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95" r:id="rId3"/>
    <p:sldId id="260" r:id="rId4"/>
    <p:sldId id="261" r:id="rId5"/>
    <p:sldId id="277" r:id="rId6"/>
    <p:sldId id="262" r:id="rId7"/>
    <p:sldId id="263" r:id="rId8"/>
    <p:sldId id="264" r:id="rId9"/>
    <p:sldId id="276" r:id="rId10"/>
    <p:sldId id="266" r:id="rId11"/>
    <p:sldId id="267" r:id="rId12"/>
    <p:sldId id="268" r:id="rId13"/>
    <p:sldId id="274" r:id="rId14"/>
    <p:sldId id="269" r:id="rId15"/>
    <p:sldId id="271" r:id="rId16"/>
    <p:sldId id="272" r:id="rId17"/>
    <p:sldId id="273" r:id="rId18"/>
  </p:sldIdLst>
  <p:sldSz cx="11430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88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2771" y="1447801"/>
            <a:ext cx="8274054" cy="3329581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2771" y="4777380"/>
            <a:ext cx="8274054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28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7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43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7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00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EE6F-D507-4BC0-BDD0-CB908250FA93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ED8F-278E-4AFF-8D93-1732BF8AB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289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EE6F-D507-4BC0-BDD0-CB908250FA93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ED8F-278E-4AFF-8D93-1732BF8AB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949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2772" y="2861734"/>
            <a:ext cx="8274053" cy="1915647"/>
          </a:xfrm>
        </p:spPr>
        <p:txBody>
          <a:bodyPr anchor="b"/>
          <a:lstStyle>
            <a:lvl1pPr algn="l">
              <a:defRPr sz="375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2771" y="4777381"/>
            <a:ext cx="8274054" cy="860400"/>
          </a:xfrm>
        </p:spPr>
        <p:txBody>
          <a:bodyPr anchor="t"/>
          <a:lstStyle>
            <a:lvl1pPr marL="0" indent="0" algn="l">
              <a:buNone/>
              <a:defRPr sz="1875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28625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EE6F-D507-4BC0-BDD0-CB908250FA93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ED8F-278E-4AFF-8D93-1732BF8AB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52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4355" y="2060576"/>
            <a:ext cx="4121568" cy="4195763"/>
          </a:xfrm>
        </p:spPr>
        <p:txBody>
          <a:bodyPr>
            <a:normAutofit/>
          </a:bodyPr>
          <a:lstStyle>
            <a:lvl1pPr>
              <a:defRPr sz="1688"/>
            </a:lvl1pPr>
            <a:lvl2pPr>
              <a:defRPr sz="1500"/>
            </a:lvl2pPr>
            <a:lvl3pPr>
              <a:defRPr sz="1313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01088" y="2056093"/>
            <a:ext cx="4121570" cy="4200245"/>
          </a:xfrm>
        </p:spPr>
        <p:txBody>
          <a:bodyPr>
            <a:normAutofit/>
          </a:bodyPr>
          <a:lstStyle>
            <a:lvl1pPr>
              <a:defRPr sz="1688"/>
            </a:lvl1pPr>
            <a:lvl2pPr>
              <a:defRPr sz="1500"/>
            </a:lvl2pPr>
            <a:lvl3pPr>
              <a:defRPr sz="1313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EE6F-D507-4BC0-BDD0-CB908250FA93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ED8F-278E-4AFF-8D93-1732BF8AB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28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4356" y="1905000"/>
            <a:ext cx="4121567" cy="576262"/>
          </a:xfrm>
        </p:spPr>
        <p:txBody>
          <a:bodyPr anchor="b">
            <a:noAutofit/>
          </a:bodyPr>
          <a:lstStyle>
            <a:lvl1pPr marL="0" indent="0">
              <a:buNone/>
              <a:defRPr sz="225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34355" y="2514600"/>
            <a:ext cx="4121568" cy="3741738"/>
          </a:xfrm>
        </p:spPr>
        <p:txBody>
          <a:bodyPr>
            <a:normAutofit/>
          </a:bodyPr>
          <a:lstStyle>
            <a:lvl1pPr>
              <a:defRPr sz="1688"/>
            </a:lvl1pPr>
            <a:lvl2pPr>
              <a:defRPr sz="1500"/>
            </a:lvl2pPr>
            <a:lvl3pPr>
              <a:defRPr sz="1313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01089" y="1905000"/>
            <a:ext cx="4121568" cy="576262"/>
          </a:xfrm>
        </p:spPr>
        <p:txBody>
          <a:bodyPr anchor="b">
            <a:noAutofit/>
          </a:bodyPr>
          <a:lstStyle>
            <a:lvl1pPr marL="0" indent="0">
              <a:buNone/>
              <a:defRPr sz="225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01089" y="2514600"/>
            <a:ext cx="4121568" cy="3741738"/>
          </a:xfrm>
        </p:spPr>
        <p:txBody>
          <a:bodyPr>
            <a:normAutofit/>
          </a:bodyPr>
          <a:lstStyle>
            <a:lvl1pPr>
              <a:defRPr sz="1688"/>
            </a:lvl1pPr>
            <a:lvl2pPr>
              <a:defRPr sz="1500"/>
            </a:lvl2pPr>
            <a:lvl3pPr>
              <a:defRPr sz="1313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EE6F-D507-4BC0-BDD0-CB908250FA93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ED8F-278E-4AFF-8D93-1732BF8AB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161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EE6F-D507-4BC0-BDD0-CB908250FA93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ED8F-278E-4AFF-8D93-1732BF8AB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961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EE6F-D507-4BC0-BDD0-CB908250FA93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ED8F-278E-4AFF-8D93-1732BF8AB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395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2768" y="1447800"/>
            <a:ext cx="3188498" cy="1447800"/>
          </a:xfrm>
        </p:spPr>
        <p:txBody>
          <a:bodyPr anchor="b"/>
          <a:lstStyle>
            <a:lvl1pPr algn="l">
              <a:defRPr sz="225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5578" y="1447800"/>
            <a:ext cx="4871247" cy="4572000"/>
          </a:xfrm>
        </p:spPr>
        <p:txBody>
          <a:bodyPr anchor="ctr">
            <a:normAutofit/>
          </a:bodyPr>
          <a:lstStyle>
            <a:lvl1pPr>
              <a:defRPr sz="1875"/>
            </a:lvl1pPr>
            <a:lvl2pPr>
              <a:defRPr sz="1688"/>
            </a:lvl2pPr>
            <a:lvl3pPr>
              <a:defRPr sz="1500"/>
            </a:lvl3pPr>
            <a:lvl4pPr>
              <a:defRPr sz="1313"/>
            </a:lvl4pPr>
            <a:lvl5pPr>
              <a:defRPr sz="1313"/>
            </a:lvl5pPr>
            <a:lvl6pPr>
              <a:defRPr sz="1313"/>
            </a:lvl6pPr>
            <a:lvl7pPr>
              <a:defRPr sz="1313"/>
            </a:lvl7pPr>
            <a:lvl8pPr>
              <a:defRPr sz="1313"/>
            </a:lvl8pPr>
            <a:lvl9pPr>
              <a:defRPr sz="131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2769" y="3129281"/>
            <a:ext cx="3188497" cy="2895599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EE6F-D507-4BC0-BDD0-CB908250FA93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ED8F-278E-4AFF-8D93-1732BF8AB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97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788" y="1854192"/>
            <a:ext cx="4774599" cy="1574808"/>
          </a:xfrm>
        </p:spPr>
        <p:txBody>
          <a:bodyPr anchor="b">
            <a:normAutofit/>
          </a:bodyPr>
          <a:lstStyle>
            <a:lvl1pPr algn="l">
              <a:defRPr sz="3375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15199" y="1143000"/>
            <a:ext cx="300037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428625" indent="0">
              <a:buNone/>
              <a:defRPr sz="1500"/>
            </a:lvl2pPr>
            <a:lvl3pPr marL="857250" indent="0">
              <a:buNone/>
              <a:defRPr sz="1500"/>
            </a:lvl3pPr>
            <a:lvl4pPr marL="1285875" indent="0">
              <a:buNone/>
              <a:defRPr sz="1500"/>
            </a:lvl4pPr>
            <a:lvl5pPr marL="1714500" indent="0">
              <a:buNone/>
              <a:defRPr sz="1500"/>
            </a:lvl5pPr>
            <a:lvl6pPr marL="2143125" indent="0">
              <a:buNone/>
              <a:defRPr sz="1500"/>
            </a:lvl6pPr>
            <a:lvl7pPr marL="2571750" indent="0">
              <a:buNone/>
              <a:defRPr sz="1500"/>
            </a:lvl7pPr>
            <a:lvl8pPr marL="3000375" indent="0">
              <a:buNone/>
              <a:defRPr sz="1500"/>
            </a:lvl8pPr>
            <a:lvl9pPr marL="34290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2770" y="3657600"/>
            <a:ext cx="4767168" cy="1371600"/>
          </a:xfrm>
        </p:spPr>
        <p:txBody>
          <a:bodyPr>
            <a:normAutofit/>
          </a:bodyPr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EE6F-D507-4BC0-BDD0-CB908250FA93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ED8F-278E-4AFF-8D93-1732BF8AB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893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2772" y="4800587"/>
            <a:ext cx="8274053" cy="566738"/>
          </a:xfrm>
        </p:spPr>
        <p:txBody>
          <a:bodyPr anchor="b">
            <a:normAutofit/>
          </a:bodyPr>
          <a:lstStyle>
            <a:lvl1pPr algn="l">
              <a:defRPr sz="225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82771" y="685800"/>
            <a:ext cx="8274054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428625" indent="0">
              <a:buNone/>
              <a:defRPr sz="1500"/>
            </a:lvl2pPr>
            <a:lvl3pPr marL="857250" indent="0">
              <a:buNone/>
              <a:defRPr sz="1500"/>
            </a:lvl3pPr>
            <a:lvl4pPr marL="1285875" indent="0">
              <a:buNone/>
              <a:defRPr sz="1500"/>
            </a:lvl4pPr>
            <a:lvl5pPr marL="1714500" indent="0">
              <a:buNone/>
              <a:defRPr sz="1500"/>
            </a:lvl5pPr>
            <a:lvl6pPr marL="2143125" indent="0">
              <a:buNone/>
              <a:defRPr sz="1500"/>
            </a:lvl6pPr>
            <a:lvl7pPr marL="2571750" indent="0">
              <a:buNone/>
              <a:defRPr sz="1500"/>
            </a:lvl7pPr>
            <a:lvl8pPr marL="3000375" indent="0">
              <a:buNone/>
              <a:defRPr sz="1500"/>
            </a:lvl8pPr>
            <a:lvl9pPr marL="34290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2771" y="5367325"/>
            <a:ext cx="8274053" cy="493712"/>
          </a:xfrm>
        </p:spPr>
        <p:txBody>
          <a:bodyPr>
            <a:normAutofit/>
          </a:bodyPr>
          <a:lstStyle>
            <a:lvl1pPr marL="0" indent="0">
              <a:buNone/>
              <a:defRPr sz="1125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080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2770" y="1447800"/>
            <a:ext cx="8274055" cy="1981200"/>
          </a:xfrm>
        </p:spPr>
        <p:txBody>
          <a:bodyPr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2770" y="3657600"/>
            <a:ext cx="8274055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688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282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376" y="1447800"/>
            <a:ext cx="7499358" cy="2323374"/>
          </a:xfrm>
        </p:spPr>
        <p:txBody>
          <a:bodyPr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809750" y="3771174"/>
            <a:ext cx="6824671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313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2770" y="4350657"/>
            <a:ext cx="8274055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688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42151" y="971254"/>
            <a:ext cx="751793" cy="1852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1438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47334" y="2613788"/>
            <a:ext cx="751793" cy="1852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1438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6732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2770" y="3124201"/>
            <a:ext cx="8274056" cy="1653180"/>
          </a:xfrm>
        </p:spPr>
        <p:txBody>
          <a:bodyPr anchor="b"/>
          <a:lstStyle>
            <a:lvl1pPr algn="l">
              <a:defRPr sz="375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2770" y="4777381"/>
            <a:ext cx="8274055" cy="860400"/>
          </a:xfrm>
        </p:spPr>
        <p:txBody>
          <a:bodyPr anchor="t"/>
          <a:lstStyle>
            <a:lvl1pPr marL="0" indent="0" algn="l">
              <a:buNone/>
              <a:defRPr sz="1875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28625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93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93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3388" y="1981200"/>
            <a:ext cx="2762687" cy="576262"/>
          </a:xfrm>
        </p:spPr>
        <p:txBody>
          <a:bodyPr anchor="b">
            <a:noAutofit/>
          </a:bodyPr>
          <a:lstStyle>
            <a:lvl1pPr marL="0" indent="0">
              <a:buNone/>
              <a:defRPr sz="225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11684" y="2667000"/>
            <a:ext cx="274439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0931" y="1981200"/>
            <a:ext cx="2752726" cy="576262"/>
          </a:xfrm>
        </p:spPr>
        <p:txBody>
          <a:bodyPr anchor="b">
            <a:noAutofit/>
          </a:bodyPr>
          <a:lstStyle>
            <a:lvl1pPr marL="0" indent="0">
              <a:buNone/>
              <a:defRPr sz="225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631037" y="2667000"/>
            <a:ext cx="2762619" cy="3589338"/>
          </a:xfrm>
        </p:spPr>
        <p:txBody>
          <a:bodyPr anchor="t">
            <a:normAutofit/>
          </a:bodyPr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679407" y="1981200"/>
            <a:ext cx="2748856" cy="576262"/>
          </a:xfrm>
        </p:spPr>
        <p:txBody>
          <a:bodyPr anchor="b">
            <a:noAutofit/>
          </a:bodyPr>
          <a:lstStyle>
            <a:lvl1pPr marL="0" indent="0">
              <a:buNone/>
              <a:defRPr sz="225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6679407" y="2667000"/>
            <a:ext cx="274885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493258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527088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072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93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1684" y="4250949"/>
            <a:ext cx="2756297" cy="576262"/>
          </a:xfrm>
        </p:spPr>
        <p:txBody>
          <a:bodyPr anchor="b">
            <a:noAutofit/>
          </a:bodyPr>
          <a:lstStyle>
            <a:lvl1pPr marL="0" indent="0">
              <a:buNone/>
              <a:defRPr sz="225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11684" y="2209800"/>
            <a:ext cx="275629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428625" indent="0">
              <a:buNone/>
              <a:defRPr sz="1500"/>
            </a:lvl2pPr>
            <a:lvl3pPr marL="857250" indent="0">
              <a:buNone/>
              <a:defRPr sz="1500"/>
            </a:lvl3pPr>
            <a:lvl4pPr marL="1285875" indent="0">
              <a:buNone/>
              <a:defRPr sz="1500"/>
            </a:lvl4pPr>
            <a:lvl5pPr marL="1714500" indent="0">
              <a:buNone/>
              <a:defRPr sz="1500"/>
            </a:lvl5pPr>
            <a:lvl6pPr marL="2143125" indent="0">
              <a:buNone/>
              <a:defRPr sz="1500"/>
            </a:lvl6pPr>
            <a:lvl7pPr marL="2571750" indent="0">
              <a:buNone/>
              <a:defRPr sz="1500"/>
            </a:lvl7pPr>
            <a:lvl8pPr marL="3000375" indent="0">
              <a:buNone/>
              <a:defRPr sz="1500"/>
            </a:lvl8pPr>
            <a:lvl9pPr marL="34290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11684" y="4827212"/>
            <a:ext cx="27562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6290" y="4250949"/>
            <a:ext cx="2747367" cy="576262"/>
          </a:xfrm>
        </p:spPr>
        <p:txBody>
          <a:bodyPr anchor="b">
            <a:noAutofit/>
          </a:bodyPr>
          <a:lstStyle>
            <a:lvl1pPr marL="0" indent="0">
              <a:buNone/>
              <a:defRPr sz="225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646289" y="2209800"/>
            <a:ext cx="274736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428625" indent="0">
              <a:buNone/>
              <a:defRPr sz="1500"/>
            </a:lvl2pPr>
            <a:lvl3pPr marL="857250" indent="0">
              <a:buNone/>
              <a:defRPr sz="1500"/>
            </a:lvl3pPr>
            <a:lvl4pPr marL="1285875" indent="0">
              <a:buNone/>
              <a:defRPr sz="1500"/>
            </a:lvl4pPr>
            <a:lvl5pPr marL="1714500" indent="0">
              <a:buNone/>
              <a:defRPr sz="1500"/>
            </a:lvl5pPr>
            <a:lvl6pPr marL="2143125" indent="0">
              <a:buNone/>
              <a:defRPr sz="1500"/>
            </a:lvl6pPr>
            <a:lvl7pPr marL="2571750" indent="0">
              <a:buNone/>
              <a:defRPr sz="1500"/>
            </a:lvl7pPr>
            <a:lvl8pPr marL="3000375" indent="0">
              <a:buNone/>
              <a:defRPr sz="1500"/>
            </a:lvl8pPr>
            <a:lvl9pPr marL="34290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645020" y="4827211"/>
            <a:ext cx="27510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679407" y="4250949"/>
            <a:ext cx="2748856" cy="576262"/>
          </a:xfrm>
        </p:spPr>
        <p:txBody>
          <a:bodyPr anchor="b">
            <a:noAutofit/>
          </a:bodyPr>
          <a:lstStyle>
            <a:lvl1pPr marL="0" indent="0">
              <a:buNone/>
              <a:defRPr sz="225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679406" y="2209800"/>
            <a:ext cx="274885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428625" indent="0">
              <a:buNone/>
              <a:defRPr sz="1500"/>
            </a:lvl2pPr>
            <a:lvl3pPr marL="857250" indent="0">
              <a:buNone/>
              <a:defRPr sz="1500"/>
            </a:lvl3pPr>
            <a:lvl4pPr marL="1285875" indent="0">
              <a:buNone/>
              <a:defRPr sz="1500"/>
            </a:lvl4pPr>
            <a:lvl5pPr marL="1714500" indent="0">
              <a:buNone/>
              <a:defRPr sz="1500"/>
            </a:lvl5pPr>
            <a:lvl6pPr marL="2143125" indent="0">
              <a:buNone/>
              <a:defRPr sz="1500"/>
            </a:lvl6pPr>
            <a:lvl7pPr marL="2571750" indent="0">
              <a:buNone/>
              <a:defRPr sz="1500"/>
            </a:lvl7pPr>
            <a:lvl8pPr marL="3000375" indent="0">
              <a:buNone/>
              <a:defRPr sz="1500"/>
            </a:lvl8pPr>
            <a:lvl9pPr marL="34290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6679290" y="4827209"/>
            <a:ext cx="27524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493258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527088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3119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EE6F-D507-4BC0-BDD0-CB908250FA93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ED8F-278E-4AFF-8D93-1732BF8AB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0728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5199" y="430214"/>
            <a:ext cx="164306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685" y="887414"/>
            <a:ext cx="6959202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EE6F-D507-4BC0-BDD0-CB908250FA93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ED8F-278E-4AFF-8D93-1732BF8AB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97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6"/>
            <a:ext cx="378469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8"/>
            <a:ext cx="1427261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070949" y="1676400"/>
            <a:ext cx="2643188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499449" y="1"/>
            <a:ext cx="1503175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068010" y="6096000"/>
            <a:ext cx="931626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9785449" y="0"/>
            <a:ext cx="642938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5729" y="452718"/>
            <a:ext cx="8816928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4356" y="2052919"/>
            <a:ext cx="838738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9489956" y="1800226"/>
            <a:ext cx="990599" cy="28574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31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271482" y="3234823"/>
            <a:ext cx="3859795" cy="2857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31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9705507" y="295730"/>
            <a:ext cx="785812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625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xmlns="" id="{A0CB4394-8D9B-4D21-A1F6-C951C958FD67}"/>
              </a:ext>
            </a:extLst>
          </p:cNvPr>
          <p:cNvSpPr/>
          <p:nvPr userDrawn="1"/>
        </p:nvSpPr>
        <p:spPr>
          <a:xfrm>
            <a:off x="0" y="0"/>
            <a:ext cx="11430000" cy="6858000"/>
          </a:xfrm>
          <a:prstGeom prst="frame">
            <a:avLst>
              <a:gd name="adj1" fmla="val 335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5725" tIns="42863" rIns="85725" bIns="42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88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1710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28625" rtl="0" eaLnBrk="1" latinLnBrk="0" hangingPunct="1">
        <a:spcBef>
          <a:spcPct val="0"/>
        </a:spcBef>
        <a:buNone/>
        <a:defRPr sz="3938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21469" indent="-321469" algn="l" defTabSz="428625" rtl="0" eaLnBrk="1" latinLnBrk="0" hangingPunct="1">
        <a:spcBef>
          <a:spcPts val="938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75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696516" indent="-267891" algn="l" defTabSz="428625" rtl="0" eaLnBrk="1" latinLnBrk="0" hangingPunct="1">
        <a:spcBef>
          <a:spcPts val="938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88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071563" indent="-214313" algn="l" defTabSz="428625" rtl="0" eaLnBrk="1" latinLnBrk="0" hangingPunct="1">
        <a:spcBef>
          <a:spcPts val="938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5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500188" indent="-214313" algn="l" defTabSz="428625" rtl="0" eaLnBrk="1" latinLnBrk="0" hangingPunct="1">
        <a:spcBef>
          <a:spcPts val="938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13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1928813" indent="-214313" algn="l" defTabSz="428625" rtl="0" eaLnBrk="1" latinLnBrk="0" hangingPunct="1">
        <a:spcBef>
          <a:spcPts val="938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13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349375" indent="-214313" algn="l" defTabSz="428625" rtl="0" eaLnBrk="1" latinLnBrk="0" hangingPunct="1">
        <a:spcBef>
          <a:spcPts val="938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13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786063" indent="-214313" algn="l" defTabSz="428625" rtl="0" eaLnBrk="1" latinLnBrk="0" hangingPunct="1">
        <a:spcBef>
          <a:spcPts val="938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13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214688" indent="-214313" algn="l" defTabSz="428625" rtl="0" eaLnBrk="1" latinLnBrk="0" hangingPunct="1">
        <a:spcBef>
          <a:spcPts val="938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13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643313" indent="-214313" algn="l" defTabSz="428625" rtl="0" eaLnBrk="1" latinLnBrk="0" hangingPunct="1">
        <a:spcBef>
          <a:spcPts val="938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13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28625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428625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428625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428625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428625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428625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428625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428625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428625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28048" y="715455"/>
            <a:ext cx="902516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 ক্লাসে সকলকে </a:t>
            </a:r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         স্বাগতম</a:t>
            </a:r>
            <a:r>
              <a:rPr lang="bn-IN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6013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"/>
          <p:cNvSpPr txBox="1">
            <a:spLocks noChangeArrowheads="1"/>
          </p:cNvSpPr>
          <p:nvPr/>
        </p:nvSpPr>
        <p:spPr bwMode="auto">
          <a:xfrm>
            <a:off x="4615460" y="373052"/>
            <a:ext cx="2391177" cy="858857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bn-IN" altLang="en-US" sz="3600" b="1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altLang="en-US" sz="3600" b="1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124" name="TextBox 3"/>
          <p:cNvSpPr txBox="1">
            <a:spLocks noChangeArrowheads="1"/>
          </p:cNvSpPr>
          <p:nvPr/>
        </p:nvSpPr>
        <p:spPr bwMode="auto">
          <a:xfrm>
            <a:off x="6160129" y="3555069"/>
            <a:ext cx="4858713" cy="286232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শ্রেণী</a:t>
            </a:r>
            <a:r>
              <a:rPr lang="en-US" alt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alt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নবম/দশম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alt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alt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তথ্য ও যোগাযোগ প্রযুক্তি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alt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alt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প্রথম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alt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alt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৫০</a:t>
            </a:r>
            <a:r>
              <a:rPr lang="en-US" alt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alt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alt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২৯</a:t>
            </a:r>
            <a:r>
              <a:rPr lang="bn-IN" alt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alt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০৯</a:t>
            </a:r>
            <a:r>
              <a:rPr lang="bn-IN" alt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/২০১৯</a:t>
            </a:r>
            <a:r>
              <a:rPr lang="bn-IN" alt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খ্রিঃ</a:t>
            </a:r>
          </a:p>
        </p:txBody>
      </p:sp>
      <p:cxnSp>
        <p:nvCxnSpPr>
          <p:cNvPr id="10" name="Straight Arrow Connector 9"/>
          <p:cNvCxnSpPr>
            <a:cxnSpLocks/>
          </p:cNvCxnSpPr>
          <p:nvPr/>
        </p:nvCxnSpPr>
        <p:spPr bwMode="auto">
          <a:xfrm>
            <a:off x="5785642" y="1583757"/>
            <a:ext cx="25407" cy="4155321"/>
          </a:xfrm>
          <a:prstGeom prst="straightConnector1">
            <a:avLst/>
          </a:prstGeom>
          <a:ln w="127000">
            <a:solidFill>
              <a:srgbClr val="00B0F0"/>
            </a:solidFill>
            <a:headEnd type="triangle"/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A54D9FA-2B01-4D9B-8C46-F253BA045D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3" t="9552" r="18919" b="12451"/>
          <a:stretch/>
        </p:blipFill>
        <p:spPr>
          <a:xfrm>
            <a:off x="7006636" y="1397931"/>
            <a:ext cx="3515787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16" y="1231909"/>
            <a:ext cx="2397229" cy="25186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6603" y="4001345"/>
            <a:ext cx="432885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NikoshBAN" pitchFamily="2" charset="0"/>
                <a:cs typeface="NikoshBAN" pitchFamily="2" charset="0"/>
              </a:rPr>
              <a:t>মোঃ সাইফুজ্জামান সাদেক</a:t>
            </a:r>
          </a:p>
          <a:p>
            <a:pPr algn="ctr"/>
            <a:r>
              <a:rPr lang="en-US" dirty="0">
                <a:latin typeface="NikoshBAN" pitchFamily="2" charset="0"/>
                <a:cs typeface="NikoshBAN" pitchFamily="2" charset="0"/>
              </a:rPr>
              <a:t>সহকারী শিক্ষক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(আই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সি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টি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লু</a:t>
            </a:r>
            <a:r>
              <a:rPr lang="bn-BD" sz="1600" dirty="0" smtClean="0">
                <a:latin typeface="NikoshBAN" pitchFamily="2" charset="0"/>
                <a:cs typeface="NikoshBAN" pitchFamily="2" charset="0"/>
              </a:rPr>
              <a:t>ৎফুন্নেছা </a:t>
            </a:r>
            <a:r>
              <a:rPr lang="bn-BD" sz="1600" dirty="0">
                <a:latin typeface="NikoshBAN" pitchFamily="2" charset="0"/>
                <a:cs typeface="NikoshBAN" pitchFamily="2" charset="0"/>
              </a:rPr>
              <a:t>বালিকা বিদ্যানিকেতন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পাগলা থানা সদর </a:t>
            </a:r>
          </a:p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গফরগা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ঁ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ও,ময়মনসিংহ।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1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E-mail: </a:t>
            </a:r>
            <a:r>
              <a:rPr lang="bn-BD" sz="1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Hsadak42@outlook.com</a:t>
            </a:r>
            <a:endParaRPr lang="en-US" sz="1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346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24388" y="5380351"/>
            <a:ext cx="5508518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ই- সার্ভিস ও বাংলাদেশ </a:t>
            </a:r>
            <a:endParaRPr lang="en-US" sz="3600" dirty="0">
              <a:solidFill>
                <a:schemeClr val="accent1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FEA62BD-6196-467D-A9B3-A3CC0126ECA2}"/>
              </a:ext>
            </a:extLst>
          </p:cNvPr>
          <p:cNvSpPr txBox="1"/>
          <p:nvPr/>
        </p:nvSpPr>
        <p:spPr>
          <a:xfrm>
            <a:off x="3228027" y="317602"/>
            <a:ext cx="4101241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3600" dirty="0">
              <a:solidFill>
                <a:schemeClr val="accent1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40C25FD-B295-40FA-BE53-0A153EB41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708" y="2186504"/>
            <a:ext cx="8966579" cy="22944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0462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1205" y="2383302"/>
            <a:ext cx="93292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----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bn-IN" sz="3600" b="1" dirty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3600" b="1" dirty="0">
                <a:latin typeface="NikoshBAN" pitchFamily="2" charset="0"/>
                <a:cs typeface="NikoshBAN" pitchFamily="2" charset="0"/>
              </a:rPr>
              <a:t> ই-সার্ভিস কি বলতে পারবে;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3600" b="1" dirty="0">
                <a:latin typeface="NikoshBAN" pitchFamily="2" charset="0"/>
                <a:cs typeface="NikoshBAN" pitchFamily="2" charset="0"/>
              </a:rPr>
              <a:t> ই-সার্ভিস সেবার বৈশিষ্ট্য ব্যাখ্যা করতে পারবে;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3600" b="1" dirty="0">
                <a:latin typeface="NikoshBAN" pitchFamily="2" charset="0"/>
                <a:cs typeface="NikoshBAN" pitchFamily="2" charset="0"/>
              </a:rPr>
              <a:t> কয়েকটি ই-সার্ভিস কার্যক্রমের সংক্ষিপ্ত বর্ণনা করতে পারবে।  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8261BB-9512-4CBE-B532-722376441190}"/>
              </a:ext>
            </a:extLst>
          </p:cNvPr>
          <p:cNvSpPr txBox="1"/>
          <p:nvPr/>
        </p:nvSpPr>
        <p:spPr>
          <a:xfrm>
            <a:off x="3720396" y="306052"/>
            <a:ext cx="3172773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812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85626" y="306364"/>
            <a:ext cx="6456848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bn-IN" sz="4800" b="1" dirty="0">
                <a:ln w="5080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ln w="5080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আমরা কয়েকটি ছবি দেখি</a:t>
            </a:r>
            <a:endParaRPr lang="en-US" sz="3200" b="1" dirty="0">
              <a:ln w="5080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33" y="1414118"/>
            <a:ext cx="3397348" cy="34308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908" y="1414117"/>
            <a:ext cx="3223036" cy="3430840"/>
          </a:xfrm>
          <a:prstGeom prst="rect">
            <a:avLst/>
          </a:prstGeom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62B218D-A69A-4114-BD0C-18F4FDFB10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318" y="1447485"/>
            <a:ext cx="3277549" cy="3397472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58F7C4-BF4D-4511-BB3E-224E0F0354E1}"/>
              </a:ext>
            </a:extLst>
          </p:cNvPr>
          <p:cNvSpPr txBox="1"/>
          <p:nvPr/>
        </p:nvSpPr>
        <p:spPr>
          <a:xfrm>
            <a:off x="3567407" y="5591867"/>
            <a:ext cx="4295186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তোমরা কি দেখতে পাচ্ছ? 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9BB05E3-A28D-46A5-827C-3F6575B3503C}"/>
              </a:ext>
            </a:extLst>
          </p:cNvPr>
          <p:cNvSpPr txBox="1"/>
          <p:nvPr/>
        </p:nvSpPr>
        <p:spPr>
          <a:xfrm>
            <a:off x="3254841" y="5007092"/>
            <a:ext cx="4920318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বিভিন্ন প্রকার ই-সার্ভিস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110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505" y="680636"/>
            <a:ext cx="5182571" cy="31465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44505" y="5207769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ইলেকট্রনিক পদ্ধতিতে সেবা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bn-IN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63" y="754988"/>
            <a:ext cx="5179891" cy="301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423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13918" y="383845"/>
            <a:ext cx="304975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48231" y="5109587"/>
            <a:ext cx="4981135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marL="685800" indent="-685800" algn="ctr">
              <a:buFont typeface="Wingdings" panose="05000000000000000000" pitchFamily="2" charset="2"/>
              <a:buChar char="v"/>
            </a:pPr>
            <a:r>
              <a:rPr lang="bn-IN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ই-সার্ভিস কী  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?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Bevel 3"/>
          <p:cNvSpPr/>
          <p:nvPr/>
        </p:nvSpPr>
        <p:spPr>
          <a:xfrm>
            <a:off x="9298745" y="235910"/>
            <a:ext cx="1658474" cy="609600"/>
          </a:xfrm>
          <a:prstGeom prst="beve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47F15D1-BFAD-468C-9F08-1FC3D5FC2C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442" y="2015531"/>
            <a:ext cx="2724711" cy="282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604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533400"/>
            <a:ext cx="3299686" cy="20477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850" y="3668767"/>
            <a:ext cx="3800475" cy="2057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1" y="3668767"/>
            <a:ext cx="3800475" cy="20187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533401"/>
            <a:ext cx="3733800" cy="198120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42645" y="2894112"/>
            <a:ext cx="3800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latin typeface="NikoshBAN" pitchFamily="2" charset="0"/>
                <a:cs typeface="NikoshBAN" pitchFamily="2" charset="0"/>
              </a:rPr>
              <a:t>জেলা কার্যালয়ের ই- সেবা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7400" y="2863335"/>
            <a:ext cx="3933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itchFamily="2" charset="0"/>
                <a:cs typeface="NikoshBAN" pitchFamily="2" charset="0"/>
              </a:rPr>
              <a:t>সল্প সময়ে ই -সেবা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39850" y="5900881"/>
            <a:ext cx="4308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itchFamily="2" charset="0"/>
                <a:cs typeface="NikoshBAN" pitchFamily="2" charset="0"/>
              </a:rPr>
              <a:t>কম খরচে ই-সেবা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15000" y="5796838"/>
            <a:ext cx="4308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itchFamily="2" charset="0"/>
                <a:cs typeface="NikoshBAN" pitchFamily="2" charset="0"/>
              </a:rPr>
              <a:t>হয়রানিমুক্ত ই-সেবা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55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1817" y="578313"/>
            <a:ext cx="9073662" cy="584775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বাংলাদেশ সরকার  কর্তৃক কয়েকটি ই-সেবা কার্যক্রম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631" y="1592393"/>
            <a:ext cx="4452257" cy="28384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34376" y="5289453"/>
            <a:ext cx="2686930" cy="70788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4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 -পূর্জি</a:t>
            </a:r>
            <a:endParaRPr lang="en-US" sz="4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55" y="1525718"/>
            <a:ext cx="3962400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9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017" y="609600"/>
            <a:ext cx="3480583" cy="38218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416586" y="5295482"/>
            <a:ext cx="3191623" cy="64633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 স্বাস্থ্যসেবা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21792" y="5295482"/>
            <a:ext cx="2895600" cy="64633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 পর্চা সেবা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586" y="500962"/>
            <a:ext cx="3480583" cy="3930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944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994" y="977706"/>
            <a:ext cx="4800600" cy="3047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006" y="977705"/>
            <a:ext cx="3810000" cy="304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81300" y="5020995"/>
            <a:ext cx="5867400" cy="646331"/>
          </a:xfrm>
          <a:prstGeom prst="rect">
            <a:avLst/>
          </a:prstGeo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bn-IN" sz="3600" b="1" dirty="0">
                <a:ln w="5080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ইলেকট্রনিক মানি ট্রান্সফার সিস্টেম </a:t>
            </a:r>
            <a:endParaRPr lang="en-US" sz="3600" b="1" dirty="0">
              <a:ln w="50800"/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983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05200" y="4953001"/>
            <a:ext cx="3429000" cy="707886"/>
          </a:xfrm>
          <a:prstGeom prst="rect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 </a:t>
            </a:r>
            <a:r>
              <a:rPr lang="bn-IN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টিকেটিং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2" r="9642" b="8708"/>
          <a:stretch/>
        </p:blipFill>
        <p:spPr>
          <a:xfrm>
            <a:off x="1150158" y="644736"/>
            <a:ext cx="4294400" cy="3563814"/>
          </a:xfrm>
          <a:prstGeom prst="rect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17"/>
          <a:stretch/>
        </p:blipFill>
        <p:spPr>
          <a:xfrm>
            <a:off x="6173248" y="644736"/>
            <a:ext cx="4106594" cy="356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58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13" b="25462"/>
          <a:stretch/>
        </p:blipFill>
        <p:spPr>
          <a:xfrm>
            <a:off x="1676400" y="609601"/>
            <a:ext cx="7315200" cy="582022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56540119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/>
          <p:cNvSpPr/>
          <p:nvPr/>
        </p:nvSpPr>
        <p:spPr>
          <a:xfrm>
            <a:off x="3376245" y="271314"/>
            <a:ext cx="3662875" cy="72698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520980" y="1119731"/>
            <a:ext cx="1624818" cy="533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dirty="0">
                <a:solidFill>
                  <a:schemeClr val="tx1"/>
                </a:solidFill>
              </a:rPr>
              <a:t> </a:t>
            </a:r>
            <a:r>
              <a:rPr lang="bn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 মিনিট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A99EBBE-60CC-4612-8FE2-ABA155D92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890" y="1386431"/>
            <a:ext cx="3130476" cy="313047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0751" y="4516907"/>
            <a:ext cx="10078276" cy="14157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5400" b="1" cap="none" spc="0" dirty="0">
                <a:ln/>
                <a:solidFill>
                  <a:schemeClr val="accent3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cap="none" spc="0" dirty="0">
                <a:ln/>
                <a:solidFill>
                  <a:schemeClr val="accent3"/>
                </a:solidFill>
                <a:effectLst/>
                <a:latin typeface="NikoshBAN" pitchFamily="2" charset="0"/>
                <a:cs typeface="NikoshBAN" pitchFamily="2" charset="0"/>
              </a:rPr>
              <a:t>ডিজিটাল বাংলাদেশ </a:t>
            </a:r>
            <a:r>
              <a:rPr lang="bn-BD" sz="3200" b="1" cap="none" spc="0" dirty="0" smtClean="0">
                <a:ln/>
                <a:solidFill>
                  <a:schemeClr val="accent3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cap="none" spc="0" dirty="0" smtClean="0">
                <a:ln/>
                <a:solidFill>
                  <a:schemeClr val="accent3"/>
                </a:solidFill>
                <a:effectLst/>
                <a:latin typeface="NikoshBAN" pitchFamily="2" charset="0"/>
                <a:cs typeface="NikoshBAN" pitchFamily="2" charset="0"/>
              </a:rPr>
              <a:t>গ</a:t>
            </a:r>
            <a:r>
              <a:rPr lang="bn-IN" sz="3200" b="1" cap="none" spc="0" dirty="0">
                <a:ln/>
                <a:solidFill>
                  <a:schemeClr val="accent3"/>
                </a:solidFill>
                <a:effectLst/>
                <a:latin typeface="NikoshBAN" pitchFamily="2" charset="0"/>
                <a:cs typeface="NikoshBAN" pitchFamily="2" charset="0"/>
              </a:rPr>
              <a:t>ঠ</a:t>
            </a:r>
            <a:r>
              <a:rPr lang="en-US" sz="3200" b="1" cap="none" spc="0" dirty="0" smtClean="0">
                <a:ln/>
                <a:solidFill>
                  <a:schemeClr val="accent3"/>
                </a:solidFill>
                <a:effectLst/>
                <a:latin typeface="NikoshBAN" pitchFamily="2" charset="0"/>
                <a:cs typeface="NikoshBAN" pitchFamily="2" charset="0"/>
              </a:rPr>
              <a:t>নে</a:t>
            </a:r>
            <a:r>
              <a:rPr lang="bn-BD" sz="3200" b="1" cap="none" spc="0" dirty="0" smtClean="0">
                <a:ln/>
                <a:solidFill>
                  <a:schemeClr val="accent3"/>
                </a:solidFill>
                <a:effectLst/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cap="none" spc="0" dirty="0" smtClean="0">
                <a:ln/>
                <a:solidFill>
                  <a:schemeClr val="accent3"/>
                </a:solidFill>
                <a:effectLst/>
                <a:latin typeface="NikoshBAN" pitchFamily="2" charset="0"/>
                <a:cs typeface="NikoshBAN" pitchFamily="2" charset="0"/>
              </a:rPr>
              <a:t> ই- সার্ভিসের অবদান লিখ ?</a:t>
            </a:r>
            <a:r>
              <a:rPr lang="bn-IN" sz="3200" b="1" cap="none" spc="0" dirty="0" smtClean="0">
                <a:ln/>
                <a:solidFill>
                  <a:schemeClr val="accent3"/>
                </a:solidFill>
                <a:effectLst/>
                <a:latin typeface="NikoshBAN" pitchFamily="2" charset="0"/>
                <a:cs typeface="NikoshBAN" pitchFamily="2" charset="0"/>
              </a:rPr>
              <a:t>  </a:t>
            </a:r>
            <a:endParaRPr lang="en-US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4461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502855" y="170877"/>
            <a:ext cx="3518040" cy="1137418"/>
          </a:xfrm>
          <a:prstGeom prst="horizontalScroll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8904" y="2984362"/>
            <a:ext cx="7703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ক. অনলাইনের চিকিৎসা সেবাকে কী বলে?  </a:t>
            </a:r>
          </a:p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খ. ই-সার্ভিসের বৈশিষ্ট্যগুলো কী ?</a:t>
            </a:r>
          </a:p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গ. বাস ও ট্রেনের টিকেট কীভাবে ক্রয় করা যায়?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62492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579" y="1509640"/>
            <a:ext cx="4039061" cy="331329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F07DBC5-A554-4273-844B-E6A9972160CD}"/>
              </a:ext>
            </a:extLst>
          </p:cNvPr>
          <p:cNvSpPr txBox="1"/>
          <p:nvPr/>
        </p:nvSpPr>
        <p:spPr>
          <a:xfrm>
            <a:off x="2982349" y="333930"/>
            <a:ext cx="45860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75585" y="4926218"/>
            <a:ext cx="994546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 বিদ্যমান কয়েকটি উল্লেখযোগ্য </a:t>
            </a:r>
            <a:r>
              <a:rPr lang="bn-IN" sz="32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bn-BD" sz="32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সার্ভিস </a:t>
            </a:r>
            <a:r>
              <a:rPr lang="bn-IN" sz="32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সমূহের সুবিধা বর্ণনা কর? </a:t>
            </a:r>
            <a:endParaRPr lang="en-US" sz="3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97085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86794" y="211016"/>
            <a:ext cx="4879521" cy="1226939"/>
          </a:xfrm>
          <a:prstGeom prst="horizontalScroll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 ধন্যবাদ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E56769B-E370-456A-8F5D-1507F3B1B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240" y="2304683"/>
            <a:ext cx="4879520" cy="31228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2137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135</TotalTime>
  <Words>209</Words>
  <Application>Microsoft Office PowerPoint</Application>
  <PresentationFormat>Custom</PresentationFormat>
  <Paragraphs>48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Century Gothic</vt:lpstr>
      <vt:lpstr>NikoshBAN</vt:lpstr>
      <vt:lpstr>Vrinda</vt:lpstr>
      <vt:lpstr>Wingdings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mof.com</dc:creator>
  <cp:lastModifiedBy>Zisan Sara</cp:lastModifiedBy>
  <cp:revision>26</cp:revision>
  <dcterms:created xsi:type="dcterms:W3CDTF">2019-10-03T18:27:09Z</dcterms:created>
  <dcterms:modified xsi:type="dcterms:W3CDTF">2019-10-20T17:22:26Z</dcterms:modified>
</cp:coreProperties>
</file>