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2D1DD-6172-4D6E-A3B9-BB398FBD8F96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0B4F3-091C-41AB-BC5B-60CFCD5EB4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0"/>
            <a:ext cx="9212581" cy="68580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3276600" y="0"/>
            <a:ext cx="5867400" cy="175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dirty="0">
                <a:solidFill>
                  <a:srgbClr val="FF0000"/>
                </a:solidFill>
              </a:rPr>
              <a:t>শুভেচ্ছা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38100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দাড়িপাল্লার সাহায্যে কি মাপা হয় ?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304800"/>
            <a:ext cx="4114800" cy="1447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 বস্তু চলতে থাকলে তাকে আমরা কি বলি ?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95400" y="2667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ভর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0" y="2590800"/>
            <a:ext cx="990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বেগ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495800"/>
            <a:ext cx="8686800" cy="1143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ভর    বেগ     ভরবেগ  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1447800" y="4648200"/>
            <a:ext cx="914400" cy="914400"/>
          </a:xfrm>
          <a:prstGeom prst="mathMultiply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Equal 8"/>
          <p:cNvSpPr/>
          <p:nvPr/>
        </p:nvSpPr>
        <p:spPr>
          <a:xfrm>
            <a:off x="3505200" y="4876800"/>
            <a:ext cx="1066800" cy="457200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33800" y="2971800"/>
            <a:ext cx="1219200" cy="1295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200400" y="2286000"/>
            <a:ext cx="2286000" cy="2667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7" name="Oval 6"/>
          <p:cNvSpPr/>
          <p:nvPr/>
        </p:nvSpPr>
        <p:spPr>
          <a:xfrm>
            <a:off x="2514600" y="1524000"/>
            <a:ext cx="3733800" cy="42672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524000" y="685800"/>
            <a:ext cx="5638800" cy="5943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95800" y="5334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0" name="Oval 9"/>
          <p:cNvSpPr/>
          <p:nvPr/>
        </p:nvSpPr>
        <p:spPr>
          <a:xfrm>
            <a:off x="4495800" y="2133600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1C4AF2C-4EE8-4E59-9324-832DAD1ACCF5}"/>
              </a:ext>
            </a:extLst>
          </p:cNvPr>
          <p:cNvSpPr/>
          <p:nvPr/>
        </p:nvSpPr>
        <p:spPr>
          <a:xfrm>
            <a:off x="4381500" y="1468315"/>
            <a:ext cx="5715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-</a:t>
            </a:r>
            <a:endParaRPr lang="en-US" sz="3600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4 4.19056E-6 L -0.05087 -0.00209 L -0.08611 0.00832 L -0.11076 0.02659 L -0.13385 0.05943 L -0.15226 0.1147 L -0.16458 0.16605 L -0.16458 0.22756 L -0.14931 0.27659 L -0.13229 0.31984 L -0.11076 0.35037 L -0.08455 0.37095 L -0.05851 0.38321 L -0.03229 0.38529 L 0.00608 0.37303 L 0.03229 0.35245 L 0.0599 0.31359 L 0.0816 0.25208 L 0.08611 0.18848 L 0.08611 0.16188 L 0.07535 0.09227 L 0.04774 0.04093 L 0.01997 0.01225 L 0.0092 0.00832 L -0.27083 -0.09228 " pathEditMode="relative" rAng="0" ptsTypes="AAAAAAAAAAAAAAAAAAAAAAAAA">
                                      <p:cBhvr>
                                        <p:cTn id="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14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38 -0.00417 C 0.07795 -0.00417 0.16979 0.13333 0.16979 0.30254 C 0.16979 0.47176 0.07795 0.60949 -0.03438 0.60949 C -0.1474 0.60949 -0.23854 0.47176 -0.23854 0.30254 C -0.23854 0.13333 -0.1474 -0.00417 -0.03438 -0.00417 Z " pathEditMode="relative" rAng="0" ptsTypes="AAAAA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67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6.33673E-6 L 0.0632 0.02035 L 0.11389 0.05319 L 0.15243 0.09019 L 0.19549 0.15356 L 0.23386 0.23774 L 0.25243 0.29093 L 0.26163 0.36678 L 0.26476 0.4549 L 0.25538 0.53885 L 0.23386 0.62511 L 0.2 0.69264 L 0.1724 0.73982 L 0.14931 0.7685 L 0.09844 0.81567 L 0.04618 0.84019 L -0.01076 0.85869 L -0.06909 0.86077 L -0.13073 0.84227 L -0.18923 0.81359 L -0.23524 0.77266 L -0.28142 0.70698 L -0.32309 0.61678 L -0.34618 0.52451 L -0.35538 0.43246 L -0.35069 0.34435 L -0.32448 0.23149 L -0.28455 0.15171 L -0.24149 0.08811 L -0.17986 0.03075 L -0.10451 -0.00209 L -0.04757 -0.01041 L -0.01232 -0.00625 L 0.06771 0.16396 " pathEditMode="relative" ptsTypes="AAAAAAAAAAAAAAAAAAAAAAAAAAAAAAAAAA">
                                      <p:cBhvr>
                                        <p:cTn id="1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" grpId="0" animBg="1"/>
      <p:bldP spid="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600" b="1" dirty="0"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pPr algn="ctr"/>
            <a:endParaRPr lang="bn-BD" sz="3600" b="1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600" b="1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>
                <a:latin typeface="NikoshBAN" pitchFamily="2" charset="0"/>
                <a:cs typeface="NikoshBAN" pitchFamily="2" charset="0"/>
              </a:rPr>
              <a:t>চিত্রে যা দেখলে  এ সম্পর্কে প্রতিটি দলে বর্ণনা লিখ ।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828800"/>
            <a:ext cx="8305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বোর পরমাণু মডেলে কয়টি বিষয়ে প্রস্তাব করা হয়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590800" y="76200"/>
            <a:ext cx="3429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3657600"/>
            <a:ext cx="6019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অরবিট কি ?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839200" cy="662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বোর ও রাদারফোর্ড পরমাণু মডেলের মধ্যে কোনটি অধিক গ্রহনযোগ্য ব্যাখ্যা কর ।</a:t>
            </a: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535112"/>
            <a:ext cx="5715000" cy="1436687"/>
          </a:xfrm>
        </p:spPr>
        <p:txBody>
          <a:bodyPr>
            <a:norm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bn-BD" sz="6500" dirty="0">
              <a:latin typeface="NikoshBAN" pitchFamily="2" charset="0"/>
              <a:cs typeface="NikoshBAN" pitchFamily="2" charset="0"/>
            </a:endParaRPr>
          </a:p>
          <a:p>
            <a:r>
              <a:rPr lang="bn-BD" dirty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819400"/>
            <a:ext cx="5029200" cy="3001963"/>
          </a:xfrm>
        </p:spPr>
        <p:txBody>
          <a:bodyPr>
            <a:norm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মোঃফরহাদ হোসেন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সহকারি শিক্ষক বিজ্ঞান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বিরামপুর চাঁদপুর ফাজিল মাদরাসা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2225" y="1874838"/>
            <a:ext cx="4041775" cy="639762"/>
          </a:xfrm>
        </p:spPr>
        <p:txBody>
          <a:bodyPr>
            <a:normAutofit fontScale="92500" lnSpcReduction="20000"/>
          </a:bodyPr>
          <a:lstStyle/>
          <a:p>
            <a:r>
              <a:rPr lang="bn-BD" sz="4300" dirty="0">
                <a:latin typeface="NikoshBAN" pitchFamily="2" charset="0"/>
                <a:cs typeface="NikoshBAN" pitchFamily="2" charset="0"/>
              </a:rPr>
              <a:t>পাঠ পরিচিতি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2225" y="2209800"/>
            <a:ext cx="4041775" cy="3951288"/>
          </a:xfrm>
        </p:spPr>
        <p:txBody>
          <a:bodyPr/>
          <a:lstStyle/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শ্রেণি – নবম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বিষয় –রসায়ন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অধ্যায়- তৃতীয়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বিশেষ পাঠ-বোর পরমাণু মডেল </a:t>
            </a: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276600" y="3352800"/>
            <a:ext cx="3048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B17041B-9642-4ACD-8AE7-0EB66241E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560" y="1511301"/>
            <a:ext cx="1770459" cy="1308099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715000" y="3886200"/>
            <a:ext cx="2438400" cy="1828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পরমাণু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0"/>
            <a:ext cx="42672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o </a:t>
            </a:r>
            <a:r>
              <a:rPr lang="en-GB" sz="4000" dirty="0" err="1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Øviv</a:t>
            </a:r>
            <a:r>
              <a:rPr lang="en-GB" sz="4000" dirty="0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GB" sz="4000" dirty="0" err="1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wK</a:t>
            </a:r>
            <a:r>
              <a:rPr lang="en-GB" sz="4000" dirty="0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GB" sz="4000" dirty="0" err="1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eySvq</a:t>
            </a:r>
            <a:r>
              <a:rPr lang="en-GB" sz="4000" dirty="0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GB" sz="4000" dirty="0" err="1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wK</a:t>
            </a:r>
            <a:r>
              <a:rPr lang="en-GB" sz="4000" dirty="0">
                <a:solidFill>
                  <a:schemeClr val="tx1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304800"/>
            <a:ext cx="69342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আজকের পাঠ </a:t>
            </a:r>
          </a:p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বোর পরমাণু মডেল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95600" y="3505200"/>
            <a:ext cx="3352800" cy="2514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4648200"/>
            <a:ext cx="533400" cy="381000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chemeClr val="tx1"/>
                </a:solidFill>
              </a:rPr>
              <a:t>+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768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শেষে যা শিখব </a:t>
            </a: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76400"/>
            <a:ext cx="8610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বোর পরমাণু মডেল বর্ণনা করতে পারবে  </a:t>
            </a:r>
            <a:endParaRPr lang="en-US" sz="5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3048000"/>
            <a:ext cx="86868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রাদারফোর্ড ও বোর পরমাণু মডেলের মধ্যে  কোনটি বেশি গ্রহণযোগ্য তা বলতে পারবে  </a:t>
            </a:r>
            <a:endParaRPr lang="en-US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রাদারফোডের পরমাণু মডেলের সীমাবদ্ধতা </a:t>
            </a:r>
            <a:r>
              <a:rPr lang="en-US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</a:p>
          <a:p>
            <a:endParaRPr lang="bn-BD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 মাক্সওয়েলের তত্তানুসারে কোন আধানযুক্ত বস্তু বা কণা কোন বৃত্তাকার পথে ঘুরতে থাকলে তা ক্রমাগত শক্তি বিকিরন করবে এবং তার আবর্তনচক্রও ছোট হতে থাকে । সুতরাং ইলেকট্রনসমূহ ক্রমশ শক্তি হারাতে হারাতে নিউক্লিয়াসে  প্রবেশ করবে। </a:t>
            </a:r>
          </a:p>
          <a:p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 সৌরমডেলের গ্রহস্মূহ সামগ্রিকভাবে আধানবিহীন অথচ ইলেকট্রনসমূহ ঋণাতক আধানযুক্ত </a:t>
            </a:r>
          </a:p>
          <a:p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 পরমানুর বর্ণালী গঠনের কোন সুস্ট ব্যাখ্যা  দিতে পারে না । </a:t>
            </a:r>
          </a:p>
          <a:p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 ত্রুটিগুলো  সংশোধন করার জন্য বোর ১৯১৩ সালে তিনটি প্রস্তাব করেন - </a:t>
            </a:r>
          </a:p>
          <a:p>
            <a:pPr algn="ctr"/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শক্তিস্তর সম্পর্কিত  প্রস্তাব </a:t>
            </a:r>
          </a:p>
          <a:p>
            <a:pPr algn="ctr">
              <a:buFont typeface="Arial" pitchFamily="34" charset="0"/>
              <a:buChar char="•"/>
            </a:pPr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কৌণিক ভরবেগ সম্পর্কিত প্রস্তাব</a:t>
            </a:r>
          </a:p>
          <a:p>
            <a:pPr algn="ctr">
              <a:buFont typeface="Arial" pitchFamily="34" charset="0"/>
              <a:buChar char="•"/>
            </a:pPr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শক্তির বিকিরণ সম্পর্কিত প্রস্তাব </a:t>
            </a:r>
          </a:p>
          <a:p>
            <a:pPr algn="ctr">
              <a:buFont typeface="Arial" pitchFamily="34" charset="0"/>
              <a:buChar char="•"/>
            </a:pPr>
            <a:endParaRPr lang="bn-BD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6711E503-A658-43A6-8640-DD552A031142}"/>
              </a:ext>
            </a:extLst>
          </p:cNvPr>
          <p:cNvSpPr/>
          <p:nvPr/>
        </p:nvSpPr>
        <p:spPr>
          <a:xfrm>
            <a:off x="2514600" y="1676400"/>
            <a:ext cx="3276600" cy="2590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" name="Oval 1"/>
          <p:cNvSpPr/>
          <p:nvPr/>
        </p:nvSpPr>
        <p:spPr>
          <a:xfrm>
            <a:off x="1295400" y="589865"/>
            <a:ext cx="5715000" cy="4763869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528640" y="2309440"/>
            <a:ext cx="1219200" cy="1219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+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562600" y="838200"/>
            <a:ext cx="457200" cy="381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9FAD5-CF3A-40F9-9109-C40191EE4269}"/>
              </a:ext>
            </a:extLst>
          </p:cNvPr>
          <p:cNvSpPr txBox="1"/>
          <p:nvPr/>
        </p:nvSpPr>
        <p:spPr>
          <a:xfrm>
            <a:off x="304800" y="5791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wP‡Î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hv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†`L‡Z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cv”Q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Zv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cÖ‡ZK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`‡j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weeib</a:t>
            </a:r>
            <a:r>
              <a:rPr lang="en-GB" sz="3600" b="1" dirty="0">
                <a:latin typeface="SutonnyMJ" pitchFamily="2" charset="0"/>
                <a:cs typeface="NikoshBAN" pitchFamily="2" charset="0"/>
              </a:rPr>
              <a:t> </a:t>
            </a:r>
            <a:r>
              <a:rPr lang="en-GB" sz="3600" b="1" dirty="0" err="1">
                <a:latin typeface="SutonnyMJ" pitchFamily="2" charset="0"/>
                <a:cs typeface="NikoshBAN" pitchFamily="2" charset="0"/>
              </a:rPr>
              <a:t>wjL</a:t>
            </a:r>
            <a:endParaRPr lang="en-US" sz="3600" dirty="0"/>
          </a:p>
        </p:txBody>
      </p:sp>
    </p:spTree>
  </p:cSld>
  <p:clrMapOvr>
    <a:masterClrMapping/>
  </p:clrMapOvr>
  <p:transition spd="slow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916 -0.06111 C -0.00694 -0.06111 0.13334 0.09537 0.13334 0.28889 C 0.13334 0.48171 -0.00694 0.63889 -0.17916 0.63889 C -0.35191 0.63889 -0.49166 0.48171 -0.49166 0.28889 C -0.49166 0.09537 -0.35191 -0.06111 -0.17916 -0.06111 Z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733800" y="3124200"/>
            <a:ext cx="1219200" cy="1295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solidFill>
                  <a:schemeClr val="tx1"/>
                </a:solidFill>
              </a:rPr>
              <a:t>+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200400" y="2438400"/>
            <a:ext cx="2286000" cy="2667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2514600" y="1676400"/>
            <a:ext cx="3733800" cy="42672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24000" y="838200"/>
            <a:ext cx="5638800" cy="5943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3733800"/>
            <a:ext cx="685800" cy="609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7" name="Oval 6"/>
          <p:cNvSpPr/>
          <p:nvPr/>
        </p:nvSpPr>
        <p:spPr>
          <a:xfrm>
            <a:off x="5334000" y="2971800"/>
            <a:ext cx="685800" cy="609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8" name="Oval 7"/>
          <p:cNvSpPr/>
          <p:nvPr/>
        </p:nvSpPr>
        <p:spPr>
          <a:xfrm>
            <a:off x="5943600" y="2362200"/>
            <a:ext cx="685800" cy="609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9" name="Oval 8"/>
          <p:cNvSpPr/>
          <p:nvPr/>
        </p:nvSpPr>
        <p:spPr>
          <a:xfrm>
            <a:off x="6324600" y="1295400"/>
            <a:ext cx="685800" cy="609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4958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সংক্ষেপ </a:t>
            </a:r>
            <a:endParaRPr lang="en-US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249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NikoshBAN</vt:lpstr>
      <vt:lpstr>SutonnyMJ</vt:lpstr>
      <vt:lpstr>Office Theme</vt:lpstr>
      <vt:lpstr>PowerPoint Presentation</vt:lpstr>
      <vt:lpstr>পরিচিতি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serajul</dc:creator>
  <cp:lastModifiedBy>DOEL</cp:lastModifiedBy>
  <cp:revision>103</cp:revision>
  <dcterms:created xsi:type="dcterms:W3CDTF">2016-02-08T16:17:21Z</dcterms:created>
  <dcterms:modified xsi:type="dcterms:W3CDTF">2019-10-21T09:11:38Z</dcterms:modified>
</cp:coreProperties>
</file>