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66" r:id="rId4"/>
    <p:sldId id="267" r:id="rId5"/>
    <p:sldId id="260" r:id="rId6"/>
    <p:sldId id="261" r:id="rId7"/>
    <p:sldId id="268" r:id="rId8"/>
    <p:sldId id="27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138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A97B-F5AF-4A78-8C6C-344E153E07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EC5F20-7BD0-4FC4-8CC4-048CC0748045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US" sz="4400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evRvi</a:t>
          </a:r>
          <a:endParaRPr lang="en-US" sz="4400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gm:t>
    </dgm:pt>
    <dgm:pt modelId="{1F32986C-9E86-4702-B9FA-9A204AE13702}" type="parTrans" cxnId="{31D8A846-2A43-4AB1-9DE1-A01674BA404C}">
      <dgm:prSet/>
      <dgm:spPr/>
      <dgm:t>
        <a:bodyPr/>
        <a:lstStyle/>
        <a:p>
          <a:endParaRPr lang="en-US"/>
        </a:p>
      </dgm:t>
    </dgm:pt>
    <dgm:pt modelId="{FAA8C4A2-D679-433A-8C98-857C4969A283}" type="sibTrans" cxnId="{31D8A846-2A43-4AB1-9DE1-A01674BA404C}">
      <dgm:prSet/>
      <dgm:spPr/>
      <dgm:t>
        <a:bodyPr/>
        <a:lstStyle/>
        <a:p>
          <a:endParaRPr lang="en-US"/>
        </a:p>
      </dgm:t>
    </dgm:pt>
    <dgm:pt modelId="{92536228-C71B-4261-A488-67BD5E8056C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US" sz="2400" dirty="0" err="1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rPr>
            <a:t>AvqZb</a:t>
          </a:r>
          <a:endParaRPr lang="en-US" sz="2800" dirty="0">
            <a:solidFill>
              <a:schemeClr val="accent2">
                <a:lumMod val="75000"/>
              </a:schemeClr>
            </a:solidFill>
            <a:latin typeface="SutonnyMJ" pitchFamily="2" charset="0"/>
            <a:cs typeface="SutonnyMJ" pitchFamily="2" charset="0"/>
          </a:endParaRPr>
        </a:p>
      </dgm:t>
    </dgm:pt>
    <dgm:pt modelId="{04A9D619-E690-462D-BA45-25EE327D96F3}" type="parTrans" cxnId="{10006BB4-5B16-4BB1-B8ED-E75D865B61BC}">
      <dgm:prSet/>
      <dgm:spPr>
        <a:ln w="12700"/>
      </dgm:spPr>
      <dgm:t>
        <a:bodyPr/>
        <a:lstStyle/>
        <a:p>
          <a:endParaRPr lang="en-US" sz="2800"/>
        </a:p>
      </dgm:t>
    </dgm:pt>
    <dgm:pt modelId="{BB845669-E61E-4C17-A720-82D057990360}" type="sibTrans" cxnId="{10006BB4-5B16-4BB1-B8ED-E75D865B61BC}">
      <dgm:prSet/>
      <dgm:spPr/>
      <dgm:t>
        <a:bodyPr/>
        <a:lstStyle/>
        <a:p>
          <a:endParaRPr lang="en-US"/>
        </a:p>
      </dgm:t>
    </dgm:pt>
    <dgm:pt modelId="{68F12C7E-FC30-4F47-A954-52D94F8BA67B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US" sz="2800" dirty="0" smtClean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SutonnyMJ" pitchFamily="2" charset="0"/>
            </a:rPr>
            <a:t>mgq</a:t>
          </a:r>
          <a:endParaRPr lang="en-US" sz="2800" dirty="0">
            <a:solidFill>
              <a:schemeClr val="bg2">
                <a:lumMod val="50000"/>
              </a:schemeClr>
            </a:solidFill>
            <a:latin typeface="SutonnyMJ" pitchFamily="2" charset="0"/>
            <a:cs typeface="SutonnyMJ" pitchFamily="2" charset="0"/>
          </a:endParaRPr>
        </a:p>
      </dgm:t>
    </dgm:pt>
    <dgm:pt modelId="{2952909A-2C24-4703-8443-972CFE0104F7}" type="parTrans" cxnId="{0966FB93-4EDF-4D00-8E8A-78AAC1762F9F}">
      <dgm:prSet/>
      <dgm:spPr>
        <a:ln w="12700"/>
      </dgm:spPr>
      <dgm:t>
        <a:bodyPr/>
        <a:lstStyle/>
        <a:p>
          <a:endParaRPr lang="en-US" sz="2800"/>
        </a:p>
      </dgm:t>
    </dgm:pt>
    <dgm:pt modelId="{21041B33-5E56-4DBD-B05D-F3C7DA76DD2D}" type="sibTrans" cxnId="{0966FB93-4EDF-4D00-8E8A-78AAC1762F9F}">
      <dgm:prSet/>
      <dgm:spPr/>
      <dgm:t>
        <a:bodyPr/>
        <a:lstStyle/>
        <a:p>
          <a:endParaRPr lang="en-US"/>
        </a:p>
      </dgm:t>
    </dgm:pt>
    <dgm:pt modelId="{A199564E-DBF6-43CB-BE64-5B776FAFB8AF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US" sz="28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cÖwZ‡hvMxZ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v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4D9255F3-3F4E-4136-AA55-880115A4245A}" type="parTrans" cxnId="{8D09CA93-5ED1-44BC-BEF6-5BECFF2C31FF}">
      <dgm:prSet/>
      <dgm:spPr>
        <a:ln w="12700"/>
      </dgm:spPr>
      <dgm:t>
        <a:bodyPr/>
        <a:lstStyle/>
        <a:p>
          <a:endParaRPr lang="en-US" sz="2800"/>
        </a:p>
      </dgm:t>
    </dgm:pt>
    <dgm:pt modelId="{B44CE5EF-7FA0-4F2A-ADE9-979E6D980BDF}" type="sibTrans" cxnId="{8D09CA93-5ED1-44BC-BEF6-5BECFF2C31FF}">
      <dgm:prSet/>
      <dgm:spPr/>
      <dgm:t>
        <a:bodyPr/>
        <a:lstStyle/>
        <a:p>
          <a:endParaRPr lang="en-US"/>
        </a:p>
      </dgm:t>
    </dgm:pt>
    <dgm:pt modelId="{713186B8-2CCB-4A17-B94B-CB154EEA51DF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 w="12700"/>
      </dgm:spPr>
      <dgm:t>
        <a:bodyPr/>
        <a:lstStyle/>
        <a:p>
          <a:r>
            <a:rPr lang="en-US" sz="2800" dirty="0" err="1" smtClean="0">
              <a:latin typeface="SutonnyMJ" pitchFamily="2" charset="0"/>
              <a:cs typeface="SutonnyMJ" pitchFamily="2" charset="0"/>
            </a:rPr>
            <a:t>AvšÍRv©wZK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7CF08040-3117-4CDD-BF47-13DDD689ABE8}" type="parTrans" cxnId="{2ECE4F92-6B84-4907-869F-E7DE60923372}">
      <dgm:prSet/>
      <dgm:spPr>
        <a:ln w="12700"/>
      </dgm:spPr>
      <dgm:t>
        <a:bodyPr/>
        <a:lstStyle/>
        <a:p>
          <a:endParaRPr lang="en-US" sz="2800"/>
        </a:p>
      </dgm:t>
    </dgm:pt>
    <dgm:pt modelId="{4EAF6B23-10F5-43C1-B926-C2E38755C388}" type="sibTrans" cxnId="{2ECE4F92-6B84-4907-869F-E7DE60923372}">
      <dgm:prSet/>
      <dgm:spPr/>
      <dgm:t>
        <a:bodyPr/>
        <a:lstStyle/>
        <a:p>
          <a:endParaRPr lang="en-US"/>
        </a:p>
      </dgm:t>
    </dgm:pt>
    <dgm:pt modelId="{53DCCA13-CC69-4D7F-AA2F-C170249E49CD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12700"/>
      </dgm:spPr>
      <dgm:t>
        <a:bodyPr/>
        <a:lstStyle/>
        <a:p>
          <a:r>
            <a:rPr lang="en-US" sz="2800" dirty="0" err="1" smtClean="0">
              <a:latin typeface="SutonnyMJ" pitchFamily="2" charset="0"/>
              <a:cs typeface="SutonnyMJ" pitchFamily="2" charset="0"/>
            </a:rPr>
            <a:t>RvZxq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BB335CA0-FD72-4676-842F-24D4F30965F1}" type="parTrans" cxnId="{DC67C794-00D6-46BA-97CB-A3D3D24CC6DC}">
      <dgm:prSet/>
      <dgm:spPr>
        <a:ln w="12700"/>
      </dgm:spPr>
      <dgm:t>
        <a:bodyPr/>
        <a:lstStyle/>
        <a:p>
          <a:endParaRPr lang="en-US" sz="2800"/>
        </a:p>
      </dgm:t>
    </dgm:pt>
    <dgm:pt modelId="{CAAA1D50-C499-4E26-87FC-C09096AC657D}" type="sibTrans" cxnId="{DC67C794-00D6-46BA-97CB-A3D3D24CC6DC}">
      <dgm:prSet/>
      <dgm:spPr/>
      <dgm:t>
        <a:bodyPr/>
        <a:lstStyle/>
        <a:p>
          <a:endParaRPr lang="en-US"/>
        </a:p>
      </dgm:t>
    </dgm:pt>
    <dgm:pt modelId="{2C1FAF55-2A1B-4CE2-B1B7-7481ED8419DA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 w="12700"/>
      </dgm:spPr>
      <dgm:t>
        <a:bodyPr/>
        <a:lstStyle/>
        <a:p>
          <a:r>
            <a:rPr lang="en-US" sz="2800" dirty="0" smtClean="0">
              <a:latin typeface="SutonnyMJ" pitchFamily="2" charset="0"/>
              <a:cs typeface="SutonnyMJ" pitchFamily="2" charset="0"/>
            </a:rPr>
            <a:t>¯’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vbxq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2A59D545-18B3-45F5-A190-13446450C7AA}" type="parTrans" cxnId="{E529F38B-E863-41D5-873E-7C4DDE31879D}">
      <dgm:prSet/>
      <dgm:spPr>
        <a:ln w="12700"/>
      </dgm:spPr>
      <dgm:t>
        <a:bodyPr/>
        <a:lstStyle/>
        <a:p>
          <a:endParaRPr lang="en-US" sz="2800"/>
        </a:p>
      </dgm:t>
    </dgm:pt>
    <dgm:pt modelId="{47277534-9F05-4369-986B-D1CD3BB5D71F}" type="sibTrans" cxnId="{E529F38B-E863-41D5-873E-7C4DDE31879D}">
      <dgm:prSet/>
      <dgm:spPr/>
      <dgm:t>
        <a:bodyPr/>
        <a:lstStyle/>
        <a:p>
          <a:endParaRPr lang="en-US"/>
        </a:p>
      </dgm:t>
    </dgm:pt>
    <dgm:pt modelId="{8747E9E1-2577-4637-86BE-80E0F26B95B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US" sz="2800" dirty="0" smtClean="0">
              <a:latin typeface="SutonnyMJ" pitchFamily="2" charset="0"/>
              <a:cs typeface="SutonnyMJ" pitchFamily="2" charset="0"/>
            </a:rPr>
            <a:t>`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xN©Kvjxb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ABA9F785-3AF3-412E-B0FA-4DE66B2A6041}" type="parTrans" cxnId="{F026EE5A-F6DD-4518-BF49-40AE9053C417}">
      <dgm:prSet/>
      <dgm:spPr>
        <a:ln w="12700"/>
      </dgm:spPr>
      <dgm:t>
        <a:bodyPr/>
        <a:lstStyle/>
        <a:p>
          <a:endParaRPr lang="en-US" sz="2800"/>
        </a:p>
      </dgm:t>
    </dgm:pt>
    <dgm:pt modelId="{C5D1B4C0-6411-4216-A55C-2384D2AA68FF}" type="sibTrans" cxnId="{F026EE5A-F6DD-4518-BF49-40AE9053C417}">
      <dgm:prSet/>
      <dgm:spPr/>
      <dgm:t>
        <a:bodyPr/>
        <a:lstStyle/>
        <a:p>
          <a:endParaRPr lang="en-US"/>
        </a:p>
      </dgm:t>
    </dgm:pt>
    <dgm:pt modelId="{02B00F94-C9F7-4C8F-A60D-5AC59AF8009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r>
            <a:rPr lang="en-US" sz="2800" dirty="0" smtClean="0">
              <a:latin typeface="SutonnyMJ" pitchFamily="2" charset="0"/>
              <a:cs typeface="SutonnyMJ" pitchFamily="2" charset="0"/>
            </a:rPr>
            <a:t>¯^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íKvjxb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A76AA245-7799-475E-921B-B8B0FE9DF31E}" type="parTrans" cxnId="{3F8A3E86-8D45-46B1-A0AA-EF9265D6079F}">
      <dgm:prSet/>
      <dgm:spPr>
        <a:ln w="12700"/>
      </dgm:spPr>
      <dgm:t>
        <a:bodyPr/>
        <a:lstStyle/>
        <a:p>
          <a:endParaRPr lang="en-US" sz="2800"/>
        </a:p>
      </dgm:t>
    </dgm:pt>
    <dgm:pt modelId="{38E40749-B8F6-47CF-A7CA-EE1123426D58}" type="sibTrans" cxnId="{3F8A3E86-8D45-46B1-A0AA-EF9265D6079F}">
      <dgm:prSet/>
      <dgm:spPr/>
      <dgm:t>
        <a:bodyPr/>
        <a:lstStyle/>
        <a:p>
          <a:endParaRPr lang="en-US"/>
        </a:p>
      </dgm:t>
    </dgm:pt>
    <dgm:pt modelId="{66C74BC6-47F6-4A4F-BE68-D3E258BD4168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 w="12700"/>
      </dgm:spPr>
      <dgm:t>
        <a:bodyPr/>
        <a:lstStyle/>
        <a:p>
          <a:r>
            <a:rPr lang="en-US" sz="2400" dirty="0" err="1" smtClean="0">
              <a:latin typeface="SutonnyMJ" pitchFamily="2" charset="0"/>
              <a:cs typeface="SutonnyMJ" pitchFamily="2" charset="0"/>
            </a:rPr>
            <a:t>Ac~Y©cÖwZ‡hvMxZvg~jK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BB712112-0D40-438B-90EC-3B16221DCE7A}" type="parTrans" cxnId="{3818740E-85DD-4B97-BD03-8D8E14C865FD}">
      <dgm:prSet/>
      <dgm:spPr>
        <a:ln w="12700"/>
      </dgm:spPr>
      <dgm:t>
        <a:bodyPr/>
        <a:lstStyle/>
        <a:p>
          <a:endParaRPr lang="en-US" sz="2800"/>
        </a:p>
      </dgm:t>
    </dgm:pt>
    <dgm:pt modelId="{6302BB65-0E54-4E44-9038-5916BA2F119D}" type="sibTrans" cxnId="{3818740E-85DD-4B97-BD03-8D8E14C865FD}">
      <dgm:prSet/>
      <dgm:spPr/>
      <dgm:t>
        <a:bodyPr/>
        <a:lstStyle/>
        <a:p>
          <a:endParaRPr lang="en-US"/>
        </a:p>
      </dgm:t>
    </dgm:pt>
    <dgm:pt modelId="{CC4A59F1-0E5D-402A-A280-14D42ADC1D7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 w="12700"/>
      </dgm:spPr>
      <dgm:t>
        <a:bodyPr/>
        <a:lstStyle/>
        <a:p>
          <a:r>
            <a:rPr lang="en-US" sz="2800" dirty="0" err="1" smtClean="0">
              <a:latin typeface="SutonnyMJ" pitchFamily="2" charset="0"/>
              <a:cs typeface="SutonnyMJ" pitchFamily="2" charset="0"/>
            </a:rPr>
            <a:t>c~Y©cÖwZ‡hvMxZv</a:t>
          </a:r>
          <a:endParaRPr lang="en-US" sz="2800" smtClean="0">
            <a:latin typeface="SutonnyMJ" pitchFamily="2" charset="0"/>
            <a:cs typeface="SutonnyMJ" pitchFamily="2" charset="0"/>
          </a:endParaRPr>
        </a:p>
        <a:p>
          <a:r>
            <a:rPr lang="en-US" sz="2800" smtClean="0">
              <a:latin typeface="SutonnyMJ" pitchFamily="2" charset="0"/>
              <a:cs typeface="SutonnyMJ" pitchFamily="2" charset="0"/>
            </a:rPr>
            <a:t>gyjK</a:t>
          </a:r>
          <a:r>
            <a:rPr lang="en-US" sz="28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dirty="0">
            <a:latin typeface="SutonnyMJ" pitchFamily="2" charset="0"/>
            <a:cs typeface="SutonnyMJ" pitchFamily="2" charset="0"/>
          </a:endParaRPr>
        </a:p>
      </dgm:t>
    </dgm:pt>
    <dgm:pt modelId="{0ABA9483-D4E7-44B2-8B18-44E23E86DB2B}" type="parTrans" cxnId="{AD1D5AF6-216B-4D15-8459-AA8BA89506EA}">
      <dgm:prSet/>
      <dgm:spPr>
        <a:ln w="12700"/>
      </dgm:spPr>
      <dgm:t>
        <a:bodyPr/>
        <a:lstStyle/>
        <a:p>
          <a:endParaRPr lang="en-US" sz="2800"/>
        </a:p>
      </dgm:t>
    </dgm:pt>
    <dgm:pt modelId="{2EDFAD04-FDC9-411E-BF83-E64724343747}" type="sibTrans" cxnId="{AD1D5AF6-216B-4D15-8459-AA8BA89506EA}">
      <dgm:prSet/>
      <dgm:spPr/>
      <dgm:t>
        <a:bodyPr/>
        <a:lstStyle/>
        <a:p>
          <a:endParaRPr lang="en-US"/>
        </a:p>
      </dgm:t>
    </dgm:pt>
    <dgm:pt modelId="{19EF8586-0D9E-41A6-AD0A-E2BCE5959D69}" type="pres">
      <dgm:prSet presAssocID="{7B18A97B-F5AF-4A78-8C6C-344E153E07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F5632D-BC60-4E0F-B909-731B0D70B4B0}" type="pres">
      <dgm:prSet presAssocID="{C6EC5F20-7BD0-4FC4-8CC4-048CC0748045}" presName="hierRoot1" presStyleCnt="0">
        <dgm:presLayoutVars>
          <dgm:hierBranch val="init"/>
        </dgm:presLayoutVars>
      </dgm:prSet>
      <dgm:spPr/>
    </dgm:pt>
    <dgm:pt modelId="{9B0531C0-D169-49B8-81D6-12B6AB0A4981}" type="pres">
      <dgm:prSet presAssocID="{C6EC5F20-7BD0-4FC4-8CC4-048CC0748045}" presName="rootComposite1" presStyleCnt="0"/>
      <dgm:spPr/>
    </dgm:pt>
    <dgm:pt modelId="{6830FC2E-E428-410C-861A-9109B341F165}" type="pres">
      <dgm:prSet presAssocID="{C6EC5F20-7BD0-4FC4-8CC4-048CC0748045}" presName="rootText1" presStyleLbl="node0" presStyleIdx="0" presStyleCnt="1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C6EF0A-5A15-412C-8C16-DE2CA143615E}" type="pres">
      <dgm:prSet presAssocID="{C6EC5F20-7BD0-4FC4-8CC4-048CC074804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0AC57E6-4413-4135-99CC-66E9647C40C2}" type="pres">
      <dgm:prSet presAssocID="{C6EC5F20-7BD0-4FC4-8CC4-048CC0748045}" presName="hierChild2" presStyleCnt="0"/>
      <dgm:spPr/>
    </dgm:pt>
    <dgm:pt modelId="{904AB9E7-59B9-4A74-A0A9-F24C7C97A6A4}" type="pres">
      <dgm:prSet presAssocID="{04A9D619-E690-462D-BA45-25EE327D96F3}" presName="Name37" presStyleLbl="parChTrans1D2" presStyleIdx="0" presStyleCnt="3" custSzX="1903020" custSzY="365695"/>
      <dgm:spPr/>
      <dgm:t>
        <a:bodyPr/>
        <a:lstStyle/>
        <a:p>
          <a:endParaRPr lang="en-US"/>
        </a:p>
      </dgm:t>
    </dgm:pt>
    <dgm:pt modelId="{D1B200FE-B963-48F0-A658-94466479358D}" type="pres">
      <dgm:prSet presAssocID="{92536228-C71B-4261-A488-67BD5E8056CD}" presName="hierRoot2" presStyleCnt="0">
        <dgm:presLayoutVars>
          <dgm:hierBranch val="init"/>
        </dgm:presLayoutVars>
      </dgm:prSet>
      <dgm:spPr/>
    </dgm:pt>
    <dgm:pt modelId="{FFEBC084-F329-437F-8016-59AEAD66A772}" type="pres">
      <dgm:prSet presAssocID="{92536228-C71B-4261-A488-67BD5E8056CD}" presName="rootComposite" presStyleCnt="0"/>
      <dgm:spPr/>
    </dgm:pt>
    <dgm:pt modelId="{BD170D3D-914F-4DDA-BCD7-4C657AC3C288}" type="pres">
      <dgm:prSet presAssocID="{92536228-C71B-4261-A488-67BD5E8056CD}" presName="rootText" presStyleLbl="node2" presStyleIdx="0" presStyleCnt="3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DD70E6-F54A-45D9-9DA4-D0D978D6AB59}" type="pres">
      <dgm:prSet presAssocID="{92536228-C71B-4261-A488-67BD5E8056CD}" presName="rootConnector" presStyleLbl="node2" presStyleIdx="0" presStyleCnt="3"/>
      <dgm:spPr/>
      <dgm:t>
        <a:bodyPr/>
        <a:lstStyle/>
        <a:p>
          <a:endParaRPr lang="en-US"/>
        </a:p>
      </dgm:t>
    </dgm:pt>
    <dgm:pt modelId="{BC103A2E-C58B-4CF3-AD45-9DB320BBC653}" type="pres">
      <dgm:prSet presAssocID="{92536228-C71B-4261-A488-67BD5E8056CD}" presName="hierChild4" presStyleCnt="0"/>
      <dgm:spPr/>
    </dgm:pt>
    <dgm:pt modelId="{1B5F4367-23CD-4A34-A356-B34F38DED11D}" type="pres">
      <dgm:prSet presAssocID="{2A59D545-18B3-45F5-A190-13446450C7AA}" presName="Name37" presStyleLbl="parChTrans1D3" presStyleIdx="0" presStyleCnt="7" custSzX="238445" custSzY="738656"/>
      <dgm:spPr/>
      <dgm:t>
        <a:bodyPr/>
        <a:lstStyle/>
        <a:p>
          <a:endParaRPr lang="en-US"/>
        </a:p>
      </dgm:t>
    </dgm:pt>
    <dgm:pt modelId="{10B6D8D2-8C6A-4254-8B97-C46A1EDEC336}" type="pres">
      <dgm:prSet presAssocID="{2C1FAF55-2A1B-4CE2-B1B7-7481ED8419DA}" presName="hierRoot2" presStyleCnt="0">
        <dgm:presLayoutVars>
          <dgm:hierBranch val="init"/>
        </dgm:presLayoutVars>
      </dgm:prSet>
      <dgm:spPr/>
    </dgm:pt>
    <dgm:pt modelId="{D1BF747F-5A15-4F41-BCC2-0AB270C14511}" type="pres">
      <dgm:prSet presAssocID="{2C1FAF55-2A1B-4CE2-B1B7-7481ED8419DA}" presName="rootComposite" presStyleCnt="0"/>
      <dgm:spPr/>
    </dgm:pt>
    <dgm:pt modelId="{EF20E3EE-5416-47B5-9716-2D6ADD7A3515}" type="pres">
      <dgm:prSet presAssocID="{2C1FAF55-2A1B-4CE2-B1B7-7481ED8419DA}" presName="rootText" presStyleLbl="node3" presStyleIdx="0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3B877A-7200-45F2-810E-277983A8CCD8}" type="pres">
      <dgm:prSet presAssocID="{2C1FAF55-2A1B-4CE2-B1B7-7481ED8419DA}" presName="rootConnector" presStyleLbl="node3" presStyleIdx="0" presStyleCnt="7"/>
      <dgm:spPr/>
      <dgm:t>
        <a:bodyPr/>
        <a:lstStyle/>
        <a:p>
          <a:endParaRPr lang="en-US"/>
        </a:p>
      </dgm:t>
    </dgm:pt>
    <dgm:pt modelId="{A766B51F-4603-46D2-B8BF-05CE267D501A}" type="pres">
      <dgm:prSet presAssocID="{2C1FAF55-2A1B-4CE2-B1B7-7481ED8419DA}" presName="hierChild4" presStyleCnt="0"/>
      <dgm:spPr/>
    </dgm:pt>
    <dgm:pt modelId="{8B156256-6B26-4479-A2DA-8A5DBF6CCBBC}" type="pres">
      <dgm:prSet presAssocID="{2C1FAF55-2A1B-4CE2-B1B7-7481ED8419DA}" presName="hierChild5" presStyleCnt="0"/>
      <dgm:spPr/>
    </dgm:pt>
    <dgm:pt modelId="{00F870A0-3B57-45C9-BCE3-BA16EB666D34}" type="pres">
      <dgm:prSet presAssocID="{BB335CA0-FD72-4676-842F-24D4F30965F1}" presName="Name37" presStyleLbl="parChTrans1D3" presStyleIdx="1" presStyleCnt="7" custSzX="238445" custSzY="1850273"/>
      <dgm:spPr/>
      <dgm:t>
        <a:bodyPr/>
        <a:lstStyle/>
        <a:p>
          <a:endParaRPr lang="en-US"/>
        </a:p>
      </dgm:t>
    </dgm:pt>
    <dgm:pt modelId="{5F42754D-2B4C-493E-A9ED-C4B4C7CDC374}" type="pres">
      <dgm:prSet presAssocID="{53DCCA13-CC69-4D7F-AA2F-C170249E49CD}" presName="hierRoot2" presStyleCnt="0">
        <dgm:presLayoutVars>
          <dgm:hierBranch val="init"/>
        </dgm:presLayoutVars>
      </dgm:prSet>
      <dgm:spPr/>
    </dgm:pt>
    <dgm:pt modelId="{6FF3EB9D-0ABA-4625-978D-EB70D76BC3C2}" type="pres">
      <dgm:prSet presAssocID="{53DCCA13-CC69-4D7F-AA2F-C170249E49CD}" presName="rootComposite" presStyleCnt="0"/>
      <dgm:spPr/>
    </dgm:pt>
    <dgm:pt modelId="{7A6CAC4C-A2C7-4066-B09F-C5F929304B82}" type="pres">
      <dgm:prSet presAssocID="{53DCCA13-CC69-4D7F-AA2F-C170249E49CD}" presName="rootText" presStyleLbl="node3" presStyleIdx="1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9BF1A-769D-4AF6-B4F1-4982C5D90CDF}" type="pres">
      <dgm:prSet presAssocID="{53DCCA13-CC69-4D7F-AA2F-C170249E49CD}" presName="rootConnector" presStyleLbl="node3" presStyleIdx="1" presStyleCnt="7"/>
      <dgm:spPr/>
      <dgm:t>
        <a:bodyPr/>
        <a:lstStyle/>
        <a:p>
          <a:endParaRPr lang="en-US"/>
        </a:p>
      </dgm:t>
    </dgm:pt>
    <dgm:pt modelId="{5C58B46A-A87F-4F89-8D1D-7EF4AE164E19}" type="pres">
      <dgm:prSet presAssocID="{53DCCA13-CC69-4D7F-AA2F-C170249E49CD}" presName="hierChild4" presStyleCnt="0"/>
      <dgm:spPr/>
    </dgm:pt>
    <dgm:pt modelId="{27F96D05-FF62-4692-A3DC-BDEB8175FC26}" type="pres">
      <dgm:prSet presAssocID="{53DCCA13-CC69-4D7F-AA2F-C170249E49CD}" presName="hierChild5" presStyleCnt="0"/>
      <dgm:spPr/>
    </dgm:pt>
    <dgm:pt modelId="{AE987188-D23D-4288-962A-B4BCE3B8C5E7}" type="pres">
      <dgm:prSet presAssocID="{7CF08040-3117-4CDD-BF47-13DDD689ABE8}" presName="Name37" presStyleLbl="parChTrans1D3" presStyleIdx="2" presStyleCnt="7" custSzX="238445" custSzY="2961891"/>
      <dgm:spPr/>
      <dgm:t>
        <a:bodyPr/>
        <a:lstStyle/>
        <a:p>
          <a:endParaRPr lang="en-US"/>
        </a:p>
      </dgm:t>
    </dgm:pt>
    <dgm:pt modelId="{40C6EA4D-53E9-448B-898E-87E94F269C44}" type="pres">
      <dgm:prSet presAssocID="{713186B8-2CCB-4A17-B94B-CB154EEA51DF}" presName="hierRoot2" presStyleCnt="0">
        <dgm:presLayoutVars>
          <dgm:hierBranch val="init"/>
        </dgm:presLayoutVars>
      </dgm:prSet>
      <dgm:spPr/>
    </dgm:pt>
    <dgm:pt modelId="{7E283A8D-6EDF-448E-AD13-D039A380EEFE}" type="pres">
      <dgm:prSet presAssocID="{713186B8-2CCB-4A17-B94B-CB154EEA51DF}" presName="rootComposite" presStyleCnt="0"/>
      <dgm:spPr/>
    </dgm:pt>
    <dgm:pt modelId="{7A18A642-AC4A-4337-8140-C46B216DF970}" type="pres">
      <dgm:prSet presAssocID="{713186B8-2CCB-4A17-B94B-CB154EEA51DF}" presName="rootText" presStyleLbl="node3" presStyleIdx="2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26F683-07F3-4BBC-A93E-1B259D24091D}" type="pres">
      <dgm:prSet presAssocID="{713186B8-2CCB-4A17-B94B-CB154EEA51DF}" presName="rootConnector" presStyleLbl="node3" presStyleIdx="2" presStyleCnt="7"/>
      <dgm:spPr/>
      <dgm:t>
        <a:bodyPr/>
        <a:lstStyle/>
        <a:p>
          <a:endParaRPr lang="en-US"/>
        </a:p>
      </dgm:t>
    </dgm:pt>
    <dgm:pt modelId="{5426F6A9-C10E-444D-9DAE-F71F3393B76A}" type="pres">
      <dgm:prSet presAssocID="{713186B8-2CCB-4A17-B94B-CB154EEA51DF}" presName="hierChild4" presStyleCnt="0"/>
      <dgm:spPr/>
    </dgm:pt>
    <dgm:pt modelId="{3C25C150-E65B-458B-A428-A45E4DE6F5AD}" type="pres">
      <dgm:prSet presAssocID="{713186B8-2CCB-4A17-B94B-CB154EEA51DF}" presName="hierChild5" presStyleCnt="0"/>
      <dgm:spPr/>
    </dgm:pt>
    <dgm:pt modelId="{59ABEB9E-71C3-4B70-839B-5195EBFB447C}" type="pres">
      <dgm:prSet presAssocID="{92536228-C71B-4261-A488-67BD5E8056CD}" presName="hierChild5" presStyleCnt="0"/>
      <dgm:spPr/>
    </dgm:pt>
    <dgm:pt modelId="{DEF527F6-9FC9-4965-AB98-8F7E0CCEA144}" type="pres">
      <dgm:prSet presAssocID="{2952909A-2C24-4703-8443-972CFE0104F7}" presName="Name37" presStyleLbl="parChTrans1D2" presStyleIdx="1" presStyleCnt="3" custSzX="86496" custSzY="395438"/>
      <dgm:spPr/>
      <dgm:t>
        <a:bodyPr/>
        <a:lstStyle/>
        <a:p>
          <a:endParaRPr lang="en-US"/>
        </a:p>
      </dgm:t>
    </dgm:pt>
    <dgm:pt modelId="{8E789DF9-0E47-4669-9F2E-9DABA44BDA28}" type="pres">
      <dgm:prSet presAssocID="{68F12C7E-FC30-4F47-A954-52D94F8BA67B}" presName="hierRoot2" presStyleCnt="0">
        <dgm:presLayoutVars>
          <dgm:hierBranch val="init"/>
        </dgm:presLayoutVars>
      </dgm:prSet>
      <dgm:spPr/>
    </dgm:pt>
    <dgm:pt modelId="{B5EEF994-8360-4470-B019-210B6B8DC63D}" type="pres">
      <dgm:prSet presAssocID="{68F12C7E-FC30-4F47-A954-52D94F8BA67B}" presName="rootComposite" presStyleCnt="0"/>
      <dgm:spPr/>
    </dgm:pt>
    <dgm:pt modelId="{34F09821-6977-4A36-933D-6CC7E3BA5F12}" type="pres">
      <dgm:prSet presAssocID="{68F12C7E-FC30-4F47-A954-52D94F8BA67B}" presName="rootText" presStyleLbl="node2" presStyleIdx="1" presStyleCnt="3" custScaleX="100764" custScaleY="82163" custLinFactNeighborX="-1708" custLinFactNeighborY="3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5D9948-DE61-495E-A288-13E68C4D776F}" type="pres">
      <dgm:prSet presAssocID="{68F12C7E-FC30-4F47-A954-52D94F8BA67B}" presName="rootConnector" presStyleLbl="node2" presStyleIdx="1" presStyleCnt="3"/>
      <dgm:spPr/>
      <dgm:t>
        <a:bodyPr/>
        <a:lstStyle/>
        <a:p>
          <a:endParaRPr lang="en-US"/>
        </a:p>
      </dgm:t>
    </dgm:pt>
    <dgm:pt modelId="{ACE4B5D3-99A2-4C1D-817A-07B7D6DEE706}" type="pres">
      <dgm:prSet presAssocID="{68F12C7E-FC30-4F47-A954-52D94F8BA67B}" presName="hierChild4" presStyleCnt="0"/>
      <dgm:spPr/>
    </dgm:pt>
    <dgm:pt modelId="{8689E2C1-BF9E-484C-9698-DE8A7A4B13C0}" type="pres">
      <dgm:prSet presAssocID="{A76AA245-7799-475E-921B-B8B0FE9DF31E}" presName="Name37" presStyleLbl="parChTrans1D3" presStyleIdx="3" presStyleCnt="7" custSzX="263934" custSzY="708913"/>
      <dgm:spPr/>
      <dgm:t>
        <a:bodyPr/>
        <a:lstStyle/>
        <a:p>
          <a:endParaRPr lang="en-US"/>
        </a:p>
      </dgm:t>
    </dgm:pt>
    <dgm:pt modelId="{FAB3655A-CCED-429A-83A6-A2B756078256}" type="pres">
      <dgm:prSet presAssocID="{02B00F94-C9F7-4C8F-A60D-5AC59AF80099}" presName="hierRoot2" presStyleCnt="0">
        <dgm:presLayoutVars>
          <dgm:hierBranch val="init"/>
        </dgm:presLayoutVars>
      </dgm:prSet>
      <dgm:spPr/>
    </dgm:pt>
    <dgm:pt modelId="{DDDC91BB-26D9-4A2A-AF3F-02D447EBA6F0}" type="pres">
      <dgm:prSet presAssocID="{02B00F94-C9F7-4C8F-A60D-5AC59AF80099}" presName="rootComposite" presStyleCnt="0"/>
      <dgm:spPr/>
    </dgm:pt>
    <dgm:pt modelId="{0BABB4E5-6A85-42D4-8BDF-5242CC36C255}" type="pres">
      <dgm:prSet presAssocID="{02B00F94-C9F7-4C8F-A60D-5AC59AF80099}" presName="rootText" presStyleLbl="node3" presStyleIdx="3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739BAB-F6A8-4388-9710-8F1AC2BDCFC5}" type="pres">
      <dgm:prSet presAssocID="{02B00F94-C9F7-4C8F-A60D-5AC59AF80099}" presName="rootConnector" presStyleLbl="node3" presStyleIdx="3" presStyleCnt="7"/>
      <dgm:spPr/>
      <dgm:t>
        <a:bodyPr/>
        <a:lstStyle/>
        <a:p>
          <a:endParaRPr lang="en-US"/>
        </a:p>
      </dgm:t>
    </dgm:pt>
    <dgm:pt modelId="{7C3C6E9A-1E27-48AF-8EF4-196DA2A07F59}" type="pres">
      <dgm:prSet presAssocID="{02B00F94-C9F7-4C8F-A60D-5AC59AF80099}" presName="hierChild4" presStyleCnt="0"/>
      <dgm:spPr/>
    </dgm:pt>
    <dgm:pt modelId="{FA89BDD0-1013-4645-B5B3-68CD6EF4AD10}" type="pres">
      <dgm:prSet presAssocID="{02B00F94-C9F7-4C8F-A60D-5AC59AF80099}" presName="hierChild5" presStyleCnt="0"/>
      <dgm:spPr/>
    </dgm:pt>
    <dgm:pt modelId="{B7CB1300-0AA9-4A6F-8CD0-C941E9208D05}" type="pres">
      <dgm:prSet presAssocID="{ABA9F785-3AF3-412E-B0FA-4DE66B2A6041}" presName="Name37" presStyleLbl="parChTrans1D3" presStyleIdx="4" presStyleCnt="7" custSzX="263934" custSzY="1820530"/>
      <dgm:spPr/>
      <dgm:t>
        <a:bodyPr/>
        <a:lstStyle/>
        <a:p>
          <a:endParaRPr lang="en-US"/>
        </a:p>
      </dgm:t>
    </dgm:pt>
    <dgm:pt modelId="{4D933045-BE5B-47B8-804B-A5CE47470922}" type="pres">
      <dgm:prSet presAssocID="{8747E9E1-2577-4637-86BE-80E0F26B95B3}" presName="hierRoot2" presStyleCnt="0">
        <dgm:presLayoutVars>
          <dgm:hierBranch val="init"/>
        </dgm:presLayoutVars>
      </dgm:prSet>
      <dgm:spPr/>
    </dgm:pt>
    <dgm:pt modelId="{B3D15E2D-E532-451B-80D3-FBF152252618}" type="pres">
      <dgm:prSet presAssocID="{8747E9E1-2577-4637-86BE-80E0F26B95B3}" presName="rootComposite" presStyleCnt="0"/>
      <dgm:spPr/>
    </dgm:pt>
    <dgm:pt modelId="{EBEF04C8-0D11-4EDA-B342-C44856F289D7}" type="pres">
      <dgm:prSet presAssocID="{8747E9E1-2577-4637-86BE-80E0F26B95B3}" presName="rootText" presStyleLbl="node3" presStyleIdx="4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58250-E98F-4F48-ADA4-F640E5AF83C9}" type="pres">
      <dgm:prSet presAssocID="{8747E9E1-2577-4637-86BE-80E0F26B95B3}" presName="rootConnector" presStyleLbl="node3" presStyleIdx="4" presStyleCnt="7"/>
      <dgm:spPr/>
      <dgm:t>
        <a:bodyPr/>
        <a:lstStyle/>
        <a:p>
          <a:endParaRPr lang="en-US"/>
        </a:p>
      </dgm:t>
    </dgm:pt>
    <dgm:pt modelId="{A1E7524C-D738-47D7-9A98-F7E821DFF93A}" type="pres">
      <dgm:prSet presAssocID="{8747E9E1-2577-4637-86BE-80E0F26B95B3}" presName="hierChild4" presStyleCnt="0"/>
      <dgm:spPr/>
    </dgm:pt>
    <dgm:pt modelId="{109C90BF-A60B-40E5-BD96-9C338C6C59DB}" type="pres">
      <dgm:prSet presAssocID="{8747E9E1-2577-4637-86BE-80E0F26B95B3}" presName="hierChild5" presStyleCnt="0"/>
      <dgm:spPr/>
    </dgm:pt>
    <dgm:pt modelId="{A740418A-2236-47F9-A580-FF04807BFCBB}" type="pres">
      <dgm:prSet presAssocID="{68F12C7E-FC30-4F47-A954-52D94F8BA67B}" presName="hierChild5" presStyleCnt="0"/>
      <dgm:spPr/>
    </dgm:pt>
    <dgm:pt modelId="{A91A6122-B0EE-4621-B777-843AB1E66C4A}" type="pres">
      <dgm:prSet presAssocID="{4D9255F3-3F4E-4136-AA55-880115A4245A}" presName="Name37" presStyleLbl="parChTrans1D2" presStyleIdx="2" presStyleCnt="3" custSzX="1903020" custSzY="365695"/>
      <dgm:spPr/>
      <dgm:t>
        <a:bodyPr/>
        <a:lstStyle/>
        <a:p>
          <a:endParaRPr lang="en-US"/>
        </a:p>
      </dgm:t>
    </dgm:pt>
    <dgm:pt modelId="{179AE20B-8544-4B0C-96DE-F973DFF90352}" type="pres">
      <dgm:prSet presAssocID="{A199564E-DBF6-43CB-BE64-5B776FAFB8AF}" presName="hierRoot2" presStyleCnt="0">
        <dgm:presLayoutVars>
          <dgm:hierBranch val="init"/>
        </dgm:presLayoutVars>
      </dgm:prSet>
      <dgm:spPr/>
    </dgm:pt>
    <dgm:pt modelId="{600D4D38-58C4-4BD9-B8B9-D01D19603777}" type="pres">
      <dgm:prSet presAssocID="{A199564E-DBF6-43CB-BE64-5B776FAFB8AF}" presName="rootComposite" presStyleCnt="0"/>
      <dgm:spPr/>
    </dgm:pt>
    <dgm:pt modelId="{B9BA2270-31CC-4989-9A24-25C744094CCF}" type="pres">
      <dgm:prSet presAssocID="{A199564E-DBF6-43CB-BE64-5B776FAFB8AF}" presName="rootText" presStyleLbl="node2" presStyleIdx="2" presStyleCnt="3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B4C346-0C5D-4A16-AAC7-12F97D3288DE}" type="pres">
      <dgm:prSet presAssocID="{A199564E-DBF6-43CB-BE64-5B776FAFB8AF}" presName="rootConnector" presStyleLbl="node2" presStyleIdx="2" presStyleCnt="3"/>
      <dgm:spPr/>
      <dgm:t>
        <a:bodyPr/>
        <a:lstStyle/>
        <a:p>
          <a:endParaRPr lang="en-US"/>
        </a:p>
      </dgm:t>
    </dgm:pt>
    <dgm:pt modelId="{8932901D-681C-48E1-9DEE-691BB1D0D23A}" type="pres">
      <dgm:prSet presAssocID="{A199564E-DBF6-43CB-BE64-5B776FAFB8AF}" presName="hierChild4" presStyleCnt="0"/>
      <dgm:spPr/>
    </dgm:pt>
    <dgm:pt modelId="{7D5369DC-B8A2-41EA-B6BD-BC0CAA780A7C}" type="pres">
      <dgm:prSet presAssocID="{0ABA9483-D4E7-44B2-8B18-44E23E86DB2B}" presName="Name37" presStyleLbl="parChTrans1D3" presStyleIdx="5" presStyleCnt="7" custSzX="238445" custSzY="738656"/>
      <dgm:spPr/>
      <dgm:t>
        <a:bodyPr/>
        <a:lstStyle/>
        <a:p>
          <a:endParaRPr lang="en-US"/>
        </a:p>
      </dgm:t>
    </dgm:pt>
    <dgm:pt modelId="{07E6827E-ACF2-4ACD-931F-4E5AE4968056}" type="pres">
      <dgm:prSet presAssocID="{CC4A59F1-0E5D-402A-A280-14D42ADC1D74}" presName="hierRoot2" presStyleCnt="0">
        <dgm:presLayoutVars>
          <dgm:hierBranch val="init"/>
        </dgm:presLayoutVars>
      </dgm:prSet>
      <dgm:spPr/>
    </dgm:pt>
    <dgm:pt modelId="{0C98243E-DAB5-4D56-8D13-258453F61084}" type="pres">
      <dgm:prSet presAssocID="{CC4A59F1-0E5D-402A-A280-14D42ADC1D74}" presName="rootComposite" presStyleCnt="0"/>
      <dgm:spPr/>
    </dgm:pt>
    <dgm:pt modelId="{473A59F8-B1B1-49C3-B947-04B4C2FA0146}" type="pres">
      <dgm:prSet presAssocID="{CC4A59F1-0E5D-402A-A280-14D42ADC1D74}" presName="rootText" presStyleLbl="node3" presStyleIdx="5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B452AB-38AF-4358-B850-A320264D48FC}" type="pres">
      <dgm:prSet presAssocID="{CC4A59F1-0E5D-402A-A280-14D42ADC1D74}" presName="rootConnector" presStyleLbl="node3" presStyleIdx="5" presStyleCnt="7"/>
      <dgm:spPr/>
      <dgm:t>
        <a:bodyPr/>
        <a:lstStyle/>
        <a:p>
          <a:endParaRPr lang="en-US"/>
        </a:p>
      </dgm:t>
    </dgm:pt>
    <dgm:pt modelId="{E2F33292-EDA9-46E6-BDEB-A156ADAA1454}" type="pres">
      <dgm:prSet presAssocID="{CC4A59F1-0E5D-402A-A280-14D42ADC1D74}" presName="hierChild4" presStyleCnt="0"/>
      <dgm:spPr/>
    </dgm:pt>
    <dgm:pt modelId="{78B9E504-891D-44C9-A43C-201D134DCCCC}" type="pres">
      <dgm:prSet presAssocID="{CC4A59F1-0E5D-402A-A280-14D42ADC1D74}" presName="hierChild5" presStyleCnt="0"/>
      <dgm:spPr/>
    </dgm:pt>
    <dgm:pt modelId="{7C1B8CB1-BE56-43F7-AD72-737FA9E5D5CF}" type="pres">
      <dgm:prSet presAssocID="{BB712112-0D40-438B-90EC-3B16221DCE7A}" presName="Name37" presStyleLbl="parChTrans1D3" presStyleIdx="6" presStyleCnt="7" custSzX="238445" custSzY="1850273"/>
      <dgm:spPr/>
      <dgm:t>
        <a:bodyPr/>
        <a:lstStyle/>
        <a:p>
          <a:endParaRPr lang="en-US"/>
        </a:p>
      </dgm:t>
    </dgm:pt>
    <dgm:pt modelId="{3CB9384C-8D5C-4E7E-9467-DC7EE252D2D2}" type="pres">
      <dgm:prSet presAssocID="{66C74BC6-47F6-4A4F-BE68-D3E258BD4168}" presName="hierRoot2" presStyleCnt="0">
        <dgm:presLayoutVars>
          <dgm:hierBranch val="init"/>
        </dgm:presLayoutVars>
      </dgm:prSet>
      <dgm:spPr/>
    </dgm:pt>
    <dgm:pt modelId="{FF049371-2EB6-481E-97A8-466ACDE46A37}" type="pres">
      <dgm:prSet presAssocID="{66C74BC6-47F6-4A4F-BE68-D3E258BD4168}" presName="rootComposite" presStyleCnt="0"/>
      <dgm:spPr/>
    </dgm:pt>
    <dgm:pt modelId="{FB486C31-81BE-4F89-985C-6392FB14DFFE}" type="pres">
      <dgm:prSet presAssocID="{66C74BC6-47F6-4A4F-BE68-D3E258BD4168}" presName="rootText" presStyleLbl="node3" presStyleIdx="6" presStyleCnt="7" custScaleX="100764" custScaleY="82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BC5E3D-376A-4172-8188-82133B60B484}" type="pres">
      <dgm:prSet presAssocID="{66C74BC6-47F6-4A4F-BE68-D3E258BD4168}" presName="rootConnector" presStyleLbl="node3" presStyleIdx="6" presStyleCnt="7"/>
      <dgm:spPr/>
      <dgm:t>
        <a:bodyPr/>
        <a:lstStyle/>
        <a:p>
          <a:endParaRPr lang="en-US"/>
        </a:p>
      </dgm:t>
    </dgm:pt>
    <dgm:pt modelId="{A11A6367-E8AE-408E-810E-7E229B27644C}" type="pres">
      <dgm:prSet presAssocID="{66C74BC6-47F6-4A4F-BE68-D3E258BD4168}" presName="hierChild4" presStyleCnt="0"/>
      <dgm:spPr/>
    </dgm:pt>
    <dgm:pt modelId="{30E4C3EA-661B-4AC2-8099-92B315D621FF}" type="pres">
      <dgm:prSet presAssocID="{66C74BC6-47F6-4A4F-BE68-D3E258BD4168}" presName="hierChild5" presStyleCnt="0"/>
      <dgm:spPr/>
    </dgm:pt>
    <dgm:pt modelId="{D8B94FBE-AF6E-4391-B6AE-ACBA917611A3}" type="pres">
      <dgm:prSet presAssocID="{A199564E-DBF6-43CB-BE64-5B776FAFB8AF}" presName="hierChild5" presStyleCnt="0"/>
      <dgm:spPr/>
    </dgm:pt>
    <dgm:pt modelId="{50BFFC21-0BDA-4925-924C-ED8FE7EFFF36}" type="pres">
      <dgm:prSet presAssocID="{C6EC5F20-7BD0-4FC4-8CC4-048CC0748045}" presName="hierChild3" presStyleCnt="0"/>
      <dgm:spPr/>
    </dgm:pt>
  </dgm:ptLst>
  <dgm:cxnLst>
    <dgm:cxn modelId="{FFF38693-B5E1-4946-AC5A-EDBD2CB4EA92}" type="presOf" srcId="{713186B8-2CCB-4A17-B94B-CB154EEA51DF}" destId="{4826F683-07F3-4BBC-A93E-1B259D24091D}" srcOrd="1" destOrd="0" presId="urn:microsoft.com/office/officeart/2005/8/layout/orgChart1"/>
    <dgm:cxn modelId="{BD14C3C7-42EB-4F0E-B05B-C17BDB85B364}" type="presOf" srcId="{92536228-C71B-4261-A488-67BD5E8056CD}" destId="{BD170D3D-914F-4DDA-BCD7-4C657AC3C288}" srcOrd="0" destOrd="0" presId="urn:microsoft.com/office/officeart/2005/8/layout/orgChart1"/>
    <dgm:cxn modelId="{00AAF79E-5EA6-4657-8E32-55ECD10160E8}" type="presOf" srcId="{7B18A97B-F5AF-4A78-8C6C-344E153E073D}" destId="{19EF8586-0D9E-41A6-AD0A-E2BCE5959D69}" srcOrd="0" destOrd="0" presId="urn:microsoft.com/office/officeart/2005/8/layout/orgChart1"/>
    <dgm:cxn modelId="{00ADA17C-72ED-4368-977F-5EF6D8E44F5F}" type="presOf" srcId="{BB712112-0D40-438B-90EC-3B16221DCE7A}" destId="{7C1B8CB1-BE56-43F7-AD72-737FA9E5D5CF}" srcOrd="0" destOrd="0" presId="urn:microsoft.com/office/officeart/2005/8/layout/orgChart1"/>
    <dgm:cxn modelId="{18352E01-7D91-41C6-B9A1-48D9D7165B77}" type="presOf" srcId="{53DCCA13-CC69-4D7F-AA2F-C170249E49CD}" destId="{7A6CAC4C-A2C7-4066-B09F-C5F929304B82}" srcOrd="0" destOrd="0" presId="urn:microsoft.com/office/officeart/2005/8/layout/orgChart1"/>
    <dgm:cxn modelId="{FCBAA967-F7F2-4331-A57E-BF11956F543C}" type="presOf" srcId="{C6EC5F20-7BD0-4FC4-8CC4-048CC0748045}" destId="{6830FC2E-E428-410C-861A-9109B341F165}" srcOrd="0" destOrd="0" presId="urn:microsoft.com/office/officeart/2005/8/layout/orgChart1"/>
    <dgm:cxn modelId="{9B7BEBE7-A9CB-4A1B-9A55-AC81C1F74C69}" type="presOf" srcId="{A199564E-DBF6-43CB-BE64-5B776FAFB8AF}" destId="{B9BA2270-31CC-4989-9A24-25C744094CCF}" srcOrd="0" destOrd="0" presId="urn:microsoft.com/office/officeart/2005/8/layout/orgChart1"/>
    <dgm:cxn modelId="{AD1D5AF6-216B-4D15-8459-AA8BA89506EA}" srcId="{A199564E-DBF6-43CB-BE64-5B776FAFB8AF}" destId="{CC4A59F1-0E5D-402A-A280-14D42ADC1D74}" srcOrd="0" destOrd="0" parTransId="{0ABA9483-D4E7-44B2-8B18-44E23E86DB2B}" sibTransId="{2EDFAD04-FDC9-411E-BF83-E64724343747}"/>
    <dgm:cxn modelId="{32CA15D7-A483-4531-BE28-8E60ED3A3DD3}" type="presOf" srcId="{04A9D619-E690-462D-BA45-25EE327D96F3}" destId="{904AB9E7-59B9-4A74-A0A9-F24C7C97A6A4}" srcOrd="0" destOrd="0" presId="urn:microsoft.com/office/officeart/2005/8/layout/orgChart1"/>
    <dgm:cxn modelId="{60FFB099-6102-4858-9CAE-9DCC6467723E}" type="presOf" srcId="{7CF08040-3117-4CDD-BF47-13DDD689ABE8}" destId="{AE987188-D23D-4288-962A-B4BCE3B8C5E7}" srcOrd="0" destOrd="0" presId="urn:microsoft.com/office/officeart/2005/8/layout/orgChart1"/>
    <dgm:cxn modelId="{31D8A846-2A43-4AB1-9DE1-A01674BA404C}" srcId="{7B18A97B-F5AF-4A78-8C6C-344E153E073D}" destId="{C6EC5F20-7BD0-4FC4-8CC4-048CC0748045}" srcOrd="0" destOrd="0" parTransId="{1F32986C-9E86-4702-B9FA-9A204AE13702}" sibTransId="{FAA8C4A2-D679-433A-8C98-857C4969A283}"/>
    <dgm:cxn modelId="{93E1053C-226E-4B21-8D0D-F2C10E08A64E}" type="presOf" srcId="{92536228-C71B-4261-A488-67BD5E8056CD}" destId="{0FDD70E6-F54A-45D9-9DA4-D0D978D6AB59}" srcOrd="1" destOrd="0" presId="urn:microsoft.com/office/officeart/2005/8/layout/orgChart1"/>
    <dgm:cxn modelId="{B6AC3D54-6B17-4046-81BC-13D30BD3D5FD}" type="presOf" srcId="{CC4A59F1-0E5D-402A-A280-14D42ADC1D74}" destId="{55B452AB-38AF-4358-B850-A320264D48FC}" srcOrd="1" destOrd="0" presId="urn:microsoft.com/office/officeart/2005/8/layout/orgChart1"/>
    <dgm:cxn modelId="{F026EE5A-F6DD-4518-BF49-40AE9053C417}" srcId="{68F12C7E-FC30-4F47-A954-52D94F8BA67B}" destId="{8747E9E1-2577-4637-86BE-80E0F26B95B3}" srcOrd="1" destOrd="0" parTransId="{ABA9F785-3AF3-412E-B0FA-4DE66B2A6041}" sibTransId="{C5D1B4C0-6411-4216-A55C-2384D2AA68FF}"/>
    <dgm:cxn modelId="{0966FB93-4EDF-4D00-8E8A-78AAC1762F9F}" srcId="{C6EC5F20-7BD0-4FC4-8CC4-048CC0748045}" destId="{68F12C7E-FC30-4F47-A954-52D94F8BA67B}" srcOrd="1" destOrd="0" parTransId="{2952909A-2C24-4703-8443-972CFE0104F7}" sibTransId="{21041B33-5E56-4DBD-B05D-F3C7DA76DD2D}"/>
    <dgm:cxn modelId="{5C88A45A-5D06-4673-AE28-D8484728B8B3}" type="presOf" srcId="{A76AA245-7799-475E-921B-B8B0FE9DF31E}" destId="{8689E2C1-BF9E-484C-9698-DE8A7A4B13C0}" srcOrd="0" destOrd="0" presId="urn:microsoft.com/office/officeart/2005/8/layout/orgChart1"/>
    <dgm:cxn modelId="{AA7B5198-A5FB-4B7C-9B97-7F3BA4518542}" type="presOf" srcId="{68F12C7E-FC30-4F47-A954-52D94F8BA67B}" destId="{E25D9948-DE61-495E-A288-13E68C4D776F}" srcOrd="1" destOrd="0" presId="urn:microsoft.com/office/officeart/2005/8/layout/orgChart1"/>
    <dgm:cxn modelId="{DFA3F441-8095-48F2-8C63-41D3AD5B2D25}" type="presOf" srcId="{2C1FAF55-2A1B-4CE2-B1B7-7481ED8419DA}" destId="{723B877A-7200-45F2-810E-277983A8CCD8}" srcOrd="1" destOrd="0" presId="urn:microsoft.com/office/officeart/2005/8/layout/orgChart1"/>
    <dgm:cxn modelId="{3E0474DC-04EE-4F6D-A223-DC4546CC70E5}" type="presOf" srcId="{BB335CA0-FD72-4676-842F-24D4F30965F1}" destId="{00F870A0-3B57-45C9-BCE3-BA16EB666D34}" srcOrd="0" destOrd="0" presId="urn:microsoft.com/office/officeart/2005/8/layout/orgChart1"/>
    <dgm:cxn modelId="{3F8A3E86-8D45-46B1-A0AA-EF9265D6079F}" srcId="{68F12C7E-FC30-4F47-A954-52D94F8BA67B}" destId="{02B00F94-C9F7-4C8F-A60D-5AC59AF80099}" srcOrd="0" destOrd="0" parTransId="{A76AA245-7799-475E-921B-B8B0FE9DF31E}" sibTransId="{38E40749-B8F6-47CF-A7CA-EE1123426D58}"/>
    <dgm:cxn modelId="{3804442E-BA8F-4D89-892B-0AFADD21710D}" type="presOf" srcId="{4D9255F3-3F4E-4136-AA55-880115A4245A}" destId="{A91A6122-B0EE-4621-B777-843AB1E66C4A}" srcOrd="0" destOrd="0" presId="urn:microsoft.com/office/officeart/2005/8/layout/orgChart1"/>
    <dgm:cxn modelId="{B62DF7A4-5854-4D94-874C-D91F6C57BAE1}" type="presOf" srcId="{8747E9E1-2577-4637-86BE-80E0F26B95B3}" destId="{62C58250-E98F-4F48-ADA4-F640E5AF83C9}" srcOrd="1" destOrd="0" presId="urn:microsoft.com/office/officeart/2005/8/layout/orgChart1"/>
    <dgm:cxn modelId="{2ECE4F92-6B84-4907-869F-E7DE60923372}" srcId="{92536228-C71B-4261-A488-67BD5E8056CD}" destId="{713186B8-2CCB-4A17-B94B-CB154EEA51DF}" srcOrd="2" destOrd="0" parTransId="{7CF08040-3117-4CDD-BF47-13DDD689ABE8}" sibTransId="{4EAF6B23-10F5-43C1-B926-C2E38755C388}"/>
    <dgm:cxn modelId="{D6E270AA-20F8-4C3D-9453-7653597ED1D6}" type="presOf" srcId="{2C1FAF55-2A1B-4CE2-B1B7-7481ED8419DA}" destId="{EF20E3EE-5416-47B5-9716-2D6ADD7A3515}" srcOrd="0" destOrd="0" presId="urn:microsoft.com/office/officeart/2005/8/layout/orgChart1"/>
    <dgm:cxn modelId="{0DB28698-CDBF-4851-8067-B3A5D42FA66C}" type="presOf" srcId="{ABA9F785-3AF3-412E-B0FA-4DE66B2A6041}" destId="{B7CB1300-0AA9-4A6F-8CD0-C941E9208D05}" srcOrd="0" destOrd="0" presId="urn:microsoft.com/office/officeart/2005/8/layout/orgChart1"/>
    <dgm:cxn modelId="{024C78D3-3019-4CE1-B8DE-3E153AABA7C5}" type="presOf" srcId="{0ABA9483-D4E7-44B2-8B18-44E23E86DB2B}" destId="{7D5369DC-B8A2-41EA-B6BD-BC0CAA780A7C}" srcOrd="0" destOrd="0" presId="urn:microsoft.com/office/officeart/2005/8/layout/orgChart1"/>
    <dgm:cxn modelId="{8D09CA93-5ED1-44BC-BEF6-5BECFF2C31FF}" srcId="{C6EC5F20-7BD0-4FC4-8CC4-048CC0748045}" destId="{A199564E-DBF6-43CB-BE64-5B776FAFB8AF}" srcOrd="2" destOrd="0" parTransId="{4D9255F3-3F4E-4136-AA55-880115A4245A}" sibTransId="{B44CE5EF-7FA0-4F2A-ADE9-979E6D980BDF}"/>
    <dgm:cxn modelId="{C9882E34-475D-4B12-BE4A-43C866D1060E}" type="presOf" srcId="{66C74BC6-47F6-4A4F-BE68-D3E258BD4168}" destId="{FB486C31-81BE-4F89-985C-6392FB14DFFE}" srcOrd="0" destOrd="0" presId="urn:microsoft.com/office/officeart/2005/8/layout/orgChart1"/>
    <dgm:cxn modelId="{DC67C794-00D6-46BA-97CB-A3D3D24CC6DC}" srcId="{92536228-C71B-4261-A488-67BD5E8056CD}" destId="{53DCCA13-CC69-4D7F-AA2F-C170249E49CD}" srcOrd="1" destOrd="0" parTransId="{BB335CA0-FD72-4676-842F-24D4F30965F1}" sibTransId="{CAAA1D50-C499-4E26-87FC-C09096AC657D}"/>
    <dgm:cxn modelId="{17C8800A-28AA-4EDD-86F0-B6B339ABD42C}" type="presOf" srcId="{A199564E-DBF6-43CB-BE64-5B776FAFB8AF}" destId="{D1B4C346-0C5D-4A16-AAC7-12F97D3288DE}" srcOrd="1" destOrd="0" presId="urn:microsoft.com/office/officeart/2005/8/layout/orgChart1"/>
    <dgm:cxn modelId="{374B7E63-5113-4B33-A1CB-8DEA91C29624}" type="presOf" srcId="{C6EC5F20-7BD0-4FC4-8CC4-048CC0748045}" destId="{23C6EF0A-5A15-412C-8C16-DE2CA143615E}" srcOrd="1" destOrd="0" presId="urn:microsoft.com/office/officeart/2005/8/layout/orgChart1"/>
    <dgm:cxn modelId="{5A40460E-88ED-4602-B17A-6455BA71C489}" type="presOf" srcId="{68F12C7E-FC30-4F47-A954-52D94F8BA67B}" destId="{34F09821-6977-4A36-933D-6CC7E3BA5F12}" srcOrd="0" destOrd="0" presId="urn:microsoft.com/office/officeart/2005/8/layout/orgChart1"/>
    <dgm:cxn modelId="{48887679-77D4-4770-B5CE-BCD5DF39DBDF}" type="presOf" srcId="{53DCCA13-CC69-4D7F-AA2F-C170249E49CD}" destId="{13D9BF1A-769D-4AF6-B4F1-4982C5D90CDF}" srcOrd="1" destOrd="0" presId="urn:microsoft.com/office/officeart/2005/8/layout/orgChart1"/>
    <dgm:cxn modelId="{DBFF64C6-8FCF-4AB7-B673-BDB227A6D677}" type="presOf" srcId="{713186B8-2CCB-4A17-B94B-CB154EEA51DF}" destId="{7A18A642-AC4A-4337-8140-C46B216DF970}" srcOrd="0" destOrd="0" presId="urn:microsoft.com/office/officeart/2005/8/layout/orgChart1"/>
    <dgm:cxn modelId="{F5A5C913-9FC7-4BD5-B380-80BAEE16D355}" type="presOf" srcId="{2952909A-2C24-4703-8443-972CFE0104F7}" destId="{DEF527F6-9FC9-4965-AB98-8F7E0CCEA144}" srcOrd="0" destOrd="0" presId="urn:microsoft.com/office/officeart/2005/8/layout/orgChart1"/>
    <dgm:cxn modelId="{0BD59D4E-7636-463B-A4D0-BE802B984D1A}" type="presOf" srcId="{66C74BC6-47F6-4A4F-BE68-D3E258BD4168}" destId="{CDBC5E3D-376A-4172-8188-82133B60B484}" srcOrd="1" destOrd="0" presId="urn:microsoft.com/office/officeart/2005/8/layout/orgChart1"/>
    <dgm:cxn modelId="{EAF58984-4D2B-47A4-97F2-7B11C6080B46}" type="presOf" srcId="{2A59D545-18B3-45F5-A190-13446450C7AA}" destId="{1B5F4367-23CD-4A34-A356-B34F38DED11D}" srcOrd="0" destOrd="0" presId="urn:microsoft.com/office/officeart/2005/8/layout/orgChart1"/>
    <dgm:cxn modelId="{923764E7-9366-46BB-82B8-38BA9F637575}" type="presOf" srcId="{02B00F94-C9F7-4C8F-A60D-5AC59AF80099}" destId="{0BABB4E5-6A85-42D4-8BDF-5242CC36C255}" srcOrd="0" destOrd="0" presId="urn:microsoft.com/office/officeart/2005/8/layout/orgChart1"/>
    <dgm:cxn modelId="{10006BB4-5B16-4BB1-B8ED-E75D865B61BC}" srcId="{C6EC5F20-7BD0-4FC4-8CC4-048CC0748045}" destId="{92536228-C71B-4261-A488-67BD5E8056CD}" srcOrd="0" destOrd="0" parTransId="{04A9D619-E690-462D-BA45-25EE327D96F3}" sibTransId="{BB845669-E61E-4C17-A720-82D057990360}"/>
    <dgm:cxn modelId="{7C9CB968-F240-4A00-A812-A8240E07999C}" type="presOf" srcId="{02B00F94-C9F7-4C8F-A60D-5AC59AF80099}" destId="{5A739BAB-F6A8-4388-9710-8F1AC2BDCFC5}" srcOrd="1" destOrd="0" presId="urn:microsoft.com/office/officeart/2005/8/layout/orgChart1"/>
    <dgm:cxn modelId="{E529F38B-E863-41D5-873E-7C4DDE31879D}" srcId="{92536228-C71B-4261-A488-67BD5E8056CD}" destId="{2C1FAF55-2A1B-4CE2-B1B7-7481ED8419DA}" srcOrd="0" destOrd="0" parTransId="{2A59D545-18B3-45F5-A190-13446450C7AA}" sibTransId="{47277534-9F05-4369-986B-D1CD3BB5D71F}"/>
    <dgm:cxn modelId="{881A3E34-BB31-4CD1-9442-D8983CE78AE6}" type="presOf" srcId="{CC4A59F1-0E5D-402A-A280-14D42ADC1D74}" destId="{473A59F8-B1B1-49C3-B947-04B4C2FA0146}" srcOrd="0" destOrd="0" presId="urn:microsoft.com/office/officeart/2005/8/layout/orgChart1"/>
    <dgm:cxn modelId="{3818740E-85DD-4B97-BD03-8D8E14C865FD}" srcId="{A199564E-DBF6-43CB-BE64-5B776FAFB8AF}" destId="{66C74BC6-47F6-4A4F-BE68-D3E258BD4168}" srcOrd="1" destOrd="0" parTransId="{BB712112-0D40-438B-90EC-3B16221DCE7A}" sibTransId="{6302BB65-0E54-4E44-9038-5916BA2F119D}"/>
    <dgm:cxn modelId="{D588DE57-4B23-46A9-9D50-78C538BFFC13}" type="presOf" srcId="{8747E9E1-2577-4637-86BE-80E0F26B95B3}" destId="{EBEF04C8-0D11-4EDA-B342-C44856F289D7}" srcOrd="0" destOrd="0" presId="urn:microsoft.com/office/officeart/2005/8/layout/orgChart1"/>
    <dgm:cxn modelId="{EE9F6FE7-87B4-4CDD-9F89-1333B77E72C0}" type="presParOf" srcId="{19EF8586-0D9E-41A6-AD0A-E2BCE5959D69}" destId="{E7F5632D-BC60-4E0F-B909-731B0D70B4B0}" srcOrd="0" destOrd="0" presId="urn:microsoft.com/office/officeart/2005/8/layout/orgChart1"/>
    <dgm:cxn modelId="{960EFE3E-B6CE-4675-AB6F-1C8E9F728462}" type="presParOf" srcId="{E7F5632D-BC60-4E0F-B909-731B0D70B4B0}" destId="{9B0531C0-D169-49B8-81D6-12B6AB0A4981}" srcOrd="0" destOrd="0" presId="urn:microsoft.com/office/officeart/2005/8/layout/orgChart1"/>
    <dgm:cxn modelId="{40BFCB01-0F72-407A-BDFB-C50E412FAACB}" type="presParOf" srcId="{9B0531C0-D169-49B8-81D6-12B6AB0A4981}" destId="{6830FC2E-E428-410C-861A-9109B341F165}" srcOrd="0" destOrd="0" presId="urn:microsoft.com/office/officeart/2005/8/layout/orgChart1"/>
    <dgm:cxn modelId="{1985343F-98EA-4B97-A6D8-F276704D7235}" type="presParOf" srcId="{9B0531C0-D169-49B8-81D6-12B6AB0A4981}" destId="{23C6EF0A-5A15-412C-8C16-DE2CA143615E}" srcOrd="1" destOrd="0" presId="urn:microsoft.com/office/officeart/2005/8/layout/orgChart1"/>
    <dgm:cxn modelId="{56B8656D-6B09-4D13-9AF3-0F874DB56CF5}" type="presParOf" srcId="{E7F5632D-BC60-4E0F-B909-731B0D70B4B0}" destId="{D0AC57E6-4413-4135-99CC-66E9647C40C2}" srcOrd="1" destOrd="0" presId="urn:microsoft.com/office/officeart/2005/8/layout/orgChart1"/>
    <dgm:cxn modelId="{109AEF57-18AC-446F-8A81-00984E5E5A79}" type="presParOf" srcId="{D0AC57E6-4413-4135-99CC-66E9647C40C2}" destId="{904AB9E7-59B9-4A74-A0A9-F24C7C97A6A4}" srcOrd="0" destOrd="0" presId="urn:microsoft.com/office/officeart/2005/8/layout/orgChart1"/>
    <dgm:cxn modelId="{388E623D-DC4E-4DA5-90C9-C1B558308007}" type="presParOf" srcId="{D0AC57E6-4413-4135-99CC-66E9647C40C2}" destId="{D1B200FE-B963-48F0-A658-94466479358D}" srcOrd="1" destOrd="0" presId="urn:microsoft.com/office/officeart/2005/8/layout/orgChart1"/>
    <dgm:cxn modelId="{C2E9944D-641A-4E88-9348-D711E7A2BC0D}" type="presParOf" srcId="{D1B200FE-B963-48F0-A658-94466479358D}" destId="{FFEBC084-F329-437F-8016-59AEAD66A772}" srcOrd="0" destOrd="0" presId="urn:microsoft.com/office/officeart/2005/8/layout/orgChart1"/>
    <dgm:cxn modelId="{D178BFFA-CE98-4725-840E-88822488CA34}" type="presParOf" srcId="{FFEBC084-F329-437F-8016-59AEAD66A772}" destId="{BD170D3D-914F-4DDA-BCD7-4C657AC3C288}" srcOrd="0" destOrd="0" presId="urn:microsoft.com/office/officeart/2005/8/layout/orgChart1"/>
    <dgm:cxn modelId="{D3931233-B9BA-46E3-953C-50FA71B0C896}" type="presParOf" srcId="{FFEBC084-F329-437F-8016-59AEAD66A772}" destId="{0FDD70E6-F54A-45D9-9DA4-D0D978D6AB59}" srcOrd="1" destOrd="0" presId="urn:microsoft.com/office/officeart/2005/8/layout/orgChart1"/>
    <dgm:cxn modelId="{6F6F00AD-8CE8-4A48-AE31-7913D76DA8D5}" type="presParOf" srcId="{D1B200FE-B963-48F0-A658-94466479358D}" destId="{BC103A2E-C58B-4CF3-AD45-9DB320BBC653}" srcOrd="1" destOrd="0" presId="urn:microsoft.com/office/officeart/2005/8/layout/orgChart1"/>
    <dgm:cxn modelId="{EC7A283D-9EE1-45B0-A7DA-7602725D0435}" type="presParOf" srcId="{BC103A2E-C58B-4CF3-AD45-9DB320BBC653}" destId="{1B5F4367-23CD-4A34-A356-B34F38DED11D}" srcOrd="0" destOrd="0" presId="urn:microsoft.com/office/officeart/2005/8/layout/orgChart1"/>
    <dgm:cxn modelId="{B587053E-EFC6-4773-87C6-CF625C09CC1F}" type="presParOf" srcId="{BC103A2E-C58B-4CF3-AD45-9DB320BBC653}" destId="{10B6D8D2-8C6A-4254-8B97-C46A1EDEC336}" srcOrd="1" destOrd="0" presId="urn:microsoft.com/office/officeart/2005/8/layout/orgChart1"/>
    <dgm:cxn modelId="{C618C9D9-B561-4590-B691-3BEA29C256FE}" type="presParOf" srcId="{10B6D8D2-8C6A-4254-8B97-C46A1EDEC336}" destId="{D1BF747F-5A15-4F41-BCC2-0AB270C14511}" srcOrd="0" destOrd="0" presId="urn:microsoft.com/office/officeart/2005/8/layout/orgChart1"/>
    <dgm:cxn modelId="{C62A107D-0E87-45EC-B0AC-47DE956C046F}" type="presParOf" srcId="{D1BF747F-5A15-4F41-BCC2-0AB270C14511}" destId="{EF20E3EE-5416-47B5-9716-2D6ADD7A3515}" srcOrd="0" destOrd="0" presId="urn:microsoft.com/office/officeart/2005/8/layout/orgChart1"/>
    <dgm:cxn modelId="{53A1A2A2-9B2E-4D1C-B176-A2E98E506C96}" type="presParOf" srcId="{D1BF747F-5A15-4F41-BCC2-0AB270C14511}" destId="{723B877A-7200-45F2-810E-277983A8CCD8}" srcOrd="1" destOrd="0" presId="urn:microsoft.com/office/officeart/2005/8/layout/orgChart1"/>
    <dgm:cxn modelId="{70B0C33B-8BFF-415F-971E-D8CB61AEE203}" type="presParOf" srcId="{10B6D8D2-8C6A-4254-8B97-C46A1EDEC336}" destId="{A766B51F-4603-46D2-B8BF-05CE267D501A}" srcOrd="1" destOrd="0" presId="urn:microsoft.com/office/officeart/2005/8/layout/orgChart1"/>
    <dgm:cxn modelId="{00729F72-71DF-4B61-AF0E-FF475E55FFBB}" type="presParOf" srcId="{10B6D8D2-8C6A-4254-8B97-C46A1EDEC336}" destId="{8B156256-6B26-4479-A2DA-8A5DBF6CCBBC}" srcOrd="2" destOrd="0" presId="urn:microsoft.com/office/officeart/2005/8/layout/orgChart1"/>
    <dgm:cxn modelId="{AEB1E379-CB0D-4C6C-A720-A7A721084158}" type="presParOf" srcId="{BC103A2E-C58B-4CF3-AD45-9DB320BBC653}" destId="{00F870A0-3B57-45C9-BCE3-BA16EB666D34}" srcOrd="2" destOrd="0" presId="urn:microsoft.com/office/officeart/2005/8/layout/orgChart1"/>
    <dgm:cxn modelId="{25EB3F17-FFD5-480A-B2F2-95206015492B}" type="presParOf" srcId="{BC103A2E-C58B-4CF3-AD45-9DB320BBC653}" destId="{5F42754D-2B4C-493E-A9ED-C4B4C7CDC374}" srcOrd="3" destOrd="0" presId="urn:microsoft.com/office/officeart/2005/8/layout/orgChart1"/>
    <dgm:cxn modelId="{2D03B96B-4052-4D55-BD95-65A74404DC92}" type="presParOf" srcId="{5F42754D-2B4C-493E-A9ED-C4B4C7CDC374}" destId="{6FF3EB9D-0ABA-4625-978D-EB70D76BC3C2}" srcOrd="0" destOrd="0" presId="urn:microsoft.com/office/officeart/2005/8/layout/orgChart1"/>
    <dgm:cxn modelId="{F24CF2A0-2EE1-4732-BA89-DD3CBAA7422A}" type="presParOf" srcId="{6FF3EB9D-0ABA-4625-978D-EB70D76BC3C2}" destId="{7A6CAC4C-A2C7-4066-B09F-C5F929304B82}" srcOrd="0" destOrd="0" presId="urn:microsoft.com/office/officeart/2005/8/layout/orgChart1"/>
    <dgm:cxn modelId="{DCD709B6-5A61-42C2-B298-ED2AA9099494}" type="presParOf" srcId="{6FF3EB9D-0ABA-4625-978D-EB70D76BC3C2}" destId="{13D9BF1A-769D-4AF6-B4F1-4982C5D90CDF}" srcOrd="1" destOrd="0" presId="urn:microsoft.com/office/officeart/2005/8/layout/orgChart1"/>
    <dgm:cxn modelId="{C4AE83CC-D23D-459D-8522-0979727A1B58}" type="presParOf" srcId="{5F42754D-2B4C-493E-A9ED-C4B4C7CDC374}" destId="{5C58B46A-A87F-4F89-8D1D-7EF4AE164E19}" srcOrd="1" destOrd="0" presId="urn:microsoft.com/office/officeart/2005/8/layout/orgChart1"/>
    <dgm:cxn modelId="{E408A61E-3FEB-49C3-941E-499BD8364536}" type="presParOf" srcId="{5F42754D-2B4C-493E-A9ED-C4B4C7CDC374}" destId="{27F96D05-FF62-4692-A3DC-BDEB8175FC26}" srcOrd="2" destOrd="0" presId="urn:microsoft.com/office/officeart/2005/8/layout/orgChart1"/>
    <dgm:cxn modelId="{47CAB0E0-39D9-48BE-8181-0FC981375B7F}" type="presParOf" srcId="{BC103A2E-C58B-4CF3-AD45-9DB320BBC653}" destId="{AE987188-D23D-4288-962A-B4BCE3B8C5E7}" srcOrd="4" destOrd="0" presId="urn:microsoft.com/office/officeart/2005/8/layout/orgChart1"/>
    <dgm:cxn modelId="{D5760E46-6744-4ED4-9F7C-C325EB1A06D1}" type="presParOf" srcId="{BC103A2E-C58B-4CF3-AD45-9DB320BBC653}" destId="{40C6EA4D-53E9-448B-898E-87E94F269C44}" srcOrd="5" destOrd="0" presId="urn:microsoft.com/office/officeart/2005/8/layout/orgChart1"/>
    <dgm:cxn modelId="{B42858AE-383C-4429-B013-752DF88FF7AD}" type="presParOf" srcId="{40C6EA4D-53E9-448B-898E-87E94F269C44}" destId="{7E283A8D-6EDF-448E-AD13-D039A380EEFE}" srcOrd="0" destOrd="0" presId="urn:microsoft.com/office/officeart/2005/8/layout/orgChart1"/>
    <dgm:cxn modelId="{865947D1-8BFB-4DAA-BE2B-2DF748766710}" type="presParOf" srcId="{7E283A8D-6EDF-448E-AD13-D039A380EEFE}" destId="{7A18A642-AC4A-4337-8140-C46B216DF970}" srcOrd="0" destOrd="0" presId="urn:microsoft.com/office/officeart/2005/8/layout/orgChart1"/>
    <dgm:cxn modelId="{F177E003-7675-41F7-B6C3-C03F49664977}" type="presParOf" srcId="{7E283A8D-6EDF-448E-AD13-D039A380EEFE}" destId="{4826F683-07F3-4BBC-A93E-1B259D24091D}" srcOrd="1" destOrd="0" presId="urn:microsoft.com/office/officeart/2005/8/layout/orgChart1"/>
    <dgm:cxn modelId="{D05DE11F-C397-473A-B1E6-A19115ABFF06}" type="presParOf" srcId="{40C6EA4D-53E9-448B-898E-87E94F269C44}" destId="{5426F6A9-C10E-444D-9DAE-F71F3393B76A}" srcOrd="1" destOrd="0" presId="urn:microsoft.com/office/officeart/2005/8/layout/orgChart1"/>
    <dgm:cxn modelId="{FAD37280-3D17-4136-BACC-B08AA1AFB1C0}" type="presParOf" srcId="{40C6EA4D-53E9-448B-898E-87E94F269C44}" destId="{3C25C150-E65B-458B-A428-A45E4DE6F5AD}" srcOrd="2" destOrd="0" presId="urn:microsoft.com/office/officeart/2005/8/layout/orgChart1"/>
    <dgm:cxn modelId="{C4FB3233-A410-4E64-8FFF-BFA70DFFB703}" type="presParOf" srcId="{D1B200FE-B963-48F0-A658-94466479358D}" destId="{59ABEB9E-71C3-4B70-839B-5195EBFB447C}" srcOrd="2" destOrd="0" presId="urn:microsoft.com/office/officeart/2005/8/layout/orgChart1"/>
    <dgm:cxn modelId="{32F4B145-EF5B-4534-936B-D3C9680EFFCD}" type="presParOf" srcId="{D0AC57E6-4413-4135-99CC-66E9647C40C2}" destId="{DEF527F6-9FC9-4965-AB98-8F7E0CCEA144}" srcOrd="2" destOrd="0" presId="urn:microsoft.com/office/officeart/2005/8/layout/orgChart1"/>
    <dgm:cxn modelId="{29F35D34-A4AA-4EA2-AF3A-8E8D969A275F}" type="presParOf" srcId="{D0AC57E6-4413-4135-99CC-66E9647C40C2}" destId="{8E789DF9-0E47-4669-9F2E-9DABA44BDA28}" srcOrd="3" destOrd="0" presId="urn:microsoft.com/office/officeart/2005/8/layout/orgChart1"/>
    <dgm:cxn modelId="{68778F0A-61D6-43B2-8872-2300B2990233}" type="presParOf" srcId="{8E789DF9-0E47-4669-9F2E-9DABA44BDA28}" destId="{B5EEF994-8360-4470-B019-210B6B8DC63D}" srcOrd="0" destOrd="0" presId="urn:microsoft.com/office/officeart/2005/8/layout/orgChart1"/>
    <dgm:cxn modelId="{DDC9DBCA-845B-4D5E-A4ED-D15D9172D7C0}" type="presParOf" srcId="{B5EEF994-8360-4470-B019-210B6B8DC63D}" destId="{34F09821-6977-4A36-933D-6CC7E3BA5F12}" srcOrd="0" destOrd="0" presId="urn:microsoft.com/office/officeart/2005/8/layout/orgChart1"/>
    <dgm:cxn modelId="{11FB0077-89D7-436F-8275-8C146002FEE3}" type="presParOf" srcId="{B5EEF994-8360-4470-B019-210B6B8DC63D}" destId="{E25D9948-DE61-495E-A288-13E68C4D776F}" srcOrd="1" destOrd="0" presId="urn:microsoft.com/office/officeart/2005/8/layout/orgChart1"/>
    <dgm:cxn modelId="{32C6A4D3-CC03-487F-9CFF-78E5ED6D84BE}" type="presParOf" srcId="{8E789DF9-0E47-4669-9F2E-9DABA44BDA28}" destId="{ACE4B5D3-99A2-4C1D-817A-07B7D6DEE706}" srcOrd="1" destOrd="0" presId="urn:microsoft.com/office/officeart/2005/8/layout/orgChart1"/>
    <dgm:cxn modelId="{014011D8-D309-49D4-B085-0859F42E5932}" type="presParOf" srcId="{ACE4B5D3-99A2-4C1D-817A-07B7D6DEE706}" destId="{8689E2C1-BF9E-484C-9698-DE8A7A4B13C0}" srcOrd="0" destOrd="0" presId="urn:microsoft.com/office/officeart/2005/8/layout/orgChart1"/>
    <dgm:cxn modelId="{537BED90-7FD2-42A5-980F-EEBB7E14340D}" type="presParOf" srcId="{ACE4B5D3-99A2-4C1D-817A-07B7D6DEE706}" destId="{FAB3655A-CCED-429A-83A6-A2B756078256}" srcOrd="1" destOrd="0" presId="urn:microsoft.com/office/officeart/2005/8/layout/orgChart1"/>
    <dgm:cxn modelId="{26EB9CB4-E49E-43B2-BAF7-CE7096A2DCD0}" type="presParOf" srcId="{FAB3655A-CCED-429A-83A6-A2B756078256}" destId="{DDDC91BB-26D9-4A2A-AF3F-02D447EBA6F0}" srcOrd="0" destOrd="0" presId="urn:microsoft.com/office/officeart/2005/8/layout/orgChart1"/>
    <dgm:cxn modelId="{2AD2499D-6448-4D73-8DAC-82FB69C596A1}" type="presParOf" srcId="{DDDC91BB-26D9-4A2A-AF3F-02D447EBA6F0}" destId="{0BABB4E5-6A85-42D4-8BDF-5242CC36C255}" srcOrd="0" destOrd="0" presId="urn:microsoft.com/office/officeart/2005/8/layout/orgChart1"/>
    <dgm:cxn modelId="{DA8F435C-8AFD-44A5-BE59-E31354D0037F}" type="presParOf" srcId="{DDDC91BB-26D9-4A2A-AF3F-02D447EBA6F0}" destId="{5A739BAB-F6A8-4388-9710-8F1AC2BDCFC5}" srcOrd="1" destOrd="0" presId="urn:microsoft.com/office/officeart/2005/8/layout/orgChart1"/>
    <dgm:cxn modelId="{2064B0A2-6FF2-45EE-BD0F-794EE0D88739}" type="presParOf" srcId="{FAB3655A-CCED-429A-83A6-A2B756078256}" destId="{7C3C6E9A-1E27-48AF-8EF4-196DA2A07F59}" srcOrd="1" destOrd="0" presId="urn:microsoft.com/office/officeart/2005/8/layout/orgChart1"/>
    <dgm:cxn modelId="{8C565644-999A-46A1-988E-4B150331C6AB}" type="presParOf" srcId="{FAB3655A-CCED-429A-83A6-A2B756078256}" destId="{FA89BDD0-1013-4645-B5B3-68CD6EF4AD10}" srcOrd="2" destOrd="0" presId="urn:microsoft.com/office/officeart/2005/8/layout/orgChart1"/>
    <dgm:cxn modelId="{E9502B3D-4471-47B4-ADB4-3FE585ACB493}" type="presParOf" srcId="{ACE4B5D3-99A2-4C1D-817A-07B7D6DEE706}" destId="{B7CB1300-0AA9-4A6F-8CD0-C941E9208D05}" srcOrd="2" destOrd="0" presId="urn:microsoft.com/office/officeart/2005/8/layout/orgChart1"/>
    <dgm:cxn modelId="{F786B95A-A278-42F2-BFC7-377301AE571F}" type="presParOf" srcId="{ACE4B5D3-99A2-4C1D-817A-07B7D6DEE706}" destId="{4D933045-BE5B-47B8-804B-A5CE47470922}" srcOrd="3" destOrd="0" presId="urn:microsoft.com/office/officeart/2005/8/layout/orgChart1"/>
    <dgm:cxn modelId="{F69FE912-6679-4C67-921E-71C0A44390C9}" type="presParOf" srcId="{4D933045-BE5B-47B8-804B-A5CE47470922}" destId="{B3D15E2D-E532-451B-80D3-FBF152252618}" srcOrd="0" destOrd="0" presId="urn:microsoft.com/office/officeart/2005/8/layout/orgChart1"/>
    <dgm:cxn modelId="{FB0EE869-A2A2-4C18-8741-972F53A6A0B5}" type="presParOf" srcId="{B3D15E2D-E532-451B-80D3-FBF152252618}" destId="{EBEF04C8-0D11-4EDA-B342-C44856F289D7}" srcOrd="0" destOrd="0" presId="urn:microsoft.com/office/officeart/2005/8/layout/orgChart1"/>
    <dgm:cxn modelId="{FB72A70C-0346-43AC-A766-6D0B9F11F015}" type="presParOf" srcId="{B3D15E2D-E532-451B-80D3-FBF152252618}" destId="{62C58250-E98F-4F48-ADA4-F640E5AF83C9}" srcOrd="1" destOrd="0" presId="urn:microsoft.com/office/officeart/2005/8/layout/orgChart1"/>
    <dgm:cxn modelId="{FF7AC9A3-3808-40CC-8C6B-2F3D3CB5AA88}" type="presParOf" srcId="{4D933045-BE5B-47B8-804B-A5CE47470922}" destId="{A1E7524C-D738-47D7-9A98-F7E821DFF93A}" srcOrd="1" destOrd="0" presId="urn:microsoft.com/office/officeart/2005/8/layout/orgChart1"/>
    <dgm:cxn modelId="{C44140E7-FB01-4163-9F61-3C60DEF3B666}" type="presParOf" srcId="{4D933045-BE5B-47B8-804B-A5CE47470922}" destId="{109C90BF-A60B-40E5-BD96-9C338C6C59DB}" srcOrd="2" destOrd="0" presId="urn:microsoft.com/office/officeart/2005/8/layout/orgChart1"/>
    <dgm:cxn modelId="{054F69CC-9602-45C0-BCED-6CEEC052CDD1}" type="presParOf" srcId="{8E789DF9-0E47-4669-9F2E-9DABA44BDA28}" destId="{A740418A-2236-47F9-A580-FF04807BFCBB}" srcOrd="2" destOrd="0" presId="urn:microsoft.com/office/officeart/2005/8/layout/orgChart1"/>
    <dgm:cxn modelId="{3AFE58D9-8F0C-4C08-8030-EB179522E6BF}" type="presParOf" srcId="{D0AC57E6-4413-4135-99CC-66E9647C40C2}" destId="{A91A6122-B0EE-4621-B777-843AB1E66C4A}" srcOrd="4" destOrd="0" presId="urn:microsoft.com/office/officeart/2005/8/layout/orgChart1"/>
    <dgm:cxn modelId="{6784DDFF-C03F-47C2-8975-7E4FFC29978F}" type="presParOf" srcId="{D0AC57E6-4413-4135-99CC-66E9647C40C2}" destId="{179AE20B-8544-4B0C-96DE-F973DFF90352}" srcOrd="5" destOrd="0" presId="urn:microsoft.com/office/officeart/2005/8/layout/orgChart1"/>
    <dgm:cxn modelId="{55786083-5B4C-46A6-AA57-E2BE60A88F55}" type="presParOf" srcId="{179AE20B-8544-4B0C-96DE-F973DFF90352}" destId="{600D4D38-58C4-4BD9-B8B9-D01D19603777}" srcOrd="0" destOrd="0" presId="urn:microsoft.com/office/officeart/2005/8/layout/orgChart1"/>
    <dgm:cxn modelId="{976BA693-8986-406C-A134-B3306C49A457}" type="presParOf" srcId="{600D4D38-58C4-4BD9-B8B9-D01D19603777}" destId="{B9BA2270-31CC-4989-9A24-25C744094CCF}" srcOrd="0" destOrd="0" presId="urn:microsoft.com/office/officeart/2005/8/layout/orgChart1"/>
    <dgm:cxn modelId="{0CF8EAE3-8A2C-46CF-B100-68D506E2E9DA}" type="presParOf" srcId="{600D4D38-58C4-4BD9-B8B9-D01D19603777}" destId="{D1B4C346-0C5D-4A16-AAC7-12F97D3288DE}" srcOrd="1" destOrd="0" presId="urn:microsoft.com/office/officeart/2005/8/layout/orgChart1"/>
    <dgm:cxn modelId="{70379CAD-E164-4802-A58D-5469332B0F43}" type="presParOf" srcId="{179AE20B-8544-4B0C-96DE-F973DFF90352}" destId="{8932901D-681C-48E1-9DEE-691BB1D0D23A}" srcOrd="1" destOrd="0" presId="urn:microsoft.com/office/officeart/2005/8/layout/orgChart1"/>
    <dgm:cxn modelId="{6DE75C4D-B72A-4FAC-AB0A-A9860A333AF0}" type="presParOf" srcId="{8932901D-681C-48E1-9DEE-691BB1D0D23A}" destId="{7D5369DC-B8A2-41EA-B6BD-BC0CAA780A7C}" srcOrd="0" destOrd="0" presId="urn:microsoft.com/office/officeart/2005/8/layout/orgChart1"/>
    <dgm:cxn modelId="{C92C4F28-14A6-4C61-8547-0164AD293B38}" type="presParOf" srcId="{8932901D-681C-48E1-9DEE-691BB1D0D23A}" destId="{07E6827E-ACF2-4ACD-931F-4E5AE4968056}" srcOrd="1" destOrd="0" presId="urn:microsoft.com/office/officeart/2005/8/layout/orgChart1"/>
    <dgm:cxn modelId="{FB0A8546-A2D2-4538-9220-7A7FF374BE82}" type="presParOf" srcId="{07E6827E-ACF2-4ACD-931F-4E5AE4968056}" destId="{0C98243E-DAB5-4D56-8D13-258453F61084}" srcOrd="0" destOrd="0" presId="urn:microsoft.com/office/officeart/2005/8/layout/orgChart1"/>
    <dgm:cxn modelId="{BD4CF0AF-EC13-48DF-AF29-6B3AFC40FF91}" type="presParOf" srcId="{0C98243E-DAB5-4D56-8D13-258453F61084}" destId="{473A59F8-B1B1-49C3-B947-04B4C2FA0146}" srcOrd="0" destOrd="0" presId="urn:microsoft.com/office/officeart/2005/8/layout/orgChart1"/>
    <dgm:cxn modelId="{C9893CA8-916F-4B47-BFAD-3069F40FB841}" type="presParOf" srcId="{0C98243E-DAB5-4D56-8D13-258453F61084}" destId="{55B452AB-38AF-4358-B850-A320264D48FC}" srcOrd="1" destOrd="0" presId="urn:microsoft.com/office/officeart/2005/8/layout/orgChart1"/>
    <dgm:cxn modelId="{931CB4F1-DA94-4BB3-8D4F-CC7CA024751E}" type="presParOf" srcId="{07E6827E-ACF2-4ACD-931F-4E5AE4968056}" destId="{E2F33292-EDA9-46E6-BDEB-A156ADAA1454}" srcOrd="1" destOrd="0" presId="urn:microsoft.com/office/officeart/2005/8/layout/orgChart1"/>
    <dgm:cxn modelId="{18731D8D-CFD5-4E4E-9ED3-4F915F86396F}" type="presParOf" srcId="{07E6827E-ACF2-4ACD-931F-4E5AE4968056}" destId="{78B9E504-891D-44C9-A43C-201D134DCCCC}" srcOrd="2" destOrd="0" presId="urn:microsoft.com/office/officeart/2005/8/layout/orgChart1"/>
    <dgm:cxn modelId="{D22F9605-3E71-493D-A2D5-00777865F029}" type="presParOf" srcId="{8932901D-681C-48E1-9DEE-691BB1D0D23A}" destId="{7C1B8CB1-BE56-43F7-AD72-737FA9E5D5CF}" srcOrd="2" destOrd="0" presId="urn:microsoft.com/office/officeart/2005/8/layout/orgChart1"/>
    <dgm:cxn modelId="{64CB2680-AF72-48FD-8C62-13AB7DA3A311}" type="presParOf" srcId="{8932901D-681C-48E1-9DEE-691BB1D0D23A}" destId="{3CB9384C-8D5C-4E7E-9467-DC7EE252D2D2}" srcOrd="3" destOrd="0" presId="urn:microsoft.com/office/officeart/2005/8/layout/orgChart1"/>
    <dgm:cxn modelId="{BA8A7C17-32DA-4980-861E-2B8E9E61C8B5}" type="presParOf" srcId="{3CB9384C-8D5C-4E7E-9467-DC7EE252D2D2}" destId="{FF049371-2EB6-481E-97A8-466ACDE46A37}" srcOrd="0" destOrd="0" presId="urn:microsoft.com/office/officeart/2005/8/layout/orgChart1"/>
    <dgm:cxn modelId="{DBDF7A5E-9589-46A3-8F7C-3A1F245C23F7}" type="presParOf" srcId="{FF049371-2EB6-481E-97A8-466ACDE46A37}" destId="{FB486C31-81BE-4F89-985C-6392FB14DFFE}" srcOrd="0" destOrd="0" presId="urn:microsoft.com/office/officeart/2005/8/layout/orgChart1"/>
    <dgm:cxn modelId="{20B0D9C7-45B4-4FDF-9D7E-ADAC1AA96E32}" type="presParOf" srcId="{FF049371-2EB6-481E-97A8-466ACDE46A37}" destId="{CDBC5E3D-376A-4172-8188-82133B60B484}" srcOrd="1" destOrd="0" presId="urn:microsoft.com/office/officeart/2005/8/layout/orgChart1"/>
    <dgm:cxn modelId="{5667F82F-5FE2-428C-8449-FB7AC3543508}" type="presParOf" srcId="{3CB9384C-8D5C-4E7E-9467-DC7EE252D2D2}" destId="{A11A6367-E8AE-408E-810E-7E229B27644C}" srcOrd="1" destOrd="0" presId="urn:microsoft.com/office/officeart/2005/8/layout/orgChart1"/>
    <dgm:cxn modelId="{692D5A6B-A1CB-4D50-A18D-3875CE6299BB}" type="presParOf" srcId="{3CB9384C-8D5C-4E7E-9467-DC7EE252D2D2}" destId="{30E4C3EA-661B-4AC2-8099-92B315D621FF}" srcOrd="2" destOrd="0" presId="urn:microsoft.com/office/officeart/2005/8/layout/orgChart1"/>
    <dgm:cxn modelId="{3CB22F21-6FA6-4C1E-BFFE-7C1F11CBF0B1}" type="presParOf" srcId="{179AE20B-8544-4B0C-96DE-F973DFF90352}" destId="{D8B94FBE-AF6E-4391-B6AE-ACBA917611A3}" srcOrd="2" destOrd="0" presId="urn:microsoft.com/office/officeart/2005/8/layout/orgChart1"/>
    <dgm:cxn modelId="{AA7EC114-3E93-4F87-A893-DC05BB7F9348}" type="presParOf" srcId="{E7F5632D-BC60-4E0F-B909-731B0D70B4B0}" destId="{50BFFC21-0BDA-4925-924C-ED8FE7EFFF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E66EB1-DCCF-4AEA-B651-AB11AF9449E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125263-9CFE-47AF-9072-6261075317AB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Ac~Y©cÖwZ‡hvMxZv</a:t>
          </a:r>
          <a:r>
            <a:rPr lang="en-US" sz="2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g~jKevRvi</a:t>
          </a:r>
          <a:endParaRPr lang="en-US" sz="2000" dirty="0">
            <a:solidFill>
              <a:schemeClr val="bg1"/>
            </a:solidFill>
            <a:latin typeface="SutonnyMJ" pitchFamily="2" charset="0"/>
            <a:cs typeface="SutonnyMJ" pitchFamily="2" charset="0"/>
          </a:endParaRPr>
        </a:p>
      </dgm:t>
    </dgm:pt>
    <dgm:pt modelId="{5187BE88-39D8-440D-942F-978206F2FBDD}" type="parTrans" cxnId="{7B2E11F9-C38B-432A-A37B-6D09C550CC46}">
      <dgm:prSet/>
      <dgm:spPr/>
      <dgm:t>
        <a:bodyPr/>
        <a:lstStyle/>
        <a:p>
          <a:endParaRPr lang="en-US"/>
        </a:p>
      </dgm:t>
    </dgm:pt>
    <dgm:pt modelId="{C701E159-B79B-4589-ACA2-1BDEFF0D2412}" type="sibTrans" cxnId="{7B2E11F9-C38B-432A-A37B-6D09C550CC46}">
      <dgm:prSet/>
      <dgm:spPr/>
      <dgm:t>
        <a:bodyPr/>
        <a:lstStyle/>
        <a:p>
          <a:endParaRPr lang="en-US"/>
        </a:p>
      </dgm:t>
    </dgm:pt>
    <dgm:pt modelId="{61FDFBEA-8530-4FE8-89D0-626970F675F3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>
              <a:latin typeface="SutonnyMJ" pitchFamily="2" charset="0"/>
              <a:cs typeface="SutonnyMJ" pitchFamily="2" charset="0"/>
            </a:rPr>
            <a:t>GK‡PwUqv</a:t>
          </a:r>
          <a:r>
            <a:rPr lang="en-US" sz="2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97668D79-D2CC-46C9-85E9-A7E3470F974B}" type="parTrans" cxnId="{BFE6AE26-833E-4198-AD4A-7F61BA1C40BF}">
      <dgm:prSet custT="1"/>
      <dgm:spPr/>
      <dgm:t>
        <a:bodyPr/>
        <a:lstStyle/>
        <a:p>
          <a:endParaRPr lang="en-US" sz="2000"/>
        </a:p>
      </dgm:t>
    </dgm:pt>
    <dgm:pt modelId="{80FD477A-1FFD-4AAA-AA52-32F20DC5A003}" type="sibTrans" cxnId="{BFE6AE26-833E-4198-AD4A-7F61BA1C40BF}">
      <dgm:prSet/>
      <dgm:spPr/>
      <dgm:t>
        <a:bodyPr/>
        <a:lstStyle/>
        <a:p>
          <a:endParaRPr lang="en-US"/>
        </a:p>
      </dgm:t>
    </dgm:pt>
    <dgm:pt modelId="{F1225F79-7339-4F0F-A6E1-A31AC0355161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>
              <a:latin typeface="SutonnyMJ" pitchFamily="2" charset="0"/>
              <a:cs typeface="SutonnyMJ" pitchFamily="2" charset="0"/>
            </a:rPr>
            <a:t>Wzqvcwj</a:t>
          </a:r>
          <a:r>
            <a:rPr lang="en-US" sz="2000" dirty="0" smtClean="0">
              <a:latin typeface="SutonnyMJ" pitchFamily="2" charset="0"/>
              <a:cs typeface="SutonnyMJ" pitchFamily="2" charset="0"/>
            </a:rPr>
            <a:t> 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1AF578EE-1E4D-422F-8DE9-89361C2DEE45}" type="parTrans" cxnId="{B2BE798B-08FE-4893-A16E-6548933AF1C6}">
      <dgm:prSet custT="1"/>
      <dgm:spPr/>
      <dgm:t>
        <a:bodyPr/>
        <a:lstStyle/>
        <a:p>
          <a:endParaRPr lang="en-US" sz="2000"/>
        </a:p>
      </dgm:t>
    </dgm:pt>
    <dgm:pt modelId="{7788619A-F68A-402D-8A4D-7C37DA07700B}" type="sibTrans" cxnId="{B2BE798B-08FE-4893-A16E-6548933AF1C6}">
      <dgm:prSet/>
      <dgm:spPr/>
      <dgm:t>
        <a:bodyPr/>
        <a:lstStyle/>
        <a:p>
          <a:endParaRPr lang="en-US"/>
        </a:p>
      </dgm:t>
    </dgm:pt>
    <dgm:pt modelId="{8893CDA2-CBAB-4591-BF52-05AD6F4A33A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>
              <a:latin typeface="SutonnyMJ" pitchFamily="2" charset="0"/>
              <a:cs typeface="SutonnyMJ" pitchFamily="2" charset="0"/>
            </a:rPr>
            <a:t>Awj‡Mvcwj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02BE7FB6-29B6-4BFD-A871-115BB55ABEC6}" type="parTrans" cxnId="{B469DCAC-6595-4A79-BF58-A1591E202BBD}">
      <dgm:prSet custT="1"/>
      <dgm:spPr/>
      <dgm:t>
        <a:bodyPr/>
        <a:lstStyle/>
        <a:p>
          <a:endParaRPr lang="en-US" sz="2000"/>
        </a:p>
      </dgm:t>
    </dgm:pt>
    <dgm:pt modelId="{07ADE67A-0E8B-4976-939B-317557FFAE9E}" type="sibTrans" cxnId="{B469DCAC-6595-4A79-BF58-A1591E202BBD}">
      <dgm:prSet/>
      <dgm:spPr/>
      <dgm:t>
        <a:bodyPr/>
        <a:lstStyle/>
        <a:p>
          <a:endParaRPr lang="en-US"/>
        </a:p>
      </dgm:t>
    </dgm:pt>
    <dgm:pt modelId="{6D3FA899-2B22-4E30-AACC-3B85AEB2E26D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>
              <a:latin typeface="SutonnyMJ" pitchFamily="2" charset="0"/>
              <a:cs typeface="SutonnyMJ" pitchFamily="2" charset="0"/>
            </a:rPr>
            <a:t>GK‡PwUqv</a:t>
          </a:r>
          <a:r>
            <a:rPr lang="en-US" sz="2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 smtClean="0">
              <a:latin typeface="SutonnyMJ" pitchFamily="2" charset="0"/>
              <a:cs typeface="SutonnyMJ" pitchFamily="2" charset="0"/>
            </a:rPr>
            <a:t>g~jK</a:t>
          </a:r>
          <a:r>
            <a:rPr lang="en-US" sz="2000" dirty="0" smtClean="0">
              <a:latin typeface="SutonnyMJ" pitchFamily="2" charset="0"/>
              <a:cs typeface="SutonnyMJ" pitchFamily="2" charset="0"/>
            </a:rPr>
            <a:t> cÖwZ‡hvMxZv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D09BD613-6C81-402A-8135-50B726D5C455}" type="parTrans" cxnId="{81C1659E-7A82-41F7-A80F-210C2500C2EA}">
      <dgm:prSet custT="1"/>
      <dgm:spPr/>
      <dgm:t>
        <a:bodyPr/>
        <a:lstStyle/>
        <a:p>
          <a:endParaRPr lang="en-US" sz="2000"/>
        </a:p>
      </dgm:t>
    </dgm:pt>
    <dgm:pt modelId="{BB5B0AFE-4088-4C4D-BDBB-69992DFFD0BE}" type="sibTrans" cxnId="{81C1659E-7A82-41F7-A80F-210C2500C2EA}">
      <dgm:prSet/>
      <dgm:spPr/>
      <dgm:t>
        <a:bodyPr/>
        <a:lstStyle/>
        <a:p>
          <a:endParaRPr lang="en-US"/>
        </a:p>
      </dgm:t>
    </dgm:pt>
    <dgm:pt modelId="{C2696178-C5CF-4137-90B2-8A6C525C425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err="1" smtClean="0">
              <a:latin typeface="SutonnyMJ" pitchFamily="2" charset="0"/>
              <a:cs typeface="SutonnyMJ" pitchFamily="2" charset="0"/>
            </a:rPr>
            <a:t>g‡bvcmwb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60BDB02D-2DED-4C7B-A955-C8312A37F517}" type="parTrans" cxnId="{BD1BAF45-560B-4616-8591-7C60F41BFA0E}">
      <dgm:prSet custT="1"/>
      <dgm:spPr/>
      <dgm:t>
        <a:bodyPr/>
        <a:lstStyle/>
        <a:p>
          <a:endParaRPr lang="en-US" sz="2000"/>
        </a:p>
      </dgm:t>
    </dgm:pt>
    <dgm:pt modelId="{0EA5419A-80EE-476C-B2F2-32B2F647A8DB}" type="sibTrans" cxnId="{BD1BAF45-560B-4616-8591-7C60F41BFA0E}">
      <dgm:prSet/>
      <dgm:spPr/>
      <dgm:t>
        <a:bodyPr/>
        <a:lstStyle/>
        <a:p>
          <a:endParaRPr lang="en-US"/>
        </a:p>
      </dgm:t>
    </dgm:pt>
    <dgm:pt modelId="{174AE6BF-C43B-497E-ADA0-E02483510D04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>
              <a:latin typeface="SutonnyMJ" pitchFamily="2" charset="0"/>
              <a:cs typeface="SutonnyMJ" pitchFamily="2" charset="0"/>
            </a:rPr>
            <a:t>Wz‡hvcmwb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E898509C-50A1-4BBE-8542-586EB681F388}" type="parTrans" cxnId="{6B2085AC-57F8-4F15-97E3-8DB1891D3150}">
      <dgm:prSet custT="1"/>
      <dgm:spPr/>
      <dgm:t>
        <a:bodyPr/>
        <a:lstStyle/>
        <a:p>
          <a:endParaRPr lang="en-US" sz="2000"/>
        </a:p>
      </dgm:t>
    </dgm:pt>
    <dgm:pt modelId="{266D6BF7-A69F-49CE-8913-D7A99FB3666B}" type="sibTrans" cxnId="{6B2085AC-57F8-4F15-97E3-8DB1891D3150}">
      <dgm:prSet/>
      <dgm:spPr/>
      <dgm:t>
        <a:bodyPr/>
        <a:lstStyle/>
        <a:p>
          <a:endParaRPr lang="en-US"/>
        </a:p>
      </dgm:t>
    </dgm:pt>
    <dgm:pt modelId="{8C763CAD-EE72-4B8A-8901-128BCC96164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SutonnyMJ" pitchFamily="2" charset="0"/>
              <a:cs typeface="SutonnyMJ" pitchFamily="2" charset="0"/>
            </a:rPr>
            <a:t>w`¦-</a:t>
          </a:r>
          <a:r>
            <a:rPr lang="en-US" sz="2000" dirty="0" err="1" smtClean="0">
              <a:latin typeface="SutonnyMJ" pitchFamily="2" charset="0"/>
              <a:cs typeface="SutonnyMJ" pitchFamily="2" charset="0"/>
            </a:rPr>
            <a:t>cvwÿK</a:t>
          </a:r>
          <a:r>
            <a:rPr lang="en-US" sz="2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 smtClean="0">
              <a:latin typeface="SutonnyMJ" pitchFamily="2" charset="0"/>
              <a:cs typeface="SutonnyMJ" pitchFamily="2" charset="0"/>
            </a:rPr>
            <a:t>GK‡PwUqv</a:t>
          </a:r>
          <a:r>
            <a:rPr lang="en-US" sz="20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55F56268-78DD-4C52-BF4E-04B8B53D10CA}" type="parTrans" cxnId="{11B45DB4-996F-4137-9D61-6A3615A8414D}">
      <dgm:prSet custT="1"/>
      <dgm:spPr/>
      <dgm:t>
        <a:bodyPr/>
        <a:lstStyle/>
        <a:p>
          <a:endParaRPr lang="en-US" sz="2000"/>
        </a:p>
      </dgm:t>
    </dgm:pt>
    <dgm:pt modelId="{36A069C7-2923-4F5C-95F5-A7DF48A79EFE}" type="sibTrans" cxnId="{11B45DB4-996F-4137-9D61-6A3615A8414D}">
      <dgm:prSet/>
      <dgm:spPr/>
      <dgm:t>
        <a:bodyPr/>
        <a:lstStyle/>
        <a:p>
          <a:endParaRPr lang="en-US"/>
        </a:p>
      </dgm:t>
    </dgm:pt>
    <dgm:pt modelId="{9C53CD48-B2AB-41F2-92E2-F617884E5AC3}" type="pres">
      <dgm:prSet presAssocID="{4AE66EB1-DCCF-4AEA-B651-AB11AF9449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87F9FA-58B4-4272-8654-EF89C0195680}" type="pres">
      <dgm:prSet presAssocID="{E9125263-9CFE-47AF-9072-6261075317AB}" presName="centerShape" presStyleLbl="node0" presStyleIdx="0" presStyleCnt="1"/>
      <dgm:spPr/>
      <dgm:t>
        <a:bodyPr/>
        <a:lstStyle/>
        <a:p>
          <a:endParaRPr lang="en-US"/>
        </a:p>
      </dgm:t>
    </dgm:pt>
    <dgm:pt modelId="{43F55D6B-E5C0-49EE-86DA-CFE372425701}" type="pres">
      <dgm:prSet presAssocID="{97668D79-D2CC-46C9-85E9-A7E3470F974B}" presName="Name9" presStyleLbl="parChTrans1D2" presStyleIdx="0" presStyleCnt="7"/>
      <dgm:spPr/>
      <dgm:t>
        <a:bodyPr/>
        <a:lstStyle/>
        <a:p>
          <a:endParaRPr lang="en-US"/>
        </a:p>
      </dgm:t>
    </dgm:pt>
    <dgm:pt modelId="{B384E9BF-A002-459E-9F5E-7EE1043FFA87}" type="pres">
      <dgm:prSet presAssocID="{97668D79-D2CC-46C9-85E9-A7E3470F974B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BB37507-FF0A-4DEE-AE85-B9F640A65CB6}" type="pres">
      <dgm:prSet presAssocID="{61FDFBEA-8530-4FE8-89D0-626970F675F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DF385-9DC5-4C4D-A0D5-62C13A575F14}" type="pres">
      <dgm:prSet presAssocID="{1AF578EE-1E4D-422F-8DE9-89361C2DEE45}" presName="Name9" presStyleLbl="parChTrans1D2" presStyleIdx="1" presStyleCnt="7"/>
      <dgm:spPr/>
      <dgm:t>
        <a:bodyPr/>
        <a:lstStyle/>
        <a:p>
          <a:endParaRPr lang="en-US"/>
        </a:p>
      </dgm:t>
    </dgm:pt>
    <dgm:pt modelId="{AFF1F48F-114C-416A-8778-61DE2BFE05B1}" type="pres">
      <dgm:prSet presAssocID="{1AF578EE-1E4D-422F-8DE9-89361C2DEE45}" presName="connTx" presStyleLbl="parChTrans1D2" presStyleIdx="1" presStyleCnt="7"/>
      <dgm:spPr/>
      <dgm:t>
        <a:bodyPr/>
        <a:lstStyle/>
        <a:p>
          <a:endParaRPr lang="en-US"/>
        </a:p>
      </dgm:t>
    </dgm:pt>
    <dgm:pt modelId="{BC71988E-0ADD-4637-947B-BBAB72D46563}" type="pres">
      <dgm:prSet presAssocID="{F1225F79-7339-4F0F-A6E1-A31AC035516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FF4ED-E42B-4DFF-B51B-A63A4036FB44}" type="pres">
      <dgm:prSet presAssocID="{02BE7FB6-29B6-4BFD-A871-115BB55ABEC6}" presName="Name9" presStyleLbl="parChTrans1D2" presStyleIdx="2" presStyleCnt="7"/>
      <dgm:spPr/>
      <dgm:t>
        <a:bodyPr/>
        <a:lstStyle/>
        <a:p>
          <a:endParaRPr lang="en-US"/>
        </a:p>
      </dgm:t>
    </dgm:pt>
    <dgm:pt modelId="{B8605C8D-1C4F-4E54-A445-124AF5A931AD}" type="pres">
      <dgm:prSet presAssocID="{02BE7FB6-29B6-4BFD-A871-115BB55ABEC6}" presName="connTx" presStyleLbl="parChTrans1D2" presStyleIdx="2" presStyleCnt="7"/>
      <dgm:spPr/>
      <dgm:t>
        <a:bodyPr/>
        <a:lstStyle/>
        <a:p>
          <a:endParaRPr lang="en-US"/>
        </a:p>
      </dgm:t>
    </dgm:pt>
    <dgm:pt modelId="{A73E71E1-A2D1-4E93-AB0A-7113A6798064}" type="pres">
      <dgm:prSet presAssocID="{8893CDA2-CBAB-4591-BF52-05AD6F4A33A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5AF6A-7FB9-4A22-B8A6-72F8EA09AB1A}" type="pres">
      <dgm:prSet presAssocID="{D09BD613-6C81-402A-8135-50B726D5C455}" presName="Name9" presStyleLbl="parChTrans1D2" presStyleIdx="3" presStyleCnt="7"/>
      <dgm:spPr/>
      <dgm:t>
        <a:bodyPr/>
        <a:lstStyle/>
        <a:p>
          <a:endParaRPr lang="en-US"/>
        </a:p>
      </dgm:t>
    </dgm:pt>
    <dgm:pt modelId="{195AD8A2-F5F1-4493-8CD6-27700C7042EF}" type="pres">
      <dgm:prSet presAssocID="{D09BD613-6C81-402A-8135-50B726D5C455}" presName="connTx" presStyleLbl="parChTrans1D2" presStyleIdx="3" presStyleCnt="7"/>
      <dgm:spPr/>
      <dgm:t>
        <a:bodyPr/>
        <a:lstStyle/>
        <a:p>
          <a:endParaRPr lang="en-US"/>
        </a:p>
      </dgm:t>
    </dgm:pt>
    <dgm:pt modelId="{BFD26D10-007D-4041-92C1-584BC0B5D241}" type="pres">
      <dgm:prSet presAssocID="{6D3FA899-2B22-4E30-AACC-3B85AEB2E26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A7465-42B1-4384-A5D9-BE61A63CB4E8}" type="pres">
      <dgm:prSet presAssocID="{60BDB02D-2DED-4C7B-A955-C8312A37F517}" presName="Name9" presStyleLbl="parChTrans1D2" presStyleIdx="4" presStyleCnt="7"/>
      <dgm:spPr/>
      <dgm:t>
        <a:bodyPr/>
        <a:lstStyle/>
        <a:p>
          <a:endParaRPr lang="en-US"/>
        </a:p>
      </dgm:t>
    </dgm:pt>
    <dgm:pt modelId="{F0480465-CD06-42CF-BE1E-B0162BFA31E9}" type="pres">
      <dgm:prSet presAssocID="{60BDB02D-2DED-4C7B-A955-C8312A37F517}" presName="connTx" presStyleLbl="parChTrans1D2" presStyleIdx="4" presStyleCnt="7"/>
      <dgm:spPr/>
      <dgm:t>
        <a:bodyPr/>
        <a:lstStyle/>
        <a:p>
          <a:endParaRPr lang="en-US"/>
        </a:p>
      </dgm:t>
    </dgm:pt>
    <dgm:pt modelId="{35C1E0CA-2816-49C4-AE35-A0EE55AF474B}" type="pres">
      <dgm:prSet presAssocID="{C2696178-C5CF-4137-90B2-8A6C525C425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D8223-46E2-4B9D-ADD9-620F998DEF7D}" type="pres">
      <dgm:prSet presAssocID="{E898509C-50A1-4BBE-8542-586EB681F388}" presName="Name9" presStyleLbl="parChTrans1D2" presStyleIdx="5" presStyleCnt="7"/>
      <dgm:spPr/>
      <dgm:t>
        <a:bodyPr/>
        <a:lstStyle/>
        <a:p>
          <a:endParaRPr lang="en-US"/>
        </a:p>
      </dgm:t>
    </dgm:pt>
    <dgm:pt modelId="{44FEDC42-90B2-4FF2-91F3-7912908914EB}" type="pres">
      <dgm:prSet presAssocID="{E898509C-50A1-4BBE-8542-586EB681F388}" presName="connTx" presStyleLbl="parChTrans1D2" presStyleIdx="5" presStyleCnt="7"/>
      <dgm:spPr/>
      <dgm:t>
        <a:bodyPr/>
        <a:lstStyle/>
        <a:p>
          <a:endParaRPr lang="en-US"/>
        </a:p>
      </dgm:t>
    </dgm:pt>
    <dgm:pt modelId="{47970524-F3EE-460D-9061-0846CA1F6A77}" type="pres">
      <dgm:prSet presAssocID="{174AE6BF-C43B-497E-ADA0-E02483510D0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8C7F0-5CFF-4C0F-8404-4FEB694BCDE0}" type="pres">
      <dgm:prSet presAssocID="{55F56268-78DD-4C52-BF4E-04B8B53D10CA}" presName="Name9" presStyleLbl="parChTrans1D2" presStyleIdx="6" presStyleCnt="7"/>
      <dgm:spPr/>
      <dgm:t>
        <a:bodyPr/>
        <a:lstStyle/>
        <a:p>
          <a:endParaRPr lang="en-US"/>
        </a:p>
      </dgm:t>
    </dgm:pt>
    <dgm:pt modelId="{EC08BF47-A98B-4CC3-B939-2F13F9169678}" type="pres">
      <dgm:prSet presAssocID="{55F56268-78DD-4C52-BF4E-04B8B53D10CA}" presName="connTx" presStyleLbl="parChTrans1D2" presStyleIdx="6" presStyleCnt="7"/>
      <dgm:spPr/>
      <dgm:t>
        <a:bodyPr/>
        <a:lstStyle/>
        <a:p>
          <a:endParaRPr lang="en-US"/>
        </a:p>
      </dgm:t>
    </dgm:pt>
    <dgm:pt modelId="{56919D2E-E69A-40DC-9C9F-02CC0B7383F8}" type="pres">
      <dgm:prSet presAssocID="{8C763CAD-EE72-4B8A-8901-128BCC96164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69DCAC-6595-4A79-BF58-A1591E202BBD}" srcId="{E9125263-9CFE-47AF-9072-6261075317AB}" destId="{8893CDA2-CBAB-4591-BF52-05AD6F4A33A0}" srcOrd="2" destOrd="0" parTransId="{02BE7FB6-29B6-4BFD-A871-115BB55ABEC6}" sibTransId="{07ADE67A-0E8B-4976-939B-317557FFAE9E}"/>
    <dgm:cxn modelId="{9A4B5A9A-4A62-4741-A418-AE0CCD6AE329}" type="presOf" srcId="{F1225F79-7339-4F0F-A6E1-A31AC0355161}" destId="{BC71988E-0ADD-4637-947B-BBAB72D46563}" srcOrd="0" destOrd="0" presId="urn:microsoft.com/office/officeart/2005/8/layout/radial1"/>
    <dgm:cxn modelId="{79AB5A74-87DE-45A8-935B-579696EB6893}" type="presOf" srcId="{02BE7FB6-29B6-4BFD-A871-115BB55ABEC6}" destId="{A3AFF4ED-E42B-4DFF-B51B-A63A4036FB44}" srcOrd="0" destOrd="0" presId="urn:microsoft.com/office/officeart/2005/8/layout/radial1"/>
    <dgm:cxn modelId="{15B510E3-CE73-4B2A-A43F-3A15DDD6A270}" type="presOf" srcId="{E898509C-50A1-4BBE-8542-586EB681F388}" destId="{44FEDC42-90B2-4FF2-91F3-7912908914EB}" srcOrd="1" destOrd="0" presId="urn:microsoft.com/office/officeart/2005/8/layout/radial1"/>
    <dgm:cxn modelId="{6A564AA8-D4C2-49AB-B53E-F50D6F0119E7}" type="presOf" srcId="{55F56268-78DD-4C52-BF4E-04B8B53D10CA}" destId="{EC08BF47-A98B-4CC3-B939-2F13F9169678}" srcOrd="1" destOrd="0" presId="urn:microsoft.com/office/officeart/2005/8/layout/radial1"/>
    <dgm:cxn modelId="{DA5FF2C2-99C3-479F-8E9C-1B97646FD7FA}" type="presOf" srcId="{60BDB02D-2DED-4C7B-A955-C8312A37F517}" destId="{F0480465-CD06-42CF-BE1E-B0162BFA31E9}" srcOrd="1" destOrd="0" presId="urn:microsoft.com/office/officeart/2005/8/layout/radial1"/>
    <dgm:cxn modelId="{8EF13E09-5D8B-450C-9187-DA69A5273A72}" type="presOf" srcId="{E9125263-9CFE-47AF-9072-6261075317AB}" destId="{4B87F9FA-58B4-4272-8654-EF89C0195680}" srcOrd="0" destOrd="0" presId="urn:microsoft.com/office/officeart/2005/8/layout/radial1"/>
    <dgm:cxn modelId="{11B45DB4-996F-4137-9D61-6A3615A8414D}" srcId="{E9125263-9CFE-47AF-9072-6261075317AB}" destId="{8C763CAD-EE72-4B8A-8901-128BCC961642}" srcOrd="6" destOrd="0" parTransId="{55F56268-78DD-4C52-BF4E-04B8B53D10CA}" sibTransId="{36A069C7-2923-4F5C-95F5-A7DF48A79EFE}"/>
    <dgm:cxn modelId="{3E5F1779-1913-4EFA-A4CC-99B68CA98DF5}" type="presOf" srcId="{D09BD613-6C81-402A-8135-50B726D5C455}" destId="{195AD8A2-F5F1-4493-8CD6-27700C7042EF}" srcOrd="1" destOrd="0" presId="urn:microsoft.com/office/officeart/2005/8/layout/radial1"/>
    <dgm:cxn modelId="{886A8863-F29C-4438-A87C-510E8FDDF013}" type="presOf" srcId="{174AE6BF-C43B-497E-ADA0-E02483510D04}" destId="{47970524-F3EE-460D-9061-0846CA1F6A77}" srcOrd="0" destOrd="0" presId="urn:microsoft.com/office/officeart/2005/8/layout/radial1"/>
    <dgm:cxn modelId="{D5CA42F3-41CF-4FF3-9A5E-D6CC1EB97E84}" type="presOf" srcId="{97668D79-D2CC-46C9-85E9-A7E3470F974B}" destId="{43F55D6B-E5C0-49EE-86DA-CFE372425701}" srcOrd="0" destOrd="0" presId="urn:microsoft.com/office/officeart/2005/8/layout/radial1"/>
    <dgm:cxn modelId="{F77FE7FA-E1DE-4F0A-9169-5108CCCFB5FF}" type="presOf" srcId="{D09BD613-6C81-402A-8135-50B726D5C455}" destId="{E105AF6A-7FB9-4A22-B8A6-72F8EA09AB1A}" srcOrd="0" destOrd="0" presId="urn:microsoft.com/office/officeart/2005/8/layout/radial1"/>
    <dgm:cxn modelId="{EE467034-7B41-4ABC-9098-D0D4CACB57E8}" type="presOf" srcId="{55F56268-78DD-4C52-BF4E-04B8B53D10CA}" destId="{6978C7F0-5CFF-4C0F-8404-4FEB694BCDE0}" srcOrd="0" destOrd="0" presId="urn:microsoft.com/office/officeart/2005/8/layout/radial1"/>
    <dgm:cxn modelId="{A0DBEE38-38CF-4892-9319-D189E5BD05E8}" type="presOf" srcId="{C2696178-C5CF-4137-90B2-8A6C525C4252}" destId="{35C1E0CA-2816-49C4-AE35-A0EE55AF474B}" srcOrd="0" destOrd="0" presId="urn:microsoft.com/office/officeart/2005/8/layout/radial1"/>
    <dgm:cxn modelId="{7CDC8A8F-A26E-4035-AAD5-2AAF4E108A6F}" type="presOf" srcId="{E898509C-50A1-4BBE-8542-586EB681F388}" destId="{601D8223-46E2-4B9D-ADD9-620F998DEF7D}" srcOrd="0" destOrd="0" presId="urn:microsoft.com/office/officeart/2005/8/layout/radial1"/>
    <dgm:cxn modelId="{81C1659E-7A82-41F7-A80F-210C2500C2EA}" srcId="{E9125263-9CFE-47AF-9072-6261075317AB}" destId="{6D3FA899-2B22-4E30-AACC-3B85AEB2E26D}" srcOrd="3" destOrd="0" parTransId="{D09BD613-6C81-402A-8135-50B726D5C455}" sibTransId="{BB5B0AFE-4088-4C4D-BDBB-69992DFFD0BE}"/>
    <dgm:cxn modelId="{573D018F-6DF1-4F9A-8A65-92F7D5D3D242}" type="presOf" srcId="{1AF578EE-1E4D-422F-8DE9-89361C2DEE45}" destId="{AFF1F48F-114C-416A-8778-61DE2BFE05B1}" srcOrd="1" destOrd="0" presId="urn:microsoft.com/office/officeart/2005/8/layout/radial1"/>
    <dgm:cxn modelId="{6B2085AC-57F8-4F15-97E3-8DB1891D3150}" srcId="{E9125263-9CFE-47AF-9072-6261075317AB}" destId="{174AE6BF-C43B-497E-ADA0-E02483510D04}" srcOrd="5" destOrd="0" parTransId="{E898509C-50A1-4BBE-8542-586EB681F388}" sibTransId="{266D6BF7-A69F-49CE-8913-D7A99FB3666B}"/>
    <dgm:cxn modelId="{511AA51A-19E3-47C5-A7F9-7FCE87F3BAB6}" type="presOf" srcId="{4AE66EB1-DCCF-4AEA-B651-AB11AF9449EB}" destId="{9C53CD48-B2AB-41F2-92E2-F617884E5AC3}" srcOrd="0" destOrd="0" presId="urn:microsoft.com/office/officeart/2005/8/layout/radial1"/>
    <dgm:cxn modelId="{BFE6AE26-833E-4198-AD4A-7F61BA1C40BF}" srcId="{E9125263-9CFE-47AF-9072-6261075317AB}" destId="{61FDFBEA-8530-4FE8-89D0-626970F675F3}" srcOrd="0" destOrd="0" parTransId="{97668D79-D2CC-46C9-85E9-A7E3470F974B}" sibTransId="{80FD477A-1FFD-4AAA-AA52-32F20DC5A003}"/>
    <dgm:cxn modelId="{B2BE798B-08FE-4893-A16E-6548933AF1C6}" srcId="{E9125263-9CFE-47AF-9072-6261075317AB}" destId="{F1225F79-7339-4F0F-A6E1-A31AC0355161}" srcOrd="1" destOrd="0" parTransId="{1AF578EE-1E4D-422F-8DE9-89361C2DEE45}" sibTransId="{7788619A-F68A-402D-8A4D-7C37DA07700B}"/>
    <dgm:cxn modelId="{1849AF5F-EA9D-4E9B-9DE4-9A30A23C06F1}" type="presOf" srcId="{6D3FA899-2B22-4E30-AACC-3B85AEB2E26D}" destId="{BFD26D10-007D-4041-92C1-584BC0B5D241}" srcOrd="0" destOrd="0" presId="urn:microsoft.com/office/officeart/2005/8/layout/radial1"/>
    <dgm:cxn modelId="{4458E037-BF55-44E8-8BF8-42939309BB69}" type="presOf" srcId="{61FDFBEA-8530-4FE8-89D0-626970F675F3}" destId="{2BB37507-FF0A-4DEE-AE85-B9F640A65CB6}" srcOrd="0" destOrd="0" presId="urn:microsoft.com/office/officeart/2005/8/layout/radial1"/>
    <dgm:cxn modelId="{7368D3A1-4A62-4DC6-A72A-4C8CDD4A8B69}" type="presOf" srcId="{8C763CAD-EE72-4B8A-8901-128BCC961642}" destId="{56919D2E-E69A-40DC-9C9F-02CC0B7383F8}" srcOrd="0" destOrd="0" presId="urn:microsoft.com/office/officeart/2005/8/layout/radial1"/>
    <dgm:cxn modelId="{7B2E11F9-C38B-432A-A37B-6D09C550CC46}" srcId="{4AE66EB1-DCCF-4AEA-B651-AB11AF9449EB}" destId="{E9125263-9CFE-47AF-9072-6261075317AB}" srcOrd="0" destOrd="0" parTransId="{5187BE88-39D8-440D-942F-978206F2FBDD}" sibTransId="{C701E159-B79B-4589-ACA2-1BDEFF0D2412}"/>
    <dgm:cxn modelId="{F9522EF5-DA18-426F-8C1B-6EFC161A7B20}" type="presOf" srcId="{1AF578EE-1E4D-422F-8DE9-89361C2DEE45}" destId="{213DF385-9DC5-4C4D-A0D5-62C13A575F14}" srcOrd="0" destOrd="0" presId="urn:microsoft.com/office/officeart/2005/8/layout/radial1"/>
    <dgm:cxn modelId="{4792E90B-3595-4F24-BD26-A3AA83CBEF7E}" type="presOf" srcId="{02BE7FB6-29B6-4BFD-A871-115BB55ABEC6}" destId="{B8605C8D-1C4F-4E54-A445-124AF5A931AD}" srcOrd="1" destOrd="0" presId="urn:microsoft.com/office/officeart/2005/8/layout/radial1"/>
    <dgm:cxn modelId="{BD1BAF45-560B-4616-8591-7C60F41BFA0E}" srcId="{E9125263-9CFE-47AF-9072-6261075317AB}" destId="{C2696178-C5CF-4137-90B2-8A6C525C4252}" srcOrd="4" destOrd="0" parTransId="{60BDB02D-2DED-4C7B-A955-C8312A37F517}" sibTransId="{0EA5419A-80EE-476C-B2F2-32B2F647A8DB}"/>
    <dgm:cxn modelId="{0EB16DB5-88A4-4AC6-8636-1F78F6C952E9}" type="presOf" srcId="{60BDB02D-2DED-4C7B-A955-C8312A37F517}" destId="{DA8A7465-42B1-4384-A5D9-BE61A63CB4E8}" srcOrd="0" destOrd="0" presId="urn:microsoft.com/office/officeart/2005/8/layout/radial1"/>
    <dgm:cxn modelId="{7AE56802-E344-4311-AD5E-CA0041F193BC}" type="presOf" srcId="{8893CDA2-CBAB-4591-BF52-05AD6F4A33A0}" destId="{A73E71E1-A2D1-4E93-AB0A-7113A6798064}" srcOrd="0" destOrd="0" presId="urn:microsoft.com/office/officeart/2005/8/layout/radial1"/>
    <dgm:cxn modelId="{A132D13B-B4F3-4A9C-BFE6-59B91CBDCBCD}" type="presOf" srcId="{97668D79-D2CC-46C9-85E9-A7E3470F974B}" destId="{B384E9BF-A002-459E-9F5E-7EE1043FFA87}" srcOrd="1" destOrd="0" presId="urn:microsoft.com/office/officeart/2005/8/layout/radial1"/>
    <dgm:cxn modelId="{272E16FD-7519-4AE3-A717-8297D9C85231}" type="presParOf" srcId="{9C53CD48-B2AB-41F2-92E2-F617884E5AC3}" destId="{4B87F9FA-58B4-4272-8654-EF89C0195680}" srcOrd="0" destOrd="0" presId="urn:microsoft.com/office/officeart/2005/8/layout/radial1"/>
    <dgm:cxn modelId="{50672E29-9406-4B11-A70B-ED0A180956B7}" type="presParOf" srcId="{9C53CD48-B2AB-41F2-92E2-F617884E5AC3}" destId="{43F55D6B-E5C0-49EE-86DA-CFE372425701}" srcOrd="1" destOrd="0" presId="urn:microsoft.com/office/officeart/2005/8/layout/radial1"/>
    <dgm:cxn modelId="{46DB8203-1E08-42C5-A4F3-DB3408E16306}" type="presParOf" srcId="{43F55D6B-E5C0-49EE-86DA-CFE372425701}" destId="{B384E9BF-A002-459E-9F5E-7EE1043FFA87}" srcOrd="0" destOrd="0" presId="urn:microsoft.com/office/officeart/2005/8/layout/radial1"/>
    <dgm:cxn modelId="{0DE9B46F-2AA1-4193-B317-32793E097E24}" type="presParOf" srcId="{9C53CD48-B2AB-41F2-92E2-F617884E5AC3}" destId="{2BB37507-FF0A-4DEE-AE85-B9F640A65CB6}" srcOrd="2" destOrd="0" presId="urn:microsoft.com/office/officeart/2005/8/layout/radial1"/>
    <dgm:cxn modelId="{675A1A04-032D-4179-8DE2-77A454E08684}" type="presParOf" srcId="{9C53CD48-B2AB-41F2-92E2-F617884E5AC3}" destId="{213DF385-9DC5-4C4D-A0D5-62C13A575F14}" srcOrd="3" destOrd="0" presId="urn:microsoft.com/office/officeart/2005/8/layout/radial1"/>
    <dgm:cxn modelId="{252781EE-E6CF-4593-A739-FFF7FFC1602B}" type="presParOf" srcId="{213DF385-9DC5-4C4D-A0D5-62C13A575F14}" destId="{AFF1F48F-114C-416A-8778-61DE2BFE05B1}" srcOrd="0" destOrd="0" presId="urn:microsoft.com/office/officeart/2005/8/layout/radial1"/>
    <dgm:cxn modelId="{7F5D71F7-E4F6-4CEA-BB93-ADA10022F0D9}" type="presParOf" srcId="{9C53CD48-B2AB-41F2-92E2-F617884E5AC3}" destId="{BC71988E-0ADD-4637-947B-BBAB72D46563}" srcOrd="4" destOrd="0" presId="urn:microsoft.com/office/officeart/2005/8/layout/radial1"/>
    <dgm:cxn modelId="{E4DD7AA1-273A-4D3E-A398-12B6DD8C2A71}" type="presParOf" srcId="{9C53CD48-B2AB-41F2-92E2-F617884E5AC3}" destId="{A3AFF4ED-E42B-4DFF-B51B-A63A4036FB44}" srcOrd="5" destOrd="0" presId="urn:microsoft.com/office/officeart/2005/8/layout/radial1"/>
    <dgm:cxn modelId="{57223EDB-00F9-4C2D-A01D-4934BE4FB24D}" type="presParOf" srcId="{A3AFF4ED-E42B-4DFF-B51B-A63A4036FB44}" destId="{B8605C8D-1C4F-4E54-A445-124AF5A931AD}" srcOrd="0" destOrd="0" presId="urn:microsoft.com/office/officeart/2005/8/layout/radial1"/>
    <dgm:cxn modelId="{A568CBAC-6328-458D-AB78-CF0AF29B680D}" type="presParOf" srcId="{9C53CD48-B2AB-41F2-92E2-F617884E5AC3}" destId="{A73E71E1-A2D1-4E93-AB0A-7113A6798064}" srcOrd="6" destOrd="0" presId="urn:microsoft.com/office/officeart/2005/8/layout/radial1"/>
    <dgm:cxn modelId="{E0BFA5F3-8641-4919-9EB7-6606847FA5C0}" type="presParOf" srcId="{9C53CD48-B2AB-41F2-92E2-F617884E5AC3}" destId="{E105AF6A-7FB9-4A22-B8A6-72F8EA09AB1A}" srcOrd="7" destOrd="0" presId="urn:microsoft.com/office/officeart/2005/8/layout/radial1"/>
    <dgm:cxn modelId="{176CFD7C-2F1C-4FE0-9D74-9BAFCDCB09BF}" type="presParOf" srcId="{E105AF6A-7FB9-4A22-B8A6-72F8EA09AB1A}" destId="{195AD8A2-F5F1-4493-8CD6-27700C7042EF}" srcOrd="0" destOrd="0" presId="urn:microsoft.com/office/officeart/2005/8/layout/radial1"/>
    <dgm:cxn modelId="{55B6B06F-A8A4-4F48-8F95-BE38375038CB}" type="presParOf" srcId="{9C53CD48-B2AB-41F2-92E2-F617884E5AC3}" destId="{BFD26D10-007D-4041-92C1-584BC0B5D241}" srcOrd="8" destOrd="0" presId="urn:microsoft.com/office/officeart/2005/8/layout/radial1"/>
    <dgm:cxn modelId="{A0083182-5F50-4D1F-8457-FB3D046BAB96}" type="presParOf" srcId="{9C53CD48-B2AB-41F2-92E2-F617884E5AC3}" destId="{DA8A7465-42B1-4384-A5D9-BE61A63CB4E8}" srcOrd="9" destOrd="0" presId="urn:microsoft.com/office/officeart/2005/8/layout/radial1"/>
    <dgm:cxn modelId="{D93350D5-5705-4827-B94E-5AAB781FAE26}" type="presParOf" srcId="{DA8A7465-42B1-4384-A5D9-BE61A63CB4E8}" destId="{F0480465-CD06-42CF-BE1E-B0162BFA31E9}" srcOrd="0" destOrd="0" presId="urn:microsoft.com/office/officeart/2005/8/layout/radial1"/>
    <dgm:cxn modelId="{35860354-12B9-46CF-A9B2-39DF31CE77A3}" type="presParOf" srcId="{9C53CD48-B2AB-41F2-92E2-F617884E5AC3}" destId="{35C1E0CA-2816-49C4-AE35-A0EE55AF474B}" srcOrd="10" destOrd="0" presId="urn:microsoft.com/office/officeart/2005/8/layout/radial1"/>
    <dgm:cxn modelId="{E6B46EF7-68B9-46DA-B93A-3D9CE6D39F0B}" type="presParOf" srcId="{9C53CD48-B2AB-41F2-92E2-F617884E5AC3}" destId="{601D8223-46E2-4B9D-ADD9-620F998DEF7D}" srcOrd="11" destOrd="0" presId="urn:microsoft.com/office/officeart/2005/8/layout/radial1"/>
    <dgm:cxn modelId="{98A4A9DB-E536-4539-9B17-12B49CE301C2}" type="presParOf" srcId="{601D8223-46E2-4B9D-ADD9-620F998DEF7D}" destId="{44FEDC42-90B2-4FF2-91F3-7912908914EB}" srcOrd="0" destOrd="0" presId="urn:microsoft.com/office/officeart/2005/8/layout/radial1"/>
    <dgm:cxn modelId="{A0083519-23FE-46B2-8782-26A85C898D16}" type="presParOf" srcId="{9C53CD48-B2AB-41F2-92E2-F617884E5AC3}" destId="{47970524-F3EE-460D-9061-0846CA1F6A77}" srcOrd="12" destOrd="0" presId="urn:microsoft.com/office/officeart/2005/8/layout/radial1"/>
    <dgm:cxn modelId="{8366D0EF-EB9C-47DA-943E-0BFE5F2839AD}" type="presParOf" srcId="{9C53CD48-B2AB-41F2-92E2-F617884E5AC3}" destId="{6978C7F0-5CFF-4C0F-8404-4FEB694BCDE0}" srcOrd="13" destOrd="0" presId="urn:microsoft.com/office/officeart/2005/8/layout/radial1"/>
    <dgm:cxn modelId="{92B15323-355C-4592-91DE-6FF391B9772F}" type="presParOf" srcId="{6978C7F0-5CFF-4C0F-8404-4FEB694BCDE0}" destId="{EC08BF47-A98B-4CC3-B939-2F13F9169678}" srcOrd="0" destOrd="0" presId="urn:microsoft.com/office/officeart/2005/8/layout/radial1"/>
    <dgm:cxn modelId="{6D3E8D75-C6C4-407F-97CD-89308DD49D16}" type="presParOf" srcId="{9C53CD48-B2AB-41F2-92E2-F617884E5AC3}" destId="{56919D2E-E69A-40DC-9C9F-02CC0B7383F8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B8CB1-BE56-43F7-AD72-737FA9E5D5CF}">
      <dsp:nvSpPr>
        <dsp:cNvPr id="0" name=""/>
        <dsp:cNvSpPr/>
      </dsp:nvSpPr>
      <dsp:spPr>
        <a:xfrm>
          <a:off x="5351924" y="1932407"/>
          <a:ext cx="282684" cy="1938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019"/>
              </a:lnTo>
              <a:lnTo>
                <a:pt x="282684" y="1938019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369DC-B8A2-41EA-B6BD-BC0CAA780A7C}">
      <dsp:nvSpPr>
        <dsp:cNvPr id="0" name=""/>
        <dsp:cNvSpPr/>
      </dsp:nvSpPr>
      <dsp:spPr>
        <a:xfrm>
          <a:off x="5351924" y="1932407"/>
          <a:ext cx="282684" cy="7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925"/>
              </a:lnTo>
              <a:lnTo>
                <a:pt x="282684" y="776925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A6122-B0EE-4621-B777-843AB1E66C4A}">
      <dsp:nvSpPr>
        <dsp:cNvPr id="0" name=""/>
        <dsp:cNvSpPr/>
      </dsp:nvSpPr>
      <dsp:spPr>
        <a:xfrm>
          <a:off x="3828429" y="771314"/>
          <a:ext cx="2277319" cy="392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378"/>
              </a:lnTo>
              <a:lnTo>
                <a:pt x="2277319" y="196378"/>
              </a:lnTo>
              <a:lnTo>
                <a:pt x="2277319" y="392757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B1300-0AA9-4A6F-8CD0-C941E9208D05}">
      <dsp:nvSpPr>
        <dsp:cNvPr id="0" name=""/>
        <dsp:cNvSpPr/>
      </dsp:nvSpPr>
      <dsp:spPr>
        <a:xfrm>
          <a:off x="3042660" y="1964352"/>
          <a:ext cx="314628" cy="1906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6075"/>
              </a:lnTo>
              <a:lnTo>
                <a:pt x="314628" y="1906075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9E2C1-BF9E-484C-9698-DE8A7A4B13C0}">
      <dsp:nvSpPr>
        <dsp:cNvPr id="0" name=""/>
        <dsp:cNvSpPr/>
      </dsp:nvSpPr>
      <dsp:spPr>
        <a:xfrm>
          <a:off x="3042660" y="1964352"/>
          <a:ext cx="314628" cy="74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981"/>
              </a:lnTo>
              <a:lnTo>
                <a:pt x="314628" y="744981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527F6-9FC9-4965-AB98-8F7E0CCEA144}">
      <dsp:nvSpPr>
        <dsp:cNvPr id="0" name=""/>
        <dsp:cNvSpPr/>
      </dsp:nvSpPr>
      <dsp:spPr>
        <a:xfrm>
          <a:off x="3750765" y="771314"/>
          <a:ext cx="91440" cy="424701"/>
        </a:xfrm>
        <a:custGeom>
          <a:avLst/>
          <a:gdLst/>
          <a:ahLst/>
          <a:cxnLst/>
          <a:rect l="0" t="0" r="0" b="0"/>
          <a:pathLst>
            <a:path>
              <a:moveTo>
                <a:pt x="77664" y="0"/>
              </a:moveTo>
              <a:lnTo>
                <a:pt x="77664" y="228322"/>
              </a:lnTo>
              <a:lnTo>
                <a:pt x="45720" y="228322"/>
              </a:lnTo>
              <a:lnTo>
                <a:pt x="45720" y="424701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87188-D23D-4288-962A-B4BCE3B8C5E7}">
      <dsp:nvSpPr>
        <dsp:cNvPr id="0" name=""/>
        <dsp:cNvSpPr/>
      </dsp:nvSpPr>
      <dsp:spPr>
        <a:xfrm>
          <a:off x="797285" y="1932407"/>
          <a:ext cx="282684" cy="3099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9113"/>
              </a:lnTo>
              <a:lnTo>
                <a:pt x="282684" y="3099113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870A0-3B57-45C9-BCE3-BA16EB666D34}">
      <dsp:nvSpPr>
        <dsp:cNvPr id="0" name=""/>
        <dsp:cNvSpPr/>
      </dsp:nvSpPr>
      <dsp:spPr>
        <a:xfrm>
          <a:off x="797285" y="1932407"/>
          <a:ext cx="282684" cy="1938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019"/>
              </a:lnTo>
              <a:lnTo>
                <a:pt x="282684" y="1938019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F4367-23CD-4A34-A356-B34F38DED11D}">
      <dsp:nvSpPr>
        <dsp:cNvPr id="0" name=""/>
        <dsp:cNvSpPr/>
      </dsp:nvSpPr>
      <dsp:spPr>
        <a:xfrm>
          <a:off x="797285" y="1932407"/>
          <a:ext cx="282684" cy="776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925"/>
              </a:lnTo>
              <a:lnTo>
                <a:pt x="282684" y="776925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AB9E7-59B9-4A74-A0A9-F24C7C97A6A4}">
      <dsp:nvSpPr>
        <dsp:cNvPr id="0" name=""/>
        <dsp:cNvSpPr/>
      </dsp:nvSpPr>
      <dsp:spPr>
        <a:xfrm>
          <a:off x="1551109" y="771314"/>
          <a:ext cx="2277319" cy="392757"/>
        </a:xfrm>
        <a:custGeom>
          <a:avLst/>
          <a:gdLst/>
          <a:ahLst/>
          <a:cxnLst/>
          <a:rect l="0" t="0" r="0" b="0"/>
          <a:pathLst>
            <a:path>
              <a:moveTo>
                <a:pt x="2277319" y="0"/>
              </a:moveTo>
              <a:lnTo>
                <a:pt x="2277319" y="196378"/>
              </a:lnTo>
              <a:lnTo>
                <a:pt x="0" y="196378"/>
              </a:lnTo>
              <a:lnTo>
                <a:pt x="0" y="392757"/>
              </a:lnTo>
            </a:path>
          </a:pathLst>
        </a:custGeom>
        <a:noFill/>
        <a:ln w="1270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0FC2E-E428-410C-861A-9109B341F165}">
      <dsp:nvSpPr>
        <dsp:cNvPr id="0" name=""/>
        <dsp:cNvSpPr/>
      </dsp:nvSpPr>
      <dsp:spPr>
        <a:xfrm>
          <a:off x="2886148" y="2977"/>
          <a:ext cx="1884562" cy="768336"/>
        </a:xfrm>
        <a:prstGeom prst="rect">
          <a:avLst/>
        </a:prstGeom>
        <a:solidFill>
          <a:schemeClr val="lt1"/>
        </a:soli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FF0000"/>
              </a:solidFill>
              <a:latin typeface="SutonnyMJ" pitchFamily="2" charset="0"/>
              <a:cs typeface="SutonnyMJ" pitchFamily="2" charset="0"/>
            </a:rPr>
            <a:t>evRvi</a:t>
          </a:r>
          <a:endParaRPr lang="en-US" sz="4400" kern="1200" dirty="0">
            <a:solidFill>
              <a:srgbClr val="FF0000"/>
            </a:solidFill>
            <a:latin typeface="SutonnyMJ" pitchFamily="2" charset="0"/>
            <a:cs typeface="SutonnyMJ" pitchFamily="2" charset="0"/>
          </a:endParaRPr>
        </a:p>
      </dsp:txBody>
      <dsp:txXfrm>
        <a:off x="2886148" y="2977"/>
        <a:ext cx="1884562" cy="768336"/>
      </dsp:txXfrm>
    </dsp:sp>
    <dsp:sp modelId="{BD170D3D-914F-4DDA-BCD7-4C657AC3C288}">
      <dsp:nvSpPr>
        <dsp:cNvPr id="0" name=""/>
        <dsp:cNvSpPr/>
      </dsp:nvSpPr>
      <dsp:spPr>
        <a:xfrm>
          <a:off x="608828" y="1164071"/>
          <a:ext cx="1884562" cy="768336"/>
        </a:xfrm>
        <a:prstGeom prst="rect">
          <a:avLst/>
        </a:prstGeom>
        <a:solidFill>
          <a:schemeClr val="lt1"/>
        </a:solidFill>
        <a:ln w="1270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rPr>
            <a:t>AvqZb</a:t>
          </a:r>
          <a:endParaRPr lang="en-US" sz="2800" kern="1200" dirty="0">
            <a:solidFill>
              <a:schemeClr val="accent2">
                <a:lumMod val="75000"/>
              </a:schemeClr>
            </a:solidFill>
            <a:latin typeface="SutonnyMJ" pitchFamily="2" charset="0"/>
            <a:cs typeface="SutonnyMJ" pitchFamily="2" charset="0"/>
          </a:endParaRPr>
        </a:p>
      </dsp:txBody>
      <dsp:txXfrm>
        <a:off x="608828" y="1164071"/>
        <a:ext cx="1884562" cy="768336"/>
      </dsp:txXfrm>
    </dsp:sp>
    <dsp:sp modelId="{EF20E3EE-5416-47B5-9716-2D6ADD7A3515}">
      <dsp:nvSpPr>
        <dsp:cNvPr id="0" name=""/>
        <dsp:cNvSpPr/>
      </dsp:nvSpPr>
      <dsp:spPr>
        <a:xfrm>
          <a:off x="1079969" y="2325165"/>
          <a:ext cx="1884562" cy="768336"/>
        </a:xfrm>
        <a:prstGeom prst="rect">
          <a:avLst/>
        </a:prstGeom>
        <a:solidFill>
          <a:schemeClr val="dk1"/>
        </a:solidFill>
        <a:ln w="12700" cap="rnd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¯’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vbxq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1079969" y="2325165"/>
        <a:ext cx="1884562" cy="768336"/>
      </dsp:txXfrm>
    </dsp:sp>
    <dsp:sp modelId="{7A6CAC4C-A2C7-4066-B09F-C5F929304B82}">
      <dsp:nvSpPr>
        <dsp:cNvPr id="0" name=""/>
        <dsp:cNvSpPr/>
      </dsp:nvSpPr>
      <dsp:spPr>
        <a:xfrm>
          <a:off x="1079969" y="3486259"/>
          <a:ext cx="1884562" cy="768336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RvZxq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1079969" y="3486259"/>
        <a:ext cx="1884562" cy="768336"/>
      </dsp:txXfrm>
    </dsp:sp>
    <dsp:sp modelId="{7A18A642-AC4A-4337-8140-C46B216DF970}">
      <dsp:nvSpPr>
        <dsp:cNvPr id="0" name=""/>
        <dsp:cNvSpPr/>
      </dsp:nvSpPr>
      <dsp:spPr>
        <a:xfrm>
          <a:off x="1079969" y="4647352"/>
          <a:ext cx="1884562" cy="768336"/>
        </a:xfrm>
        <a:prstGeom prst="rect">
          <a:avLst/>
        </a:prstGeom>
        <a:solidFill>
          <a:schemeClr val="accent5"/>
        </a:solidFill>
        <a:ln w="12700" cap="rnd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AvšÍRv©wZK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1079969" y="4647352"/>
        <a:ext cx="1884562" cy="768336"/>
      </dsp:txXfrm>
    </dsp:sp>
    <dsp:sp modelId="{34F09821-6977-4A36-933D-6CC7E3BA5F12}">
      <dsp:nvSpPr>
        <dsp:cNvPr id="0" name=""/>
        <dsp:cNvSpPr/>
      </dsp:nvSpPr>
      <dsp:spPr>
        <a:xfrm>
          <a:off x="2854204" y="1196015"/>
          <a:ext cx="1884562" cy="768336"/>
        </a:xfrm>
        <a:prstGeom prst="rect">
          <a:avLst/>
        </a:prstGeom>
        <a:solidFill>
          <a:schemeClr val="lt1"/>
        </a:soli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2">
                  <a:lumMod val="50000"/>
                </a:schemeClr>
              </a:solidFill>
              <a:latin typeface="SutonnyMJ" pitchFamily="2" charset="0"/>
              <a:cs typeface="SutonnyMJ" pitchFamily="2" charset="0"/>
            </a:rPr>
            <a:t>mgq</a:t>
          </a:r>
          <a:endParaRPr lang="en-US" sz="2800" kern="1200" dirty="0">
            <a:solidFill>
              <a:schemeClr val="bg2">
                <a:lumMod val="50000"/>
              </a:schemeClr>
            </a:solidFill>
            <a:latin typeface="SutonnyMJ" pitchFamily="2" charset="0"/>
            <a:cs typeface="SutonnyMJ" pitchFamily="2" charset="0"/>
          </a:endParaRPr>
        </a:p>
      </dsp:txBody>
      <dsp:txXfrm>
        <a:off x="2854204" y="1196015"/>
        <a:ext cx="1884562" cy="768336"/>
      </dsp:txXfrm>
    </dsp:sp>
    <dsp:sp modelId="{0BABB4E5-6A85-42D4-8BDF-5242CC36C255}">
      <dsp:nvSpPr>
        <dsp:cNvPr id="0" name=""/>
        <dsp:cNvSpPr/>
      </dsp:nvSpPr>
      <dsp:spPr>
        <a:xfrm>
          <a:off x="3357289" y="2325165"/>
          <a:ext cx="1884562" cy="768336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¯^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íKvjxb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3357289" y="2325165"/>
        <a:ext cx="1884562" cy="768336"/>
      </dsp:txXfrm>
    </dsp:sp>
    <dsp:sp modelId="{EBEF04C8-0D11-4EDA-B342-C44856F289D7}">
      <dsp:nvSpPr>
        <dsp:cNvPr id="0" name=""/>
        <dsp:cNvSpPr/>
      </dsp:nvSpPr>
      <dsp:spPr>
        <a:xfrm>
          <a:off x="3357289" y="3486259"/>
          <a:ext cx="1884562" cy="768336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`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xN©Kvjxb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3357289" y="3486259"/>
        <a:ext cx="1884562" cy="768336"/>
      </dsp:txXfrm>
    </dsp:sp>
    <dsp:sp modelId="{B9BA2270-31CC-4989-9A24-25C744094CCF}">
      <dsp:nvSpPr>
        <dsp:cNvPr id="0" name=""/>
        <dsp:cNvSpPr/>
      </dsp:nvSpPr>
      <dsp:spPr>
        <a:xfrm>
          <a:off x="5163468" y="1164071"/>
          <a:ext cx="1884562" cy="768336"/>
        </a:xfrm>
        <a:prstGeom prst="rect">
          <a:avLst/>
        </a:prstGeom>
        <a:solidFill>
          <a:schemeClr val="lt1"/>
        </a:soli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rPr>
            <a:t>cÖwZ‡hvMxZ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v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5163468" y="1164071"/>
        <a:ext cx="1884562" cy="768336"/>
      </dsp:txXfrm>
    </dsp:sp>
    <dsp:sp modelId="{473A59F8-B1B1-49C3-B947-04B4C2FA0146}">
      <dsp:nvSpPr>
        <dsp:cNvPr id="0" name=""/>
        <dsp:cNvSpPr/>
      </dsp:nvSpPr>
      <dsp:spPr>
        <a:xfrm>
          <a:off x="5634608" y="2325165"/>
          <a:ext cx="1884562" cy="768336"/>
        </a:xfrm>
        <a:prstGeom prst="rect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 w="12700"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c~Y©cÖwZ‡hvMxZv</a:t>
          </a:r>
          <a:endParaRPr lang="en-US" sz="2800" kern="1200" smtClean="0">
            <a:latin typeface="SutonnyMJ" pitchFamily="2" charset="0"/>
            <a:cs typeface="SutonnyMJ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SutonnyMJ" pitchFamily="2" charset="0"/>
              <a:cs typeface="SutonnyMJ" pitchFamily="2" charset="0"/>
            </a:rPr>
            <a:t>gyjK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5634608" y="2325165"/>
        <a:ext cx="1884562" cy="768336"/>
      </dsp:txXfrm>
    </dsp:sp>
    <dsp:sp modelId="{FB486C31-81BE-4F89-985C-6392FB14DFFE}">
      <dsp:nvSpPr>
        <dsp:cNvPr id="0" name=""/>
        <dsp:cNvSpPr/>
      </dsp:nvSpPr>
      <dsp:spPr>
        <a:xfrm>
          <a:off x="5634608" y="3486259"/>
          <a:ext cx="1884562" cy="768336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SutonnyMJ" pitchFamily="2" charset="0"/>
              <a:cs typeface="SutonnyMJ" pitchFamily="2" charset="0"/>
            </a:rPr>
            <a:t>Ac~Y©cÖwZ‡hvMxZvg~jK</a:t>
          </a:r>
          <a:r>
            <a:rPr lang="en-US" sz="28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8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800" kern="1200" dirty="0">
            <a:latin typeface="SutonnyMJ" pitchFamily="2" charset="0"/>
            <a:cs typeface="SutonnyMJ" pitchFamily="2" charset="0"/>
          </a:endParaRPr>
        </a:p>
      </dsp:txBody>
      <dsp:txXfrm>
        <a:off x="5634608" y="3486259"/>
        <a:ext cx="1884562" cy="768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7F9FA-58B4-4272-8654-EF89C0195680}">
      <dsp:nvSpPr>
        <dsp:cNvPr id="0" name=""/>
        <dsp:cNvSpPr/>
      </dsp:nvSpPr>
      <dsp:spPr>
        <a:xfrm>
          <a:off x="3361531" y="2111109"/>
          <a:ext cx="1404937" cy="1404937"/>
        </a:xfrm>
        <a:prstGeom prst="ellipse">
          <a:avLst/>
        </a:prstGeom>
        <a:solidFill>
          <a:schemeClr val="dk1"/>
        </a:solidFill>
        <a:ln w="19050" cap="rnd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Ac~Y©cÖwZ‡hvMxZv</a:t>
          </a:r>
          <a:r>
            <a:rPr lang="en-US" sz="2000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g~jKevRvi</a:t>
          </a:r>
          <a:endParaRPr lang="en-US" sz="2000" kern="1200" dirty="0">
            <a:solidFill>
              <a:schemeClr val="bg1"/>
            </a:solidFill>
            <a:latin typeface="SutonnyMJ" pitchFamily="2" charset="0"/>
            <a:cs typeface="SutonnyMJ" pitchFamily="2" charset="0"/>
          </a:endParaRPr>
        </a:p>
      </dsp:txBody>
      <dsp:txXfrm>
        <a:off x="3567279" y="2316857"/>
        <a:ext cx="993441" cy="993441"/>
      </dsp:txXfrm>
    </dsp:sp>
    <dsp:sp modelId="{43F55D6B-E5C0-49EE-86DA-CFE372425701}">
      <dsp:nvSpPr>
        <dsp:cNvPr id="0" name=""/>
        <dsp:cNvSpPr/>
      </dsp:nvSpPr>
      <dsp:spPr>
        <a:xfrm rot="16200000">
          <a:off x="3713823" y="1745376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046491" y="1743424"/>
        <a:ext cx="35017" cy="35017"/>
      </dsp:txXfrm>
    </dsp:sp>
    <dsp:sp modelId="{2BB37507-FF0A-4DEE-AE85-B9F640A65CB6}">
      <dsp:nvSpPr>
        <dsp:cNvPr id="0" name=""/>
        <dsp:cNvSpPr/>
      </dsp:nvSpPr>
      <dsp:spPr>
        <a:xfrm>
          <a:off x="3361531" y="5819"/>
          <a:ext cx="1404937" cy="1404937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GK‡PwUqv</a:t>
          </a: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3567279" y="211567"/>
        <a:ext cx="993441" cy="993441"/>
      </dsp:txXfrm>
    </dsp:sp>
    <dsp:sp modelId="{213DF385-9DC5-4C4D-A0D5-62C13A575F14}">
      <dsp:nvSpPr>
        <dsp:cNvPr id="0" name=""/>
        <dsp:cNvSpPr/>
      </dsp:nvSpPr>
      <dsp:spPr>
        <a:xfrm rot="19285714">
          <a:off x="4536814" y="2141708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69482" y="2139755"/>
        <a:ext cx="35017" cy="35017"/>
      </dsp:txXfrm>
    </dsp:sp>
    <dsp:sp modelId="{BC71988E-0ADD-4637-947B-BBAB72D46563}">
      <dsp:nvSpPr>
        <dsp:cNvPr id="0" name=""/>
        <dsp:cNvSpPr/>
      </dsp:nvSpPr>
      <dsp:spPr>
        <a:xfrm>
          <a:off x="5007513" y="798482"/>
          <a:ext cx="1404937" cy="1404937"/>
        </a:xfrm>
        <a:prstGeom prst="ellipse">
          <a:avLst/>
        </a:prstGeom>
        <a:solidFill>
          <a:schemeClr val="accent6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Wzqvcwj</a:t>
          </a: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 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5213261" y="1004230"/>
        <a:ext cx="993441" cy="993441"/>
      </dsp:txXfrm>
    </dsp:sp>
    <dsp:sp modelId="{A3AFF4ED-E42B-4DFF-B51B-A63A4036FB44}">
      <dsp:nvSpPr>
        <dsp:cNvPr id="0" name=""/>
        <dsp:cNvSpPr/>
      </dsp:nvSpPr>
      <dsp:spPr>
        <a:xfrm rot="771429">
          <a:off x="4740076" y="3032257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072744" y="3030304"/>
        <a:ext cx="35017" cy="35017"/>
      </dsp:txXfrm>
    </dsp:sp>
    <dsp:sp modelId="{A73E71E1-A2D1-4E93-AB0A-7113A6798064}">
      <dsp:nvSpPr>
        <dsp:cNvPr id="0" name=""/>
        <dsp:cNvSpPr/>
      </dsp:nvSpPr>
      <dsp:spPr>
        <a:xfrm>
          <a:off x="5414037" y="2579580"/>
          <a:ext cx="1404937" cy="1404937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0000"/>
              </a:schemeClr>
            </a:gs>
            <a:gs pos="78000">
              <a:schemeClr val="accent5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Awj‡Mvcwj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5619785" y="2785328"/>
        <a:ext cx="993441" cy="993441"/>
      </dsp:txXfrm>
    </dsp:sp>
    <dsp:sp modelId="{E105AF6A-7FB9-4A22-B8A6-72F8EA09AB1A}">
      <dsp:nvSpPr>
        <dsp:cNvPr id="0" name=""/>
        <dsp:cNvSpPr/>
      </dsp:nvSpPr>
      <dsp:spPr>
        <a:xfrm rot="3857143">
          <a:off x="4170549" y="3746421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503216" y="3744469"/>
        <a:ext cx="35017" cy="35017"/>
      </dsp:txXfrm>
    </dsp:sp>
    <dsp:sp modelId="{BFD26D10-007D-4041-92C1-584BC0B5D241}">
      <dsp:nvSpPr>
        <dsp:cNvPr id="0" name=""/>
        <dsp:cNvSpPr/>
      </dsp:nvSpPr>
      <dsp:spPr>
        <a:xfrm>
          <a:off x="4274982" y="4007910"/>
          <a:ext cx="1404937" cy="1404937"/>
        </a:xfrm>
        <a:prstGeom prst="ellipse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GK‡PwUqv</a:t>
          </a: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g~jK</a:t>
          </a: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 cÖwZ‡hvMxZv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4480730" y="4213658"/>
        <a:ext cx="993441" cy="993441"/>
      </dsp:txXfrm>
    </dsp:sp>
    <dsp:sp modelId="{DA8A7465-42B1-4384-A5D9-BE61A63CB4E8}">
      <dsp:nvSpPr>
        <dsp:cNvPr id="0" name=""/>
        <dsp:cNvSpPr/>
      </dsp:nvSpPr>
      <dsp:spPr>
        <a:xfrm rot="6942857">
          <a:off x="3257098" y="3746421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589765" y="3744469"/>
        <a:ext cx="35017" cy="35017"/>
      </dsp:txXfrm>
    </dsp:sp>
    <dsp:sp modelId="{35C1E0CA-2816-49C4-AE35-A0EE55AF474B}">
      <dsp:nvSpPr>
        <dsp:cNvPr id="0" name=""/>
        <dsp:cNvSpPr/>
      </dsp:nvSpPr>
      <dsp:spPr>
        <a:xfrm>
          <a:off x="2448080" y="4007910"/>
          <a:ext cx="1404937" cy="1404937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lumMod val="110000"/>
              </a:schemeClr>
            </a:gs>
            <a:gs pos="88000">
              <a:schemeClr val="dk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g‡bvcmwb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2653828" y="4213658"/>
        <a:ext cx="993441" cy="993441"/>
      </dsp:txXfrm>
    </dsp:sp>
    <dsp:sp modelId="{601D8223-46E2-4B9D-ADD9-620F998DEF7D}">
      <dsp:nvSpPr>
        <dsp:cNvPr id="0" name=""/>
        <dsp:cNvSpPr/>
      </dsp:nvSpPr>
      <dsp:spPr>
        <a:xfrm rot="10028571">
          <a:off x="2687570" y="3032257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20238" y="3030304"/>
        <a:ext cx="35017" cy="35017"/>
      </dsp:txXfrm>
    </dsp:sp>
    <dsp:sp modelId="{47970524-F3EE-460D-9061-0846CA1F6A77}">
      <dsp:nvSpPr>
        <dsp:cNvPr id="0" name=""/>
        <dsp:cNvSpPr/>
      </dsp:nvSpPr>
      <dsp:spPr>
        <a:xfrm>
          <a:off x="1309025" y="2579580"/>
          <a:ext cx="1404937" cy="1404937"/>
        </a:xfrm>
        <a:prstGeom prst="ellipse">
          <a:avLst/>
        </a:prstGeom>
        <a:solidFill>
          <a:schemeClr val="accent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Wz‡hvcmwb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1514773" y="2785328"/>
        <a:ext cx="993441" cy="993441"/>
      </dsp:txXfrm>
    </dsp:sp>
    <dsp:sp modelId="{6978C7F0-5CFF-4C0F-8404-4FEB694BCDE0}">
      <dsp:nvSpPr>
        <dsp:cNvPr id="0" name=""/>
        <dsp:cNvSpPr/>
      </dsp:nvSpPr>
      <dsp:spPr>
        <a:xfrm rot="13114286">
          <a:off x="2890832" y="2141708"/>
          <a:ext cx="700352" cy="31113"/>
        </a:xfrm>
        <a:custGeom>
          <a:avLst/>
          <a:gdLst/>
          <a:ahLst/>
          <a:cxnLst/>
          <a:rect l="0" t="0" r="0" b="0"/>
          <a:pathLst>
            <a:path>
              <a:moveTo>
                <a:pt x="0" y="15556"/>
              </a:moveTo>
              <a:lnTo>
                <a:pt x="700352" y="155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223500" y="2139755"/>
        <a:ext cx="35017" cy="35017"/>
      </dsp:txXfrm>
    </dsp:sp>
    <dsp:sp modelId="{56919D2E-E69A-40DC-9C9F-02CC0B7383F8}">
      <dsp:nvSpPr>
        <dsp:cNvPr id="0" name=""/>
        <dsp:cNvSpPr/>
      </dsp:nvSpPr>
      <dsp:spPr>
        <a:xfrm>
          <a:off x="1715549" y="798482"/>
          <a:ext cx="1404937" cy="1404937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w`¦-</a:t>
          </a: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cvwÿK</a:t>
          </a: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GK‡PwUqv</a:t>
          </a:r>
          <a:r>
            <a:rPr lang="en-US" sz="2000" kern="12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 smtClean="0">
              <a:latin typeface="SutonnyMJ" pitchFamily="2" charset="0"/>
              <a:cs typeface="SutonnyMJ" pitchFamily="2" charset="0"/>
            </a:rPr>
            <a:t>evRvi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1921297" y="1004230"/>
        <a:ext cx="993441" cy="993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9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2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5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1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9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6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6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3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459C0-80EC-42F4-BE07-7679A5CB67B7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8AECD2-6BDA-40C8-8521-EBF7985A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5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625" y="221673"/>
            <a:ext cx="8596668" cy="138545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44" y="1828799"/>
            <a:ext cx="7962092" cy="4717267"/>
          </a:xfrm>
        </p:spPr>
      </p:pic>
    </p:spTree>
    <p:extLst>
      <p:ext uri="{BB962C8B-B14F-4D97-AF65-F5344CB8AC3E}">
        <p14:creationId xmlns:p14="http://schemas.microsoft.com/office/powerpoint/2010/main" val="33462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881135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394048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87F9FA-58B4-4272-8654-EF89C0195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4B87F9FA-58B4-4272-8654-EF89C0195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4B87F9FA-58B4-4272-8654-EF89C0195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55D6B-E5C0-49EE-86DA-CFE372425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43F55D6B-E5C0-49EE-86DA-CFE372425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43F55D6B-E5C0-49EE-86DA-CFE372425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B37507-FF0A-4DEE-AE85-B9F640A65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2BB37507-FF0A-4DEE-AE85-B9F640A65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2BB37507-FF0A-4DEE-AE85-B9F640A65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3DF385-9DC5-4C4D-A0D5-62C13A575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213DF385-9DC5-4C4D-A0D5-62C13A575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213DF385-9DC5-4C4D-A0D5-62C13A575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71988E-0ADD-4637-947B-BBAB72D46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C71988E-0ADD-4637-947B-BBAB72D46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C71988E-0ADD-4637-947B-BBAB72D46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AFF4ED-E42B-4DFF-B51B-A63A4036F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A3AFF4ED-E42B-4DFF-B51B-A63A4036F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A3AFF4ED-E42B-4DFF-B51B-A63A4036F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3E71E1-A2D1-4E93-AB0A-7113A6798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A73E71E1-A2D1-4E93-AB0A-7113A6798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A73E71E1-A2D1-4E93-AB0A-7113A6798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05AF6A-7FB9-4A22-B8A6-72F8EA09A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E105AF6A-7FB9-4A22-B8A6-72F8EA09A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E105AF6A-7FB9-4A22-B8A6-72F8EA09A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D26D10-007D-4041-92C1-584BC0B5D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BFD26D10-007D-4041-92C1-584BC0B5D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BFD26D10-007D-4041-92C1-584BC0B5D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8A7465-42B1-4384-A5D9-BE61A63CB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DA8A7465-42B1-4384-A5D9-BE61A63CB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DA8A7465-42B1-4384-A5D9-BE61A63CB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C1E0CA-2816-49C4-AE35-A0EE55AF4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35C1E0CA-2816-49C4-AE35-A0EE55AF4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35C1E0CA-2816-49C4-AE35-A0EE55AF4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1D8223-46E2-4B9D-ADD9-620F998D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601D8223-46E2-4B9D-ADD9-620F998D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601D8223-46E2-4B9D-ADD9-620F998DE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70524-F3EE-460D-9061-0846CA1F6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47970524-F3EE-460D-9061-0846CA1F6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47970524-F3EE-460D-9061-0846CA1F6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8C7F0-5CFF-4C0F-8404-4FEB694BC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6978C7F0-5CFF-4C0F-8404-4FEB694BC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6978C7F0-5CFF-4C0F-8404-4FEB694BC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919D2E-E69A-40DC-9C9F-02CC0B738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56919D2E-E69A-40DC-9C9F-02CC0B738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56919D2E-E69A-40DC-9C9F-02CC0B738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c~Y©cÖwZ‡hvMxZvg~jK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GK‡PwUqvg~jK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evRvi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3" y="2230582"/>
            <a:ext cx="4359334" cy="281247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02" y="2161309"/>
            <a:ext cx="4483668" cy="2862018"/>
          </a:xfrm>
        </p:spPr>
      </p:pic>
    </p:spTree>
    <p:extLst>
      <p:ext uri="{BB962C8B-B14F-4D97-AF65-F5344CB8AC3E}">
        <p14:creationId xmlns:p14="http://schemas.microsoft.com/office/powerpoint/2010/main" val="23654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1316183"/>
            <a:ext cx="4926725" cy="4599708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582" y="1219200"/>
            <a:ext cx="4553554" cy="5029199"/>
          </a:xfrm>
        </p:spPr>
      </p:pic>
    </p:spTree>
    <p:extLst>
      <p:ext uri="{BB962C8B-B14F-4D97-AF65-F5344CB8AC3E}">
        <p14:creationId xmlns:p14="http://schemas.microsoft.com/office/powerpoint/2010/main" val="266701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13165"/>
            <a:ext cx="7766936" cy="119149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Rvovq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  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- 5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158836"/>
            <a:ext cx="7766936" cy="264621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evRv‡ii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Ki|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c~Y©cÖwZ‡hvMvZ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GK‡PwUqv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evRv‡ii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Ki |</a:t>
            </a:r>
          </a:p>
          <a:p>
            <a:pPr algn="l"/>
            <a:endParaRPr lang="en-US" sz="36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36568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42110"/>
            <a:ext cx="7766936" cy="1163781"/>
          </a:xfrm>
          <a:ln>
            <a:solidFill>
              <a:schemeClr val="tx1"/>
            </a:solidFill>
            <a:prstDash val="sysDash"/>
          </a:ln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715491"/>
            <a:ext cx="7766936" cy="2432242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c~wZ‡hvMxZvi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evRv‡K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Kq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Price Maker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6927273" y="1167760"/>
            <a:ext cx="1722038" cy="96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60638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484" y="651165"/>
            <a:ext cx="7886315" cy="154706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975" y="2673928"/>
            <a:ext cx="7766936" cy="3695602"/>
          </a:xfrm>
        </p:spPr>
        <p:txBody>
          <a:bodyPr>
            <a:normAutofit fontScale="55000" lnSpcReduction="20000"/>
          </a:bodyPr>
          <a:lstStyle/>
          <a:p>
            <a:pPr marL="857250" indent="-857250" algn="ctr">
              <a:buFont typeface="Wingdings" pitchFamily="2" charset="2"/>
              <a:buChar char="q"/>
            </a:pPr>
            <a:r>
              <a:rPr lang="en-US" sz="6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evR‡ii</a:t>
            </a:r>
            <a:r>
              <a:rPr lang="en-US" sz="6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6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6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Ki</a:t>
            </a:r>
            <a:r>
              <a:rPr lang="en-US" sz="6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857250" indent="-857250" algn="l">
              <a:buFont typeface="Wingdings" pitchFamily="2" charset="2"/>
              <a:buChar char="ü"/>
            </a:pPr>
            <a:endParaRPr lang="en-US" sz="64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			</a:t>
            </a:r>
            <a:r>
              <a:rPr lang="en-US" sz="51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51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1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eBmg~n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defRPr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Avey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mvC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Ave`yjøvn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&amp;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ibwRr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Kzgvi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_</a:t>
            </a:r>
          </a:p>
          <a:p>
            <a:pPr>
              <a:defRPr/>
            </a:pP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w``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viæj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Rvgvj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>
              <a:defRPr/>
            </a:pP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my‡Kk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P›`ª †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hvqvi`vi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707275"/>
            <a:ext cx="2050473" cy="1490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09" y="4611841"/>
            <a:ext cx="2812472" cy="158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4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94509"/>
            <a:ext cx="8596668" cy="5309186"/>
          </a:xfrm>
        </p:spPr>
        <p:txBody>
          <a:bodyPr>
            <a:normAutofit/>
          </a:bodyPr>
          <a:lstStyle/>
          <a:p>
            <a:r>
              <a:rPr lang="en-US" sz="96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96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9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sz="9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2507672"/>
            <a:ext cx="5237018" cy="389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88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8800" dirty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gynv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AvwRRyj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nK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 marL="0" indent="0" algn="ctr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AvÇv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wWwMÖ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01816512062</a:t>
            </a:r>
          </a:p>
          <a:p>
            <a:pPr marL="0" indent="0" algn="ctr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B-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gBj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b¤^e-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azizulkh@gmail.com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60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48649" y="2715490"/>
            <a:ext cx="1870659" cy="193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04819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77566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elq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GKv`k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elq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-A_©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bxwZ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-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_©</a:t>
            </a:r>
          </a:p>
          <a:p>
            <a:pPr marL="0" indent="0" algn="ctr"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-1</a:t>
            </a: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mgq -60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ZvwiL-28/09/2016</a:t>
            </a:r>
          </a:p>
        </p:txBody>
      </p:sp>
    </p:spTree>
    <p:extLst>
      <p:ext uri="{BB962C8B-B14F-4D97-AF65-F5344CB8AC3E}">
        <p14:creationId xmlns:p14="http://schemas.microsoft.com/office/powerpoint/2010/main" val="362093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0">
        <p14:warp dir="in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76081"/>
            <a:ext cx="4183062" cy="325045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91" y="2452255"/>
            <a:ext cx="4017364" cy="3186545"/>
          </a:xfrm>
        </p:spPr>
      </p:pic>
    </p:spTree>
    <p:extLst>
      <p:ext uri="{BB962C8B-B14F-4D97-AF65-F5344CB8AC3E}">
        <p14:creationId xmlns:p14="http://schemas.microsoft.com/office/powerpoint/2010/main" val="20637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0" lvl="8" indent="0">
              <a:buNone/>
            </a:pPr>
            <a:r>
              <a:rPr lang="en-US" sz="6000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evRvi</a:t>
            </a:r>
            <a:endParaRPr lang="en-US" sz="6000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MARKET</a:t>
            </a: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3948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evRv‡ii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kÖwYwefvM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evRv‡ii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9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6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Market):</a:t>
            </a:r>
            <a:endParaRPr lang="en-US" sz="6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mvaiY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vb‡K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eywS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we‡µ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mgvM‡g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e¨mvgMÖx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µq-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‘ A_©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bxwZ‡Z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Ò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evRviÓ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A_©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bxwZ‡Z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`©ó ¯’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vb‡K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eis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`ªe¨‡K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evSvq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we‡µ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cÖwZ‡hvMxZvi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cv‡Ui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 ¯^‡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,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kqvi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74387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394" y="2551924"/>
            <a:ext cx="3589842" cy="269238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52" y="2535382"/>
            <a:ext cx="4557833" cy="2840621"/>
          </a:xfrm>
        </p:spPr>
      </p:pic>
    </p:spTree>
    <p:extLst>
      <p:ext uri="{BB962C8B-B14F-4D97-AF65-F5344CB8AC3E}">
        <p14:creationId xmlns:p14="http://schemas.microsoft.com/office/powerpoint/2010/main" val="398609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47869011"/>
              </p:ext>
            </p:extLst>
          </p:nvPr>
        </p:nvGraphicFramePr>
        <p:xfrm>
          <a:off x="1948873" y="5118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48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graphicEl>
                                              <a:dgm id="{6830FC2E-E428-410C-861A-9109B341F165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graphicEl>
                                              <a:dgm id="{904AB9E7-59B9-4A74-A0A9-F24C7C97A6A4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graphicEl>
                                              <a:dgm id="{BD170D3D-914F-4DDA-BCD7-4C657AC3C288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graphicEl>
                                              <a:dgm id="{1B5F4367-23CD-4A34-A356-B34F38DED11D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EF20E3EE-5416-47B5-9716-2D6ADD7A3515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00F870A0-3B57-45C9-BCE3-BA16EB666D34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7A6CAC4C-A2C7-4066-B09F-C5F929304B8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AE987188-D23D-4288-962A-B4BCE3B8C5E7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graphicEl>
                                              <a:dgm id="{7A18A642-AC4A-4337-8140-C46B216DF970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DEF527F6-9FC9-4965-AB98-8F7E0CCEA144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34F09821-6977-4A36-933D-6CC7E3BA5F12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graphicEl>
                                              <a:dgm id="{8689E2C1-BF9E-484C-9698-DE8A7A4B13C0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graphicEl>
                                              <a:dgm id="{0BABB4E5-6A85-42D4-8BDF-5242CC36C255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graphicEl>
                                              <a:dgm id="{B7CB1300-0AA9-4A6F-8CD0-C941E9208D05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EBEF04C8-0D11-4EDA-B342-C44856F289D7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graphicEl>
                                              <a:dgm id="{A91A6122-B0EE-4621-B777-843AB1E66C4A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graphicEl>
                                              <a:dgm id="{B9BA2270-31CC-4989-9A24-25C744094CCF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7D5369DC-B8A2-41EA-B6BD-BC0CAA780A7C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graphicEl>
                                              <a:dgm id="{473A59F8-B1B1-49C3-B947-04B4C2FA0146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graphicEl>
                                              <a:dgm id="{7C1B8CB1-BE56-43F7-AD72-737FA9E5D5CF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2">
                                            <p:graphicEl>
                                              <a:dgm id="{FB486C31-81BE-4F89-985C-6392FB14DFFE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Face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814</TotalTime>
  <Words>277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SutonnyMJ</vt:lpstr>
      <vt:lpstr>Wingdings</vt:lpstr>
      <vt:lpstr>Wingdings 3</vt:lpstr>
      <vt:lpstr>Facet</vt:lpstr>
      <vt:lpstr> ¯^vMZg</vt:lpstr>
      <vt:lpstr>wbR cwiwPwZ:</vt:lpstr>
      <vt:lpstr>welq cwiwPwZ</vt:lpstr>
      <vt:lpstr>PowerPoint Presentation</vt:lpstr>
      <vt:lpstr>PowerPoint Presentation</vt:lpstr>
      <vt:lpstr>wkLbdj  GB cvV †k‡l wkÿv_x©iv </vt:lpstr>
      <vt:lpstr>evRvi (Market):</vt:lpstr>
      <vt:lpstr>PowerPoint Presentation</vt:lpstr>
      <vt:lpstr>PowerPoint Presentation</vt:lpstr>
      <vt:lpstr>PowerPoint Presentation</vt:lpstr>
      <vt:lpstr>c~Y©cÖwZ‡hvMxZvg~jK evRvi VS GK‡PwUqvg~jK evRvi</vt:lpstr>
      <vt:lpstr>PowerPoint Presentation</vt:lpstr>
      <vt:lpstr>‡Rvovq KvR:    mgq- 5 wgwbU</vt:lpstr>
      <vt:lpstr>g~j¨vqb:</vt:lpstr>
      <vt:lpstr>evoxi KvR: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AvR‡Ki K¬v‡m †Zvgv‡`i mKj‡K ¯^vMZg</dc:title>
  <dc:creator>DOEL</dc:creator>
  <cp:lastModifiedBy>DOEL</cp:lastModifiedBy>
  <cp:revision>55</cp:revision>
  <dcterms:created xsi:type="dcterms:W3CDTF">2016-09-28T03:40:25Z</dcterms:created>
  <dcterms:modified xsi:type="dcterms:W3CDTF">2016-12-11T05:26:20Z</dcterms:modified>
</cp:coreProperties>
</file>