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19"/>
  </p:notesMasterIdLst>
  <p:sldIdLst>
    <p:sldId id="272" r:id="rId2"/>
    <p:sldId id="273" r:id="rId3"/>
    <p:sldId id="257" r:id="rId4"/>
    <p:sldId id="258" r:id="rId5"/>
    <p:sldId id="274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1D497-9E87-4997-8616-2F61BFBC4FF2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69668-413D-4870-9AFB-58875ACD0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180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bn-IN" smtClean="0"/>
              <a:t>১। নিজ আসনে বসে একজন থেকে অন্যজনের হাতে দিয়ে পৌছাতে পারে।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917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9BAC9-290E-4BE1-8F9E-DD32596DB70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457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98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61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4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43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71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6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774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575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2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30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0625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91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51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522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8582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147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61A02FE-6BF4-4EAA-8EB7-E24177CFDEED}" type="datetimeFigureOut">
              <a:rPr lang="en-US" smtClean="0"/>
              <a:t>12-Sep-19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79E3D8-E692-41B3-9B4F-CE082F986E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7876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  <p:sldLayoutId id="214748383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89294" y="1554872"/>
            <a:ext cx="10551995" cy="3358320"/>
          </a:xfrm>
        </p:spPr>
        <p:txBody>
          <a:bodyPr>
            <a:noAutofit/>
          </a:bodyPr>
          <a:lstStyle/>
          <a:p>
            <a:pPr algn="ctr"/>
            <a:r>
              <a:rPr lang="bn-IN" sz="23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</a:t>
            </a:r>
            <a:r>
              <a:rPr lang="bn-IN" sz="239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ভেচ্ছা</a:t>
            </a:r>
            <a:r>
              <a:rPr lang="bn-IN" sz="8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সবাইকে</a:t>
            </a:r>
            <a:endParaRPr lang="en-US" sz="3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830937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3355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5211" y="144792"/>
            <a:ext cx="932142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dirty="0" err="1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পরিচিতি</a:t>
            </a:r>
            <a:endParaRPr lang="en-US" sz="115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7829" y="2006840"/>
            <a:ext cx="422917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4800" u="sng" kern="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pPr algn="ctr">
              <a:defRPr/>
            </a:pPr>
            <a:r>
              <a:rPr lang="bn-IN" sz="4000" b="1" i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মশিয়ার রহমান</a:t>
            </a:r>
          </a:p>
          <a:p>
            <a:pPr algn="ctr">
              <a:defRPr/>
            </a:pPr>
            <a:r>
              <a:rPr lang="bn-IN" sz="2800" kern="0" dirty="0" smtClean="0">
                <a:latin typeface="NikoshBAN" pitchFamily="2" charset="0"/>
                <a:cs typeface="NikoshBAN" pitchFamily="2" charset="0"/>
              </a:rPr>
              <a:t>সহকারি শিক্ষক ( কম্পিউটার</a:t>
            </a:r>
            <a:r>
              <a:rPr lang="en-US" sz="2800" kern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kern="0" dirty="0" smtClean="0"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>
              <a:defRPr/>
            </a:pPr>
            <a:r>
              <a:rPr lang="bn-IN" sz="2800" kern="0" dirty="0" smtClean="0">
                <a:latin typeface="NikoshBAN" pitchFamily="2" charset="0"/>
                <a:cs typeface="NikoshBAN" pitchFamily="2" charset="0"/>
              </a:rPr>
              <a:t>দিগরাজ ইসলামিয়া দাখিল মাদ্রাসা,</a:t>
            </a:r>
          </a:p>
          <a:p>
            <a:pPr algn="ctr">
              <a:defRPr/>
            </a:pPr>
            <a:r>
              <a:rPr lang="bn-IN" sz="2800" kern="0" dirty="0" smtClean="0">
                <a:latin typeface="NikoshBAN" pitchFamily="2" charset="0"/>
                <a:cs typeface="NikoshBAN" pitchFamily="2" charset="0"/>
              </a:rPr>
              <a:t>ম</a:t>
            </a:r>
            <a:r>
              <a:rPr lang="en-US" sz="2800" kern="0" dirty="0" err="1" smtClean="0">
                <a:latin typeface="NikoshBAN" pitchFamily="2" charset="0"/>
                <a:cs typeface="NikoshBAN" pitchFamily="2" charset="0"/>
              </a:rPr>
              <a:t>োং</a:t>
            </a:r>
            <a:r>
              <a:rPr lang="bn-IN" sz="2800" kern="0" dirty="0" smtClean="0">
                <a:latin typeface="NikoshBAN" pitchFamily="2" charset="0"/>
                <a:cs typeface="NikoshBAN" pitchFamily="2" charset="0"/>
              </a:rPr>
              <a:t>লা, বাগেরহাট।</a:t>
            </a:r>
          </a:p>
          <a:p>
            <a:pPr algn="ctr">
              <a:defRPr/>
            </a:pPr>
            <a:r>
              <a:rPr lang="bn-IN" sz="2800" kern="0" dirty="0" smtClean="0">
                <a:latin typeface="NikoshBAN" pitchFamily="2" charset="0"/>
                <a:cs typeface="NikoshBAN" pitchFamily="2" charset="0"/>
              </a:rPr>
              <a:t>যোগাযোগ : ০১৭২১৬৮৭৫৯২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03463" y="1887494"/>
            <a:ext cx="30831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IN" sz="5400" u="sng" kern="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IN" u="sng" kern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57633" y="2810824"/>
            <a:ext cx="4009292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৬ষ্ঠ 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: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1</a:t>
            </a:r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	  : ০৫</a:t>
            </a:r>
          </a:p>
          <a:p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৫০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: 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255" y="2234599"/>
            <a:ext cx="2608123" cy="32601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Rectangle 4"/>
          <p:cNvSpPr/>
          <p:nvPr/>
        </p:nvSpPr>
        <p:spPr>
          <a:xfrm>
            <a:off x="8679975" y="4992273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34849" y="5179088"/>
            <a:ext cx="6827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7200" b="1" i="1" kern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ench Script MT" panose="03020402040607040605" pitchFamily="66" charset="0"/>
                <a:cs typeface="NikoshBAN" pitchFamily="2" charset="0"/>
              </a:rPr>
              <a:t>mrahmanjoy@gmail.com</a:t>
            </a:r>
            <a:endParaRPr lang="bn-BD" sz="6000" b="1" i="1" kern="0" dirty="0">
              <a:ln w="0"/>
              <a:solidFill>
                <a:schemeClr val="accent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French Script MT" panose="03020402040607040605" pitchFamily="66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04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6096" y="127380"/>
            <a:ext cx="7185546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ছবিতে কিসের ব্যবহার লক্ষ্য করছো ?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5022" y="5435632"/>
            <a:ext cx="492949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শিক্ষার্থীরা ডিজিটাল ক্লাস করছে।  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05262" y="5435633"/>
            <a:ext cx="5472752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ডাক্তার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চিকিৎ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সায় প্রযুক্তি ব্যবহার করছে।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48" y="1310941"/>
            <a:ext cx="5141694" cy="358860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322" y="1300467"/>
            <a:ext cx="5117911" cy="359907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2600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501" y="2944083"/>
            <a:ext cx="109864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1319" y="1337481"/>
            <a:ext cx="4067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 </a:t>
            </a:r>
            <a:r>
              <a:rPr lang="bn-IN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.....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6035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82472" y="1688911"/>
            <a:ext cx="114095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IN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১.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শিক্ষাক্ষেত্রে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 করতে 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3600" b="1" dirty="0">
              <a:solidFill>
                <a:schemeClr val="accent3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</a:pPr>
            <a:r>
              <a:rPr lang="bn-IN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২.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en-US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ক্ষেত্রে তথ্য ও যোগাযোগ প্রযুক্তির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 বর্ণনা করতে পারবে</a:t>
            </a:r>
            <a:r>
              <a:rPr lang="en-US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bn-IN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৩.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বিজ্ঞান ও গবেষণার ক্ষেত্রে তথ্য ও যোগাযোগ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প্রযুক্তির গুরুত্ব 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bn-IN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৪.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, পরিবেশ 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আবহাওয়া সম্পর্কে তথ্য প্রদানে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প্রযুক্তির</a:t>
            </a:r>
            <a:r>
              <a:rPr lang="bn-IN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b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ভূমিকা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 করতে</a:t>
            </a:r>
            <a:r>
              <a:rPr lang="bn-IN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পারবে।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2637" y="614149"/>
            <a:ext cx="56774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44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44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47411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3168" y="5739502"/>
            <a:ext cx="289560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গতানুগতিক পাঠদান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77049" y="5739502"/>
            <a:ext cx="3713018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মাল্টিমিডিয়ার মাধ্যমে পাঠদান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3656" y="1639655"/>
            <a:ext cx="4970338" cy="35464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55" y="1639655"/>
            <a:ext cx="5135170" cy="3546494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810179" y="485816"/>
            <a:ext cx="6223379" cy="58477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ছবিগুলোতে পাঠদানের কী পার্থক্য দেখতে পাচ্ছ?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034708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6585" y="492645"/>
            <a:ext cx="51054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শিক্ষায় তথ্য ও যোগাযোগ প্রযুক্তি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7265" y="5779928"/>
            <a:ext cx="3237596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পরীক্ষা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দেয়া যায়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99" y="1754477"/>
            <a:ext cx="3831311" cy="34099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330" y="1754477"/>
            <a:ext cx="3978377" cy="34099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89839" y="5779928"/>
            <a:ext cx="4374573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ই-বুকে কয়েক হাজার বই রাখা যায়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67259074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3448" y="406023"/>
            <a:ext cx="5680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চিকিৎসায় তথ্য ও যোগাযোগ প্রযুক্তি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60364" y="5775582"/>
            <a:ext cx="2895600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গতানুগতিক চিকিৎসা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92795" y="5775582"/>
            <a:ext cx="3372716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প্রযুক্তির মাধ্যমে চিকিৎসা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5" y="1272743"/>
            <a:ext cx="4919819" cy="39679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63" y="1272743"/>
            <a:ext cx="5209728" cy="396799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7458314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9686" y="4820608"/>
            <a:ext cx="4804064" cy="95410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শরীরের বাইরে থেকে শরীরের ভিতরের হৃৎপিন্ডের এরকম নিখুঁত ছবি তোলা সম্ভব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235285" y="5036051"/>
            <a:ext cx="2486170" cy="5232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টেলিমেডিসিন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119116" y="1197789"/>
            <a:ext cx="5145206" cy="3332018"/>
            <a:chOff x="789708" y="1143000"/>
            <a:chExt cx="2369128" cy="333201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6" r="7273"/>
            <a:stretch/>
          </p:blipFill>
          <p:spPr bwMode="auto">
            <a:xfrm>
              <a:off x="789708" y="1143000"/>
              <a:ext cx="2369127" cy="19050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96" r="7273" b="28658"/>
            <a:stretch/>
          </p:blipFill>
          <p:spPr bwMode="auto">
            <a:xfrm>
              <a:off x="789708" y="3048000"/>
              <a:ext cx="2369128" cy="142701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678" y="1197789"/>
            <a:ext cx="4621473" cy="3358896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444923" y="323141"/>
            <a:ext cx="51054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চিকিৎসায়  তথ্য ও যোগাযোগ প্রযুক্তি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18905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906372" y="1600200"/>
            <a:ext cx="2775119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800" dirty="0">
                <a:ea typeface="Calibri"/>
                <a:cs typeface="NikoshBAN"/>
              </a:rPr>
              <a:t>জোড়ায় কাজ </a:t>
            </a:r>
            <a:endParaRPr lang="en-US" sz="4800" dirty="0">
              <a:ea typeface="Calibri"/>
              <a:cs typeface="Vrind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7671" y="2958152"/>
            <a:ext cx="11163869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চিকিৎসা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কোথায়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তথ্য ও যোগাযোগ প্রযুক্তি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 ব্যবহৃত হচ্ছে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লেখ।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0800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29638" y="253425"/>
            <a:ext cx="6172200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বিজ্ঞান ও গবেষণায় তথ্য ও যোগাযোগ প্রযুক্তি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5314" y="5311802"/>
            <a:ext cx="411480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বিজ্ঞান ও গবেষণার কাজকে সহজ করেছে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68138" y="5311801"/>
            <a:ext cx="5867400" cy="95410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আমাদের দেশের বিজ্ঞানীরা পাটের জিনোম বের করে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ছে।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820" y="1152287"/>
            <a:ext cx="5110774" cy="350159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768" y="1193231"/>
            <a:ext cx="4757456" cy="34606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872488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43375" y="119416"/>
            <a:ext cx="5105400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কৃষিতে তথ্য ও যোগাযোগ প্রযুক্তি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6498" y="6049748"/>
            <a:ext cx="3674147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কৃষি বিষয়ক অনুষ্ঠান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17512" y="3139021"/>
            <a:ext cx="4066309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ইন্টারনেটে কৃষির উপর ওয়েবসাইট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55936" y="6049748"/>
            <a:ext cx="4330020" cy="5232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মোবাইল ফোনে কৃষি সম্যার সমাধান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497" y="3681583"/>
            <a:ext cx="3674147" cy="219639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22"/>
          <a:stretch/>
        </p:blipFill>
        <p:spPr>
          <a:xfrm>
            <a:off x="1432835" y="794071"/>
            <a:ext cx="9416213" cy="22863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936" y="3681583"/>
            <a:ext cx="3924830" cy="1971667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3" name="Rectangle 12"/>
          <p:cNvSpPr/>
          <p:nvPr/>
        </p:nvSpPr>
        <p:spPr>
          <a:xfrm>
            <a:off x="9304886" y="6426522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>
                <a:solidFill>
                  <a:srgbClr val="FF0000"/>
                </a:solidFill>
              </a:rPr>
              <a:pPr/>
              <a:t>12 September 2019</a:t>
            </a:fld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593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7165" y="5010334"/>
            <a:ext cx="4343400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১৯৭০ সালের ঘূর্ণঝড়ে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আমাদের দেশের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প্রায় লক্ষ লোক মারা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গিয়েছে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23971" y="5010334"/>
            <a:ext cx="3961265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বর্তমানে ঘূর্ণিঝড়ের পূর্বাভাস আগেই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পাওয়া যায়।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278" y="1511491"/>
            <a:ext cx="4668363" cy="2804241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2251883" y="346997"/>
            <a:ext cx="7391400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পরিবেশ আর আবহাওয়া জানতে তথ্য ও যোগাযোগ প্রযুক্তি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61" y="1511492"/>
            <a:ext cx="5077208" cy="280424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7" name="Rectangle 6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91991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35606" y="948519"/>
            <a:ext cx="2950263" cy="769441"/>
          </a:xfrm>
          <a:prstGeom prst="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000" b="1" i="0" u="none" strike="noStrike" kern="1100" cap="all" spc="0" normalizeH="0" baseline="0" noProof="0" dirty="0" smtClean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SolaimanLipi" pitchFamily="65" charset="0"/>
                <a:ea typeface="NikoshBAN" pitchFamily="2" charset="0"/>
                <a:cs typeface="SolaimanLipi" pitchFamily="65" charset="0"/>
                <a:sym typeface="Wingdings"/>
              </a:rPr>
              <a:t></a:t>
            </a:r>
            <a:r>
              <a:rPr kumimoji="0" lang="bn-BD" sz="4400" b="1" i="0" u="none" strike="noStrike" kern="0" cap="none" spc="0" normalizeH="0" baseline="0" noProof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4400" kern="0" dirty="0" err="1" smtClean="0">
                <a:ln w="1905"/>
                <a:latin typeface="NikoshBAN" pitchFamily="2" charset="0"/>
                <a:cs typeface="NikoshBAN" pitchFamily="2" charset="0"/>
              </a:rPr>
              <a:t>গত</a:t>
            </a:r>
            <a:r>
              <a:rPr lang="en-US" sz="4400" kern="0" dirty="0" smtClean="0">
                <a:ln w="1905"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BD" sz="4400" b="1" i="0" u="none" strike="noStrike" kern="0" cap="none" spc="0" normalizeH="0" baseline="0" noProof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কাজ</a:t>
            </a:r>
            <a:r>
              <a:rPr kumimoji="0" lang="en-US" sz="4400" b="1" i="0" u="none" strike="noStrike" kern="0" cap="none" spc="0" normalizeH="0" baseline="0" noProof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r>
              <a:rPr kumimoji="0" lang="bn-BD" sz="4400" b="1" i="0" u="none" strike="noStrike" kern="0" cap="none" spc="0" normalizeH="0" baseline="0" noProof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itchFamily="2" charset="0"/>
                <a:cs typeface="NikoshBAN" pitchFamily="2" charset="0"/>
              </a:rPr>
              <a:t> </a:t>
            </a:r>
            <a:endParaRPr kumimoji="0" lang="en-US" sz="4400" b="1" i="0" u="none" strike="noStrike" kern="0" cap="none" spc="0" normalizeH="0" baseline="0" noProof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4149" y="3124200"/>
            <a:ext cx="10986448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শিক্ষায় তথ্য ও যোগাযোগ প্রযুক্তি</a:t>
            </a:r>
            <a:r>
              <a:rPr lang="bn-IN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</a:t>
            </a:r>
            <a:r>
              <a:rPr lang="bn-IN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r>
              <a:rPr lang="bn-BD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</a:t>
            </a:r>
            <a:r>
              <a:rPr lang="bn-IN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উল্লেখ কর। </a:t>
            </a:r>
            <a:endParaRPr lang="en-US" sz="4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68557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57216" y="741292"/>
            <a:ext cx="31242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সম্ভাব্য সমাধান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1751" y="2163173"/>
            <a:ext cx="10495129" cy="3785652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অনলাইনের মাধ্যমে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শ্বে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যে কোন লাইব্রেরীর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বই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পড়া যাবে।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দেশ-বিদেশের যে কোন শিক্ষকের সাথে যোগাযোগ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করা যায়।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বিভিন্ন অনলাইন ভিত্তিক পরীক্ষা দেওয়া যায়।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বিভিন্ন বই ডাউনলোড করা যায়।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835582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768758" y="684665"/>
            <a:ext cx="2654894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800" dirty="0">
                <a:ea typeface="Calibri"/>
                <a:cs typeface="NikoshBAN"/>
              </a:rPr>
              <a:t>বাড়ির কাজ  </a:t>
            </a:r>
            <a:endParaRPr lang="en-US" sz="4800" dirty="0">
              <a:ea typeface="Calibri"/>
              <a:cs typeface="Vrind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805" y="2756849"/>
            <a:ext cx="10972799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র ব্যবহার নিয়ে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6000" dirty="0" smtClean="0">
                <a:latin typeface="NikoshBAN" pitchFamily="2" charset="0"/>
                <a:cs typeface="NikoshBAN" pitchFamily="2" charset="0"/>
              </a:rPr>
              <a:t> ১০ বাক্যের একটি ছোট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অনুচ্ছেদ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লিখে </a:t>
            </a:r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আনবে।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544330" y="6314087"/>
            <a:ext cx="23610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fld id="{D5594DA6-B614-46D9-9BF2-72154C59472C}" type="datetime3">
              <a:rPr lang="en-US" b="1"/>
              <a:pPr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11091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66800" y="2362201"/>
            <a:ext cx="98298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800" b="1" i="1" dirty="0" err="1">
                <a:ln w="0"/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3800" b="1" i="1" dirty="0">
                <a:ln w="0"/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i="1" dirty="0" err="1">
                <a:ln w="0"/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i="1" dirty="0">
              <a:ln w="0"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xfrm>
            <a:off x="9689911" y="6342747"/>
            <a:ext cx="2292825" cy="365125"/>
          </a:xfrm>
        </p:spPr>
        <p:txBody>
          <a:bodyPr/>
          <a:lstStyle/>
          <a:p>
            <a:fld id="{BC328944-33C5-4280-84B0-3AF81FD04761}" type="datetime3">
              <a:rPr lang="en-US" sz="1800" b="1" smtClean="0"/>
              <a:t>12 September 2019</a:t>
            </a:fld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294649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repeatCount="4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5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86</TotalTime>
  <Words>371</Words>
  <Application>Microsoft Office PowerPoint</Application>
  <PresentationFormat>Widescreen</PresentationFormat>
  <Paragraphs>82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Century Gothic</vt:lpstr>
      <vt:lpstr>French Script MT</vt:lpstr>
      <vt:lpstr>NikoshBAN</vt:lpstr>
      <vt:lpstr>SolaimanLipi</vt:lpstr>
      <vt:lpstr>Vrinda</vt:lpstr>
      <vt:lpstr>Wingdings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muzahid</dc:creator>
  <cp:lastModifiedBy>muzahid</cp:lastModifiedBy>
  <cp:revision>25</cp:revision>
  <dcterms:created xsi:type="dcterms:W3CDTF">2019-09-11T16:27:23Z</dcterms:created>
  <dcterms:modified xsi:type="dcterms:W3CDTF">2019-09-12T12:56:07Z</dcterms:modified>
</cp:coreProperties>
</file>