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0" r:id="rId3"/>
    <p:sldId id="259" r:id="rId4"/>
    <p:sldId id="258" r:id="rId5"/>
    <p:sldId id="260" r:id="rId6"/>
    <p:sldId id="261" r:id="rId7"/>
    <p:sldId id="271" r:id="rId8"/>
    <p:sldId id="272" r:id="rId9"/>
    <p:sldId id="268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54" autoAdjust="0"/>
    <p:restoredTop sz="94660"/>
  </p:normalViewPr>
  <p:slideViewPr>
    <p:cSldViewPr>
      <p:cViewPr varScale="1">
        <p:scale>
          <a:sx n="69" d="100"/>
          <a:sy n="69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শুভেচ্ছা স্বাগতম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8489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486400" cy="9445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85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1" y="1295400"/>
            <a:ext cx="3581400" cy="68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8600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শ্রেনিঃ৮ম।</a:t>
            </a: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হিন্দুধর্ম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পাঠ – মনসা দেবী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সময়ঃ ৫০ মিনিট।</a:t>
            </a: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তাং ১৭।০৮।১৪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29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676400" y="1600200"/>
            <a:ext cx="5486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মনসাদেবীর পরিচয় সম্পর্কে বলতে পারবে।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 দেবীর পূজা পদ্ধতি নিয়ে আলোচনা করতে পারবে।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2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5867400" cy="990600"/>
          </a:xfrm>
        </p:spPr>
        <p:txBody>
          <a:bodyPr>
            <a:norm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 গুলো লক্ষ্য করঃ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88550"/>
            <a:ext cx="4114800" cy="399785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038600" cy="4606991"/>
          </a:xfrm>
        </p:spPr>
      </p:pic>
      <p:sp>
        <p:nvSpPr>
          <p:cNvPr id="6" name="TextBox 5"/>
          <p:cNvSpPr txBox="1"/>
          <p:nvPr/>
        </p:nvSpPr>
        <p:spPr>
          <a:xfrm>
            <a:off x="1447800" y="5853076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লক্ষ্মীদেবী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0" y="6005662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0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 ঘোষনা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7526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38600" y="1937266"/>
            <a:ext cx="2438400" cy="1175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684"/>
            <a:ext cx="4191000" cy="4957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3810000" y="6400799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মনসাদেবী।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38684"/>
            <a:ext cx="381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3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609600"/>
            <a:ext cx="7467600" cy="42672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7"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মনসা কিসের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দেবী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lvl="7"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মনসাদেবীকে আর কী নামে ডাকা হয় ?</a:t>
            </a:r>
          </a:p>
          <a:p>
            <a:pPr lvl="7"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 ভাবে মনসা দেবীর আবির্ভাব ঘটে? </a:t>
            </a:r>
          </a:p>
          <a:p>
            <a:pPr lvl="7"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 বর্ণ নিয়ে আলোচনা করব।</a:t>
            </a:r>
          </a:p>
          <a:p>
            <a:pPr marL="3657600" lvl="8" indent="0">
              <a:buNone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3200400" lvl="7" indent="0">
              <a:buNone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lvl="7">
              <a:buFont typeface="Wingdings" pitchFamily="2" charset="2"/>
              <a:buChar char="Ø"/>
            </a:pP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15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47478"/>
            <a:ext cx="3124199" cy="31780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0" y="1893332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পিতাঃ কশ্যপমুনি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41910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মাতাঃ কাদ্রু\নাগমতা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828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স্বামীঃজগৎকারু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9624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পুত্রঃ আস্তিক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5145107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বোনঃ বাসুকি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5145107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মনসা দেবী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9249" y="410230"/>
            <a:ext cx="506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মনসার বংশ পরিচয়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2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1700" y="464458"/>
            <a:ext cx="4953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দেবী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676400"/>
            <a:ext cx="3505200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057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সর্পের দেবী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242066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অন্য নামঃ জগদগৌরী/  বিষহরি।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886200"/>
            <a:ext cx="1676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 দেবী গৌরবর্না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0" y="4114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তার বাহন হাঁস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3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মনসা দেবীর পূজা পদ্ধতি নিয়ে আলোচনা করব।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600200"/>
            <a:ext cx="3657601" cy="441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4600" y="213360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ভাদ্র মাসের কৃষ্ণপক্ষের নাগপঞ্চমীতে এই পূজা করা হয়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133600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আষাঢ় মাসের পূর্নিমা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পরের তিথিকে নাগপঞ্চমী বলা হয়।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4114800"/>
            <a:ext cx="121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সিজ গাছ স্থাপন করে পূজাকরতে হয়।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114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তার পূজা করলে সর্প 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ভয় থাকে না।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30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মনসা দেবীর রূপ বর্ননা কর।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কোন মাসে এবংকোন পদ্ধতিতে মনসা দেবীর পূজা সমাপন করা হয়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2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3719" y="609600"/>
            <a:ext cx="455295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759688"/>
            <a:ext cx="709191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 দেবীকে আর কী নমে ডাকা হয়?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মনসা দেবীর  বাহন কী?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তাকে কয়টি সাপ ঘিরে রেখেছে?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23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162800" cy="1462077"/>
          </a:xfrm>
        </p:spPr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563091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মনসা দেবীর পরিচয় পূর্বক পূজার প্রভাব ওগুরুত্ব ব্যাখ্যা কর।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72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304800"/>
            <a:ext cx="4876800" cy="609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01779"/>
            <a:ext cx="7848600" cy="534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208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শুভেচ্ছা স্বাগতম</vt:lpstr>
      <vt:lpstr>পরিচিতি</vt:lpstr>
      <vt:lpstr>শিখন ফল</vt:lpstr>
      <vt:lpstr>নিচের ছবি গুলো লক্ষ্য করঃ</vt:lpstr>
      <vt:lpstr>পাঠ ঘোষনা</vt:lpstr>
      <vt:lpstr>PowerPoint Presentation</vt:lpstr>
      <vt:lpstr>PowerPoint Presentation</vt:lpstr>
      <vt:lpstr>PowerPoint Presentation</vt:lpstr>
      <vt:lpstr>PowerPoint Presentation</vt:lpstr>
      <vt:lpstr>দলগত কাজ</vt:lpstr>
      <vt:lpstr>PowerPoint Presentation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সু স্বাগতম</dc:title>
  <dc:creator>TSS</dc:creator>
  <cp:lastModifiedBy>M Joy</cp:lastModifiedBy>
  <cp:revision>191</cp:revision>
  <dcterms:created xsi:type="dcterms:W3CDTF">2006-08-16T00:00:00Z</dcterms:created>
  <dcterms:modified xsi:type="dcterms:W3CDTF">2019-10-20T02:26:47Z</dcterms:modified>
</cp:coreProperties>
</file>