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59" r:id="rId4"/>
    <p:sldId id="258" r:id="rId5"/>
    <p:sldId id="260" r:id="rId6"/>
    <p:sldId id="261" r:id="rId7"/>
    <p:sldId id="271" r:id="rId8"/>
    <p:sldId id="272" r:id="rId9"/>
    <p:sldId id="268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4" autoAdjust="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শুভেচ্ছা 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48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মনসা দেবীর রূপ বর্ননা কর।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মাসে এবংকোন পদ্ধতিতে মনসা দেবীর পূজা সমাপন করা হয়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719" y="609600"/>
            <a:ext cx="45529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9688"/>
            <a:ext cx="709191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 দেবীকে আর কী নমে ডাকা হয়?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 দেবীর  বাহন কী?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তাকে কয়টি সাপ ঘিরে রেখেছে?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162800" cy="1462077"/>
          </a:xfrm>
        </p:spPr>
        <p:txBody>
          <a:bodyPr/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563091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মনসা দেবীর পরিচয় পূর্বক পূজার প্রভাব ওগুরুত্ব ব্যাখ্যা কর।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04800"/>
            <a:ext cx="48768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01779"/>
            <a:ext cx="7848600" cy="53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944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মৃত্যুঞ্জয়</a:t>
            </a:r>
            <a:r>
              <a:rPr lang="en-US" sz="4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কুণ্ডু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দিঘলিয়া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উচ্চবিদ্দ্যালয়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লোহাগড়া,নড়াইল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1" y="1295400"/>
            <a:ext cx="35814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86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শ্রেনিঃ৮ম।</a:t>
            </a: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হিন্দুধর্ম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পাঠ – মনসা দেবী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৫০ মিনিট।</a:t>
            </a: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তাং ১৭।০৮।১৪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676400" y="16002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মনসাদেবীর পরিচয় সম্পর্কে বলতে পারবে।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 দেবীর পূজা পদ্ধতি নিয়ে আলোচনা করতে পারবে।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867400" cy="9906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 গুলো লক্ষ্য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8550"/>
            <a:ext cx="4114800" cy="39978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038600" cy="4606991"/>
          </a:xfrm>
        </p:spPr>
      </p:pic>
      <p:sp>
        <p:nvSpPr>
          <p:cNvPr id="6" name="TextBox 5"/>
          <p:cNvSpPr txBox="1"/>
          <p:nvPr/>
        </p:nvSpPr>
        <p:spPr>
          <a:xfrm>
            <a:off x="1447800" y="585307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লক্ষ্মীদেবী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600566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1937266"/>
            <a:ext cx="2438400" cy="117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684"/>
            <a:ext cx="4191000" cy="4957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640079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মনসাদেবী।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8684"/>
            <a:ext cx="381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09600"/>
            <a:ext cx="7467600" cy="4267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7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মনসা কিসের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দেবী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7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মনসাদেবীকে আর কী নামে ডাকা হয় ?</a:t>
            </a:r>
          </a:p>
          <a:p>
            <a:pPr lvl="7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ভাবে মনসা দেবীর আবির্ভাব ঘটে? </a:t>
            </a:r>
          </a:p>
          <a:p>
            <a:pPr lvl="7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বর্ণ নিয়ে আলোচনা করব।</a:t>
            </a:r>
          </a:p>
          <a:p>
            <a:pPr marL="3657600" lvl="8" indent="0"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3200400" lvl="7" indent="0"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7">
              <a:buFont typeface="Wingdings" pitchFamily="2" charset="2"/>
              <a:buChar char="Ø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47478"/>
            <a:ext cx="3124199" cy="3178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1893332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পিতাঃ কশ্যপমুনি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191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মাতাঃ কাদ্রু\নাগমতা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স্বামীঃজগৎকারু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962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পুত্রঃ আস্তিক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145107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বোনঃ বাসুকি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14510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মনসা দেবী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249" y="410230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মনসার বংশ পরিচয়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0" y="464458"/>
            <a:ext cx="4953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35052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057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সর্পের দেবী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24206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অন্য নামঃ জগদগৌরী/  বিষহরি।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8862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মনসা দেবী গৌরবর্না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114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 বাহন হাঁস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মনসা দেবীর পূজা পদ্ধতি নিয়ে আলোচনা করব।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3657601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2133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ভাদ্র মাসের কৃষ্ণপক্ষের নাগপঞ্চমীতে এই পূজা করা 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আষাঢ় মাসের পূর্নিমা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পরের তিথিকে নাগপঞ্চমী বলা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41148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সিজ গাছ স্থাপন করে পূজাকরতে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তার পূজা করলে সর্প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ভয় থাকে না।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208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শুভেচ্ছা স্বাগতম</vt:lpstr>
      <vt:lpstr>পরিচিতি</vt:lpstr>
      <vt:lpstr>শিখন ফল</vt:lpstr>
      <vt:lpstr>নিচের ছবি গুলো লক্ষ্য করঃ</vt:lpstr>
      <vt:lpstr>পাঠ ঘোষনা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 স্বাগতম</dc:title>
  <dc:creator>TSS</dc:creator>
  <cp:lastModifiedBy>M Joy</cp:lastModifiedBy>
  <cp:revision>191</cp:revision>
  <dcterms:created xsi:type="dcterms:W3CDTF">2006-08-16T00:00:00Z</dcterms:created>
  <dcterms:modified xsi:type="dcterms:W3CDTF">2019-10-20T02:26:47Z</dcterms:modified>
</cp:coreProperties>
</file>