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70" r:id="rId12"/>
    <p:sldId id="266" r:id="rId13"/>
    <p:sldId id="273" r:id="rId14"/>
    <p:sldId id="272" r:id="rId15"/>
    <p:sldId id="274" r:id="rId16"/>
    <p:sldId id="267" r:id="rId17"/>
    <p:sldId id="268" r:id="rId18"/>
    <p:sldId id="269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62" autoAdjust="0"/>
    <p:restoredTop sz="94660"/>
  </p:normalViewPr>
  <p:slideViewPr>
    <p:cSldViewPr>
      <p:cViewPr>
        <p:scale>
          <a:sx n="66" d="100"/>
          <a:sy n="66" d="100"/>
        </p:scale>
        <p:origin x="-126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Santosh\Desktop\My%20movie.wmv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gif"/><Relationship Id="rId7" Type="http://schemas.openxmlformats.org/officeDocument/2006/relationships/image" Target="../media/image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73302" y="-310991"/>
            <a:ext cx="4419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bn-BD" sz="13800" b="1" i="0" u="none" strike="noStrike" kern="0" cap="none" spc="50" normalizeH="0" baseline="0" noProof="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 rot="5400000">
            <a:off x="-1600827" y="2667626"/>
            <a:ext cx="5410203" cy="1446550"/>
          </a:xfrm>
          <a:prstGeom prst="rect">
            <a:avLst/>
          </a:prstGeom>
          <a:solidFill>
            <a:srgbClr val="0070C0"/>
          </a:solidFill>
          <a:ln w="57150">
            <a:solidFill>
              <a:srgbClr val="FF00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8800" b="1" cap="none" spc="0" dirty="0" smtClean="0">
                <a:ln w="11430">
                  <a:solidFill>
                    <a:srgbClr val="FFFF00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শুভ সকাল</a:t>
            </a:r>
            <a:endParaRPr lang="en-US" sz="8800" b="1" cap="none" spc="0" dirty="0">
              <a:ln w="11430">
                <a:solidFill>
                  <a:srgbClr val="FFFF00"/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 rot="5400000">
            <a:off x="4842105" y="3013698"/>
            <a:ext cx="6705992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cap="none" spc="0" dirty="0" smtClean="0">
                <a:ln w="11430">
                  <a:solidFill>
                    <a:srgbClr val="FFC000"/>
                  </a:solidFill>
                </a:ln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 লাল গোলাপের শুভেচ্ছা</a:t>
            </a:r>
            <a:endParaRPr lang="en-US" sz="4800" b="1" cap="none" spc="0" dirty="0">
              <a:ln w="11430">
                <a:solidFill>
                  <a:srgbClr val="FFC000"/>
                </a:solidFill>
              </a:ln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C:\Documents and Settings\Administrator\Desktop\roses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492045"/>
            <a:ext cx="5362591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187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76200"/>
            <a:ext cx="9144000" cy="990600"/>
          </a:xfrm>
          <a:prstGeom prst="roundRect">
            <a:avLst/>
          </a:prstGeom>
          <a:pattFill prst="pct5">
            <a:fgClr>
              <a:srgbClr val="FFFF00"/>
            </a:fgClr>
            <a:bgClr>
              <a:srgbClr val="00B050"/>
            </a:bgClr>
          </a:pattFill>
          <a:ln w="76200" cap="flat" cmpd="thickThin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bn-BD" sz="6600" dirty="0">
                <a:ln w="0"/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dirty="0">
              <a:ln w="0"/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95400"/>
            <a:ext cx="9144000" cy="5105400"/>
          </a:xfrm>
          <a:prstGeom prst="rect">
            <a:avLst/>
          </a:prstGeom>
          <a:pattFill prst="dashDnDiag">
            <a:fgClr>
              <a:srgbClr val="FFC000"/>
            </a:fgClr>
            <a:bgClr>
              <a:srgbClr val="00B050"/>
            </a:bgClr>
          </a:patt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4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36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752600"/>
            <a:ext cx="2119745" cy="227609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4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মৃত্যুঞ্জয়</a:t>
            </a:r>
            <a:r>
              <a:rPr kumimoji="0" lang="en-US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কুমার</a:t>
            </a:r>
            <a:r>
              <a:rPr kumimoji="0" lang="en-US" sz="4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কুণ্ডু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দিঘলিয়া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উচ্চবিদ্দ্যালয়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লোহাগড়া,নড়াইল</a:t>
            </a:r>
            <a:endParaRPr kumimoji="0" lang="bn-IN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I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তারিখঃ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28</a:t>
            </a:r>
            <a:r>
              <a:rPr kumimoji="0" lang="bn-IN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/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০8/২০১9</a:t>
            </a:r>
            <a:endParaRPr kumimoji="0" lang="bn-BD" sz="28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ই-মেইলঃ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mjoykundu@gmail.com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D16349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মোবাইল নম্বরঃ০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1716841586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80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02842" y="0"/>
            <a:ext cx="8941158" cy="6858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ln w="12700" cap="flat" cmpd="sng" algn="ctr">
            <a:solidFill>
              <a:srgbClr val="1D9A7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BAN"/>
              <a:ea typeface="+mn-ea"/>
              <a:cs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1" y="875763"/>
            <a:ext cx="609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marR="0" lvl="0" indent="-114300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bn-BD" sz="66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kumimoji="0" lang="bn-BD" sz="66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2282766"/>
            <a:ext cx="7201437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800" kern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 :</a:t>
            </a:r>
            <a:r>
              <a:rPr lang="en-US" sz="4800" kern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bn-BD" sz="4800" kern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800" kern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অধ্যায়: </a:t>
            </a:r>
            <a:r>
              <a:rPr lang="bn-BD" sz="48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4800" kern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0" cap="none" spc="0" normalizeH="0" baseline="0" noProof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kumimoji="0" lang="bn-BD" sz="48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kumimoji="0" lang="bn-BD" sz="4800" b="0" i="0" u="none" strike="noStrike" kern="0" cap="none" spc="0" normalizeH="0" baseline="0" noProof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হিন্দু</a:t>
            </a:r>
            <a:r>
              <a:rPr kumimoji="0" lang="bn-BD" sz="4800" b="0" i="0" u="none" strike="noStrike" kern="0" cap="none" spc="0" normalizeH="0" noProof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ধর্ম ও নৈতিক শিক্ষা</a:t>
            </a:r>
            <a:endParaRPr kumimoji="0" lang="bn-BD" sz="4800" b="0" i="0" u="none" strike="noStrike" kern="0" cap="none" spc="0" normalizeH="0" baseline="0" noProof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0" cap="none" spc="0" normalizeH="0" baseline="0" noProof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সময় </a:t>
            </a:r>
            <a:r>
              <a:rPr kumimoji="0" lang="bn-BD" sz="48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: ৫০ মিনিট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তারিখ : </a:t>
            </a:r>
            <a:r>
              <a:rPr lang="bn-BD" sz="48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</a:t>
            </a:r>
            <a:r>
              <a:rPr kumimoji="0" lang="bn-BD" sz="4800" b="0" i="0" u="none" strike="noStrike" kern="0" cap="none" spc="0" normalizeH="0" baseline="0" noProof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/০২/২০১৪ </a:t>
            </a:r>
            <a:r>
              <a:rPr kumimoji="0" lang="bn-BD" sz="4800" b="0" i="0" u="none" strike="noStrike" kern="0" cap="none" spc="0" normalizeH="0" baseline="0" noProof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kumimoji="0" lang="en-US" sz="4800" b="0" i="0" u="none" strike="noStrike" kern="0" cap="none" spc="0" normalizeH="0" baseline="0" noProof="0" dirty="0">
              <a:ln w="0"/>
              <a:solidFill>
                <a:sysClr val="windowText" lastClr="00000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9109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/>
          <p:cNvSpPr/>
          <p:nvPr/>
        </p:nvSpPr>
        <p:spPr>
          <a:xfrm>
            <a:off x="152400" y="342900"/>
            <a:ext cx="8839200" cy="2501900"/>
          </a:xfrm>
          <a:custGeom>
            <a:avLst/>
            <a:gdLst>
              <a:gd name="connsiteX0" fmla="*/ 0 w 8839200"/>
              <a:gd name="connsiteY0" fmla="*/ 114302 h 685800"/>
              <a:gd name="connsiteX1" fmla="*/ 114302 w 8839200"/>
              <a:gd name="connsiteY1" fmla="*/ 0 h 685800"/>
              <a:gd name="connsiteX2" fmla="*/ 8724898 w 8839200"/>
              <a:gd name="connsiteY2" fmla="*/ 0 h 685800"/>
              <a:gd name="connsiteX3" fmla="*/ 8839200 w 8839200"/>
              <a:gd name="connsiteY3" fmla="*/ 114302 h 685800"/>
              <a:gd name="connsiteX4" fmla="*/ 8839200 w 8839200"/>
              <a:gd name="connsiteY4" fmla="*/ 571498 h 685800"/>
              <a:gd name="connsiteX5" fmla="*/ 8724898 w 8839200"/>
              <a:gd name="connsiteY5" fmla="*/ 685800 h 685800"/>
              <a:gd name="connsiteX6" fmla="*/ 114302 w 8839200"/>
              <a:gd name="connsiteY6" fmla="*/ 685800 h 685800"/>
              <a:gd name="connsiteX7" fmla="*/ 0 w 8839200"/>
              <a:gd name="connsiteY7" fmla="*/ 571498 h 685800"/>
              <a:gd name="connsiteX8" fmla="*/ 0 w 8839200"/>
              <a:gd name="connsiteY8" fmla="*/ 114302 h 685800"/>
              <a:gd name="connsiteX0" fmla="*/ 0 w 8839200"/>
              <a:gd name="connsiteY0" fmla="*/ 114302 h 685800"/>
              <a:gd name="connsiteX1" fmla="*/ 114302 w 8839200"/>
              <a:gd name="connsiteY1" fmla="*/ 0 h 685800"/>
              <a:gd name="connsiteX2" fmla="*/ 8724898 w 8839200"/>
              <a:gd name="connsiteY2" fmla="*/ 0 h 685800"/>
              <a:gd name="connsiteX3" fmla="*/ 8839200 w 8839200"/>
              <a:gd name="connsiteY3" fmla="*/ 114302 h 685800"/>
              <a:gd name="connsiteX4" fmla="*/ 8839200 w 8839200"/>
              <a:gd name="connsiteY4" fmla="*/ 571498 h 685800"/>
              <a:gd name="connsiteX5" fmla="*/ 8724898 w 8839200"/>
              <a:gd name="connsiteY5" fmla="*/ 685800 h 685800"/>
              <a:gd name="connsiteX6" fmla="*/ 3873500 w 8839200"/>
              <a:gd name="connsiteY6" fmla="*/ 685800 h 685800"/>
              <a:gd name="connsiteX7" fmla="*/ 114302 w 8839200"/>
              <a:gd name="connsiteY7" fmla="*/ 685800 h 685800"/>
              <a:gd name="connsiteX8" fmla="*/ 0 w 8839200"/>
              <a:gd name="connsiteY8" fmla="*/ 571498 h 685800"/>
              <a:gd name="connsiteX9" fmla="*/ 0 w 8839200"/>
              <a:gd name="connsiteY9" fmla="*/ 114302 h 685800"/>
              <a:gd name="connsiteX0" fmla="*/ 0 w 8839200"/>
              <a:gd name="connsiteY0" fmla="*/ 114302 h 2501900"/>
              <a:gd name="connsiteX1" fmla="*/ 114302 w 8839200"/>
              <a:gd name="connsiteY1" fmla="*/ 0 h 2501900"/>
              <a:gd name="connsiteX2" fmla="*/ 8724898 w 8839200"/>
              <a:gd name="connsiteY2" fmla="*/ 0 h 2501900"/>
              <a:gd name="connsiteX3" fmla="*/ 8839200 w 8839200"/>
              <a:gd name="connsiteY3" fmla="*/ 114302 h 2501900"/>
              <a:gd name="connsiteX4" fmla="*/ 8839200 w 8839200"/>
              <a:gd name="connsiteY4" fmla="*/ 571498 h 2501900"/>
              <a:gd name="connsiteX5" fmla="*/ 8724898 w 8839200"/>
              <a:gd name="connsiteY5" fmla="*/ 685800 h 2501900"/>
              <a:gd name="connsiteX6" fmla="*/ 4356100 w 8839200"/>
              <a:gd name="connsiteY6" fmla="*/ 2501900 h 2501900"/>
              <a:gd name="connsiteX7" fmla="*/ 114302 w 8839200"/>
              <a:gd name="connsiteY7" fmla="*/ 685800 h 2501900"/>
              <a:gd name="connsiteX8" fmla="*/ 0 w 8839200"/>
              <a:gd name="connsiteY8" fmla="*/ 571498 h 2501900"/>
              <a:gd name="connsiteX9" fmla="*/ 0 w 8839200"/>
              <a:gd name="connsiteY9" fmla="*/ 114302 h 2501900"/>
              <a:gd name="connsiteX0" fmla="*/ 0 w 8839200"/>
              <a:gd name="connsiteY0" fmla="*/ 114302 h 2501900"/>
              <a:gd name="connsiteX1" fmla="*/ 114302 w 8839200"/>
              <a:gd name="connsiteY1" fmla="*/ 0 h 2501900"/>
              <a:gd name="connsiteX2" fmla="*/ 8724898 w 8839200"/>
              <a:gd name="connsiteY2" fmla="*/ 0 h 2501900"/>
              <a:gd name="connsiteX3" fmla="*/ 8839200 w 8839200"/>
              <a:gd name="connsiteY3" fmla="*/ 114302 h 2501900"/>
              <a:gd name="connsiteX4" fmla="*/ 8839200 w 8839200"/>
              <a:gd name="connsiteY4" fmla="*/ 571498 h 2501900"/>
              <a:gd name="connsiteX5" fmla="*/ 8724898 w 8839200"/>
              <a:gd name="connsiteY5" fmla="*/ 685800 h 2501900"/>
              <a:gd name="connsiteX6" fmla="*/ 4356100 w 8839200"/>
              <a:gd name="connsiteY6" fmla="*/ 2501900 h 2501900"/>
              <a:gd name="connsiteX7" fmla="*/ 114302 w 8839200"/>
              <a:gd name="connsiteY7" fmla="*/ 685800 h 2501900"/>
              <a:gd name="connsiteX8" fmla="*/ 0 w 8839200"/>
              <a:gd name="connsiteY8" fmla="*/ 571498 h 2501900"/>
              <a:gd name="connsiteX9" fmla="*/ 0 w 8839200"/>
              <a:gd name="connsiteY9" fmla="*/ 114302 h 2501900"/>
              <a:gd name="connsiteX0" fmla="*/ 0 w 8839200"/>
              <a:gd name="connsiteY0" fmla="*/ 114302 h 2501900"/>
              <a:gd name="connsiteX1" fmla="*/ 114302 w 8839200"/>
              <a:gd name="connsiteY1" fmla="*/ 0 h 2501900"/>
              <a:gd name="connsiteX2" fmla="*/ 8724898 w 8839200"/>
              <a:gd name="connsiteY2" fmla="*/ 0 h 2501900"/>
              <a:gd name="connsiteX3" fmla="*/ 8839200 w 8839200"/>
              <a:gd name="connsiteY3" fmla="*/ 114302 h 2501900"/>
              <a:gd name="connsiteX4" fmla="*/ 8839200 w 8839200"/>
              <a:gd name="connsiteY4" fmla="*/ 571498 h 2501900"/>
              <a:gd name="connsiteX5" fmla="*/ 8724898 w 8839200"/>
              <a:gd name="connsiteY5" fmla="*/ 685800 h 2501900"/>
              <a:gd name="connsiteX6" fmla="*/ 4356100 w 8839200"/>
              <a:gd name="connsiteY6" fmla="*/ 2501900 h 2501900"/>
              <a:gd name="connsiteX7" fmla="*/ 114302 w 8839200"/>
              <a:gd name="connsiteY7" fmla="*/ 685800 h 2501900"/>
              <a:gd name="connsiteX8" fmla="*/ 0 w 8839200"/>
              <a:gd name="connsiteY8" fmla="*/ 571498 h 2501900"/>
              <a:gd name="connsiteX9" fmla="*/ 0 w 8839200"/>
              <a:gd name="connsiteY9" fmla="*/ 114302 h 2501900"/>
              <a:gd name="connsiteX0" fmla="*/ 0 w 8839200"/>
              <a:gd name="connsiteY0" fmla="*/ 114302 h 2501900"/>
              <a:gd name="connsiteX1" fmla="*/ 114302 w 8839200"/>
              <a:gd name="connsiteY1" fmla="*/ 0 h 2501900"/>
              <a:gd name="connsiteX2" fmla="*/ 8724898 w 8839200"/>
              <a:gd name="connsiteY2" fmla="*/ 0 h 2501900"/>
              <a:gd name="connsiteX3" fmla="*/ 8839200 w 8839200"/>
              <a:gd name="connsiteY3" fmla="*/ 114302 h 2501900"/>
              <a:gd name="connsiteX4" fmla="*/ 8839200 w 8839200"/>
              <a:gd name="connsiteY4" fmla="*/ 571498 h 2501900"/>
              <a:gd name="connsiteX5" fmla="*/ 8724898 w 8839200"/>
              <a:gd name="connsiteY5" fmla="*/ 685800 h 2501900"/>
              <a:gd name="connsiteX6" fmla="*/ 4356100 w 8839200"/>
              <a:gd name="connsiteY6" fmla="*/ 2501900 h 2501900"/>
              <a:gd name="connsiteX7" fmla="*/ 114302 w 8839200"/>
              <a:gd name="connsiteY7" fmla="*/ 685800 h 2501900"/>
              <a:gd name="connsiteX8" fmla="*/ 0 w 8839200"/>
              <a:gd name="connsiteY8" fmla="*/ 571498 h 2501900"/>
              <a:gd name="connsiteX9" fmla="*/ 0 w 8839200"/>
              <a:gd name="connsiteY9" fmla="*/ 114302 h 2501900"/>
              <a:gd name="connsiteX0" fmla="*/ 0 w 8839200"/>
              <a:gd name="connsiteY0" fmla="*/ 114302 h 2501900"/>
              <a:gd name="connsiteX1" fmla="*/ 114302 w 8839200"/>
              <a:gd name="connsiteY1" fmla="*/ 0 h 2501900"/>
              <a:gd name="connsiteX2" fmla="*/ 8724898 w 8839200"/>
              <a:gd name="connsiteY2" fmla="*/ 0 h 2501900"/>
              <a:gd name="connsiteX3" fmla="*/ 8839200 w 8839200"/>
              <a:gd name="connsiteY3" fmla="*/ 114302 h 2501900"/>
              <a:gd name="connsiteX4" fmla="*/ 8839200 w 8839200"/>
              <a:gd name="connsiteY4" fmla="*/ 571498 h 2501900"/>
              <a:gd name="connsiteX5" fmla="*/ 8724898 w 8839200"/>
              <a:gd name="connsiteY5" fmla="*/ 685800 h 2501900"/>
              <a:gd name="connsiteX6" fmla="*/ 4356100 w 8839200"/>
              <a:gd name="connsiteY6" fmla="*/ 2501900 h 2501900"/>
              <a:gd name="connsiteX7" fmla="*/ 114302 w 8839200"/>
              <a:gd name="connsiteY7" fmla="*/ 685800 h 2501900"/>
              <a:gd name="connsiteX8" fmla="*/ 0 w 8839200"/>
              <a:gd name="connsiteY8" fmla="*/ 571498 h 2501900"/>
              <a:gd name="connsiteX9" fmla="*/ 0 w 8839200"/>
              <a:gd name="connsiteY9" fmla="*/ 114302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39200" h="2501900">
                <a:moveTo>
                  <a:pt x="0" y="114302"/>
                </a:moveTo>
                <a:cubicBezTo>
                  <a:pt x="0" y="51175"/>
                  <a:pt x="51175" y="0"/>
                  <a:pt x="114302" y="0"/>
                </a:cubicBezTo>
                <a:lnTo>
                  <a:pt x="8724898" y="0"/>
                </a:lnTo>
                <a:cubicBezTo>
                  <a:pt x="8788025" y="0"/>
                  <a:pt x="8839200" y="51175"/>
                  <a:pt x="8839200" y="114302"/>
                </a:cubicBezTo>
                <a:lnTo>
                  <a:pt x="8839200" y="571498"/>
                </a:lnTo>
                <a:cubicBezTo>
                  <a:pt x="8839200" y="634625"/>
                  <a:pt x="8788025" y="685800"/>
                  <a:pt x="8724898" y="685800"/>
                </a:cubicBezTo>
                <a:cubicBezTo>
                  <a:pt x="7268632" y="1291167"/>
                  <a:pt x="4796366" y="1223433"/>
                  <a:pt x="4356100" y="2501900"/>
                </a:cubicBezTo>
                <a:cubicBezTo>
                  <a:pt x="3920067" y="1274233"/>
                  <a:pt x="1528235" y="1291167"/>
                  <a:pt x="114302" y="685800"/>
                </a:cubicBezTo>
                <a:cubicBezTo>
                  <a:pt x="51175" y="685800"/>
                  <a:pt x="0" y="634625"/>
                  <a:pt x="0" y="571498"/>
                </a:cubicBezTo>
                <a:lnTo>
                  <a:pt x="0" y="114302"/>
                </a:lnTo>
                <a:close/>
              </a:path>
            </a:pathLst>
          </a:custGeom>
          <a:solidFill>
            <a:srgbClr val="CCB400">
              <a:lumMod val="20000"/>
              <a:lumOff val="80000"/>
            </a:srgbClr>
          </a:solidFill>
          <a:ln w="12700" cap="flat" cmpd="sng" algn="ctr">
            <a:solidFill>
              <a:srgbClr val="8C7B70"/>
            </a:solidFill>
            <a:prstDash val="solid"/>
          </a:ln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BAN"/>
                <a:ea typeface="+mn-ea"/>
                <a:cs typeface="NikoshBAN"/>
              </a:rPr>
              <a:t> </a:t>
            </a:r>
            <a:r>
              <a:rPr kumimoji="0" lang="bn-BD" sz="6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BAN"/>
                <a:ea typeface="+mn-ea"/>
                <a:cs typeface="NikoshBAN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BAN"/>
              <a:ea typeface="+mn-ea"/>
              <a:cs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এখন আমরা একটি ভিডিও চিত্র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মনোযোগসহ দেখব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0" y="2920161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2" action="ppaction://hlinkfile"/>
              </a:rPr>
              <a:t>C:\Users\Santosh\Desktop\My movie.wmv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37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0" y="-36731"/>
            <a:ext cx="6972300" cy="769441"/>
          </a:xfrm>
          <a:custGeom>
            <a:avLst/>
            <a:gdLst>
              <a:gd name="connsiteX0" fmla="*/ 0 w 5410200"/>
              <a:gd name="connsiteY0" fmla="*/ 0 h 769441"/>
              <a:gd name="connsiteX1" fmla="*/ 5410200 w 5410200"/>
              <a:gd name="connsiteY1" fmla="*/ 0 h 769441"/>
              <a:gd name="connsiteX2" fmla="*/ 5410200 w 5410200"/>
              <a:gd name="connsiteY2" fmla="*/ 769441 h 769441"/>
              <a:gd name="connsiteX3" fmla="*/ 0 w 5410200"/>
              <a:gd name="connsiteY3" fmla="*/ 769441 h 769441"/>
              <a:gd name="connsiteX4" fmla="*/ 0 w 5410200"/>
              <a:gd name="connsiteY4" fmla="*/ 0 h 769441"/>
              <a:gd name="connsiteX0" fmla="*/ 558800 w 5969000"/>
              <a:gd name="connsiteY0" fmla="*/ 0 h 769441"/>
              <a:gd name="connsiteX1" fmla="*/ 5969000 w 5969000"/>
              <a:gd name="connsiteY1" fmla="*/ 0 h 769441"/>
              <a:gd name="connsiteX2" fmla="*/ 5969000 w 5969000"/>
              <a:gd name="connsiteY2" fmla="*/ 769441 h 769441"/>
              <a:gd name="connsiteX3" fmla="*/ 558800 w 5969000"/>
              <a:gd name="connsiteY3" fmla="*/ 769441 h 769441"/>
              <a:gd name="connsiteX4" fmla="*/ 0 w 5969000"/>
              <a:gd name="connsiteY4" fmla="*/ 417731 h 769441"/>
              <a:gd name="connsiteX5" fmla="*/ 558800 w 5969000"/>
              <a:gd name="connsiteY5" fmla="*/ 0 h 769441"/>
              <a:gd name="connsiteX0" fmla="*/ 558800 w 6476247"/>
              <a:gd name="connsiteY0" fmla="*/ 0 h 769441"/>
              <a:gd name="connsiteX1" fmla="*/ 5969000 w 6476247"/>
              <a:gd name="connsiteY1" fmla="*/ 0 h 769441"/>
              <a:gd name="connsiteX2" fmla="*/ 6476247 w 6476247"/>
              <a:gd name="connsiteY2" fmla="*/ 443131 h 769441"/>
              <a:gd name="connsiteX3" fmla="*/ 5969000 w 6476247"/>
              <a:gd name="connsiteY3" fmla="*/ 769441 h 769441"/>
              <a:gd name="connsiteX4" fmla="*/ 558800 w 6476247"/>
              <a:gd name="connsiteY4" fmla="*/ 769441 h 769441"/>
              <a:gd name="connsiteX5" fmla="*/ 0 w 6476247"/>
              <a:gd name="connsiteY5" fmla="*/ 417731 h 769441"/>
              <a:gd name="connsiteX6" fmla="*/ 558800 w 6476247"/>
              <a:gd name="connsiteY6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6247" h="769441">
                <a:moveTo>
                  <a:pt x="558800" y="0"/>
                </a:moveTo>
                <a:lnTo>
                  <a:pt x="5969000" y="0"/>
                </a:lnTo>
                <a:cubicBezTo>
                  <a:pt x="5969000" y="130777"/>
                  <a:pt x="6476247" y="312354"/>
                  <a:pt x="6476247" y="443131"/>
                </a:cubicBezTo>
                <a:lnTo>
                  <a:pt x="5969000" y="769441"/>
                </a:lnTo>
                <a:lnTo>
                  <a:pt x="558800" y="769441"/>
                </a:lnTo>
                <a:cubicBezTo>
                  <a:pt x="558800" y="643738"/>
                  <a:pt x="0" y="543434"/>
                  <a:pt x="0" y="417731"/>
                </a:cubicBezTo>
                <a:lnTo>
                  <a:pt x="558800" y="0"/>
                </a:lnTo>
                <a:close/>
              </a:path>
            </a:pathLst>
          </a:cu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ছবি গুলো দেখ এবং নাম বল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2438400" cy="236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690" y="894009"/>
            <a:ext cx="3048000" cy="26111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894009"/>
            <a:ext cx="2819400" cy="2611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08" y="3810000"/>
            <a:ext cx="2296108" cy="26110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810000"/>
            <a:ext cx="2165350" cy="2611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10000"/>
            <a:ext cx="2087724" cy="26110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29" y="3810000"/>
            <a:ext cx="2343150" cy="261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74900" y="361884"/>
            <a:ext cx="5105400" cy="2609916"/>
            <a:chOff x="2374900" y="635001"/>
            <a:chExt cx="5105400" cy="2609916"/>
          </a:xfrm>
        </p:grpSpPr>
        <p:sp>
          <p:nvSpPr>
            <p:cNvPr id="3" name="Flowchart: Alternate Process 1"/>
            <p:cNvSpPr/>
            <p:nvPr/>
          </p:nvSpPr>
          <p:spPr>
            <a:xfrm>
              <a:off x="2374900" y="635001"/>
              <a:ext cx="5105400" cy="2609916"/>
            </a:xfrm>
            <a:custGeom>
              <a:avLst/>
              <a:gdLst>
                <a:gd name="connsiteX0" fmla="*/ 0 w 5105400"/>
                <a:gd name="connsiteY0" fmla="*/ 228600 h 1371600"/>
                <a:gd name="connsiteX1" fmla="*/ 228600 w 5105400"/>
                <a:gd name="connsiteY1" fmla="*/ 0 h 1371600"/>
                <a:gd name="connsiteX2" fmla="*/ 4876800 w 5105400"/>
                <a:gd name="connsiteY2" fmla="*/ 0 h 1371600"/>
                <a:gd name="connsiteX3" fmla="*/ 5105400 w 5105400"/>
                <a:gd name="connsiteY3" fmla="*/ 228600 h 1371600"/>
                <a:gd name="connsiteX4" fmla="*/ 5105400 w 5105400"/>
                <a:gd name="connsiteY4" fmla="*/ 1143000 h 1371600"/>
                <a:gd name="connsiteX5" fmla="*/ 4876800 w 5105400"/>
                <a:gd name="connsiteY5" fmla="*/ 1371600 h 1371600"/>
                <a:gd name="connsiteX6" fmla="*/ 228600 w 5105400"/>
                <a:gd name="connsiteY6" fmla="*/ 1371600 h 1371600"/>
                <a:gd name="connsiteX7" fmla="*/ 0 w 5105400"/>
                <a:gd name="connsiteY7" fmla="*/ 1143000 h 1371600"/>
                <a:gd name="connsiteX8" fmla="*/ 0 w 5105400"/>
                <a:gd name="connsiteY8" fmla="*/ 228600 h 1371600"/>
                <a:gd name="connsiteX0" fmla="*/ 0 w 5105400"/>
                <a:gd name="connsiteY0" fmla="*/ 228600 h 2235215"/>
                <a:gd name="connsiteX1" fmla="*/ 228600 w 5105400"/>
                <a:gd name="connsiteY1" fmla="*/ 0 h 2235215"/>
                <a:gd name="connsiteX2" fmla="*/ 4876800 w 5105400"/>
                <a:gd name="connsiteY2" fmla="*/ 0 h 2235215"/>
                <a:gd name="connsiteX3" fmla="*/ 5105400 w 5105400"/>
                <a:gd name="connsiteY3" fmla="*/ 228600 h 2235215"/>
                <a:gd name="connsiteX4" fmla="*/ 5105400 w 5105400"/>
                <a:gd name="connsiteY4" fmla="*/ 1143000 h 2235215"/>
                <a:gd name="connsiteX5" fmla="*/ 4876800 w 5105400"/>
                <a:gd name="connsiteY5" fmla="*/ 1371600 h 2235215"/>
                <a:gd name="connsiteX6" fmla="*/ 2489200 w 5105400"/>
                <a:gd name="connsiteY6" fmla="*/ 2235200 h 2235215"/>
                <a:gd name="connsiteX7" fmla="*/ 228600 w 5105400"/>
                <a:gd name="connsiteY7" fmla="*/ 1371600 h 2235215"/>
                <a:gd name="connsiteX8" fmla="*/ 0 w 5105400"/>
                <a:gd name="connsiteY8" fmla="*/ 1143000 h 2235215"/>
                <a:gd name="connsiteX9" fmla="*/ 0 w 5105400"/>
                <a:gd name="connsiteY9" fmla="*/ 228600 h 2235215"/>
                <a:gd name="connsiteX0" fmla="*/ 0 w 5105400"/>
                <a:gd name="connsiteY0" fmla="*/ 228600 h 2609916"/>
                <a:gd name="connsiteX1" fmla="*/ 228600 w 5105400"/>
                <a:gd name="connsiteY1" fmla="*/ 0 h 2609916"/>
                <a:gd name="connsiteX2" fmla="*/ 4876800 w 5105400"/>
                <a:gd name="connsiteY2" fmla="*/ 0 h 2609916"/>
                <a:gd name="connsiteX3" fmla="*/ 5105400 w 5105400"/>
                <a:gd name="connsiteY3" fmla="*/ 228600 h 2609916"/>
                <a:gd name="connsiteX4" fmla="*/ 5105400 w 5105400"/>
                <a:gd name="connsiteY4" fmla="*/ 1143000 h 2609916"/>
                <a:gd name="connsiteX5" fmla="*/ 4876800 w 5105400"/>
                <a:gd name="connsiteY5" fmla="*/ 1371600 h 2609916"/>
                <a:gd name="connsiteX6" fmla="*/ 2489200 w 5105400"/>
                <a:gd name="connsiteY6" fmla="*/ 2235200 h 2609916"/>
                <a:gd name="connsiteX7" fmla="*/ 2159000 w 5105400"/>
                <a:gd name="connsiteY7" fmla="*/ 2578100 h 2609916"/>
                <a:gd name="connsiteX8" fmla="*/ 228600 w 5105400"/>
                <a:gd name="connsiteY8" fmla="*/ 1371600 h 2609916"/>
                <a:gd name="connsiteX9" fmla="*/ 0 w 5105400"/>
                <a:gd name="connsiteY9" fmla="*/ 1143000 h 2609916"/>
                <a:gd name="connsiteX10" fmla="*/ 0 w 5105400"/>
                <a:gd name="connsiteY10" fmla="*/ 228600 h 260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05400" h="2609916">
                  <a:moveTo>
                    <a:pt x="0" y="228600"/>
                  </a:moveTo>
                  <a:cubicBezTo>
                    <a:pt x="0" y="102348"/>
                    <a:pt x="102348" y="0"/>
                    <a:pt x="228600" y="0"/>
                  </a:cubicBezTo>
                  <a:lnTo>
                    <a:pt x="4876800" y="0"/>
                  </a:lnTo>
                  <a:cubicBezTo>
                    <a:pt x="5003052" y="0"/>
                    <a:pt x="5105400" y="102348"/>
                    <a:pt x="5105400" y="228600"/>
                  </a:cubicBezTo>
                  <a:lnTo>
                    <a:pt x="5105400" y="1143000"/>
                  </a:lnTo>
                  <a:cubicBezTo>
                    <a:pt x="5105400" y="1269252"/>
                    <a:pt x="5003052" y="1371600"/>
                    <a:pt x="4876800" y="1371600"/>
                  </a:cubicBezTo>
                  <a:cubicBezTo>
                    <a:pt x="4030133" y="1367367"/>
                    <a:pt x="3335867" y="2239433"/>
                    <a:pt x="2489200" y="2235200"/>
                  </a:cubicBezTo>
                  <a:cubicBezTo>
                    <a:pt x="1964267" y="2336800"/>
                    <a:pt x="2535767" y="2722033"/>
                    <a:pt x="2159000" y="2578100"/>
                  </a:cubicBezTo>
                  <a:cubicBezTo>
                    <a:pt x="1782233" y="2434167"/>
                    <a:pt x="516467" y="1511300"/>
                    <a:pt x="228600" y="1371600"/>
                  </a:cubicBezTo>
                  <a:cubicBezTo>
                    <a:pt x="102348" y="1371600"/>
                    <a:pt x="0" y="1269252"/>
                    <a:pt x="0" y="1143000"/>
                  </a:cubicBezTo>
                  <a:lnTo>
                    <a:pt x="0" y="228600"/>
                  </a:lnTo>
                  <a:close/>
                </a:path>
              </a:pathLst>
            </a:cu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895600" y="762000"/>
              <a:ext cx="38862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5400" b="1" dirty="0">
                  <a:latin typeface="NikoshBAN" pitchFamily="2" charset="0"/>
                  <a:cs typeface="NikoshBAN" pitchFamily="2" charset="0"/>
                </a:rPr>
                <a:t>আজকের পাঠঃ</a:t>
              </a:r>
              <a:r>
                <a:rPr lang="bn-BD" sz="6600" b="1" dirty="0">
                  <a:latin typeface="NikoshBAN" pitchFamily="2" charset="0"/>
                  <a:cs typeface="NikoshBAN" pitchFamily="2" charset="0"/>
                </a:rPr>
                <a:t> </a:t>
              </a: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524000" y="3200400"/>
            <a:ext cx="6934200" cy="19812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দেব-দেবী ও পুজা-পার্বন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4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27300" y="63500"/>
            <a:ext cx="5029200" cy="2097337"/>
            <a:chOff x="2527300" y="63500"/>
            <a:chExt cx="5029200" cy="2097337"/>
          </a:xfrm>
        </p:grpSpPr>
        <p:sp>
          <p:nvSpPr>
            <p:cNvPr id="3" name="Rounded Rectangle 1"/>
            <p:cNvSpPr/>
            <p:nvPr/>
          </p:nvSpPr>
          <p:spPr>
            <a:xfrm>
              <a:off x="2527300" y="63500"/>
              <a:ext cx="5029200" cy="2097337"/>
            </a:xfrm>
            <a:custGeom>
              <a:avLst/>
              <a:gdLst>
                <a:gd name="connsiteX0" fmla="*/ 0 w 5029200"/>
                <a:gd name="connsiteY0" fmla="*/ 184670 h 1107996"/>
                <a:gd name="connsiteX1" fmla="*/ 184670 w 5029200"/>
                <a:gd name="connsiteY1" fmla="*/ 0 h 1107996"/>
                <a:gd name="connsiteX2" fmla="*/ 4844530 w 5029200"/>
                <a:gd name="connsiteY2" fmla="*/ 0 h 1107996"/>
                <a:gd name="connsiteX3" fmla="*/ 5029200 w 5029200"/>
                <a:gd name="connsiteY3" fmla="*/ 184670 h 1107996"/>
                <a:gd name="connsiteX4" fmla="*/ 5029200 w 5029200"/>
                <a:gd name="connsiteY4" fmla="*/ 923326 h 1107996"/>
                <a:gd name="connsiteX5" fmla="*/ 4844530 w 5029200"/>
                <a:gd name="connsiteY5" fmla="*/ 1107996 h 1107996"/>
                <a:gd name="connsiteX6" fmla="*/ 184670 w 5029200"/>
                <a:gd name="connsiteY6" fmla="*/ 1107996 h 1107996"/>
                <a:gd name="connsiteX7" fmla="*/ 0 w 5029200"/>
                <a:gd name="connsiteY7" fmla="*/ 923326 h 1107996"/>
                <a:gd name="connsiteX8" fmla="*/ 0 w 5029200"/>
                <a:gd name="connsiteY8" fmla="*/ 184670 h 1107996"/>
                <a:gd name="connsiteX0" fmla="*/ 0 w 5029200"/>
                <a:gd name="connsiteY0" fmla="*/ 184670 h 1460556"/>
                <a:gd name="connsiteX1" fmla="*/ 184670 w 5029200"/>
                <a:gd name="connsiteY1" fmla="*/ 0 h 1460556"/>
                <a:gd name="connsiteX2" fmla="*/ 4844530 w 5029200"/>
                <a:gd name="connsiteY2" fmla="*/ 0 h 1460556"/>
                <a:gd name="connsiteX3" fmla="*/ 5029200 w 5029200"/>
                <a:gd name="connsiteY3" fmla="*/ 184670 h 1460556"/>
                <a:gd name="connsiteX4" fmla="*/ 5029200 w 5029200"/>
                <a:gd name="connsiteY4" fmla="*/ 923326 h 1460556"/>
                <a:gd name="connsiteX5" fmla="*/ 4844530 w 5029200"/>
                <a:gd name="connsiteY5" fmla="*/ 1107996 h 1460556"/>
                <a:gd name="connsiteX6" fmla="*/ 2044700 w 5029200"/>
                <a:gd name="connsiteY6" fmla="*/ 1460500 h 1460556"/>
                <a:gd name="connsiteX7" fmla="*/ 184670 w 5029200"/>
                <a:gd name="connsiteY7" fmla="*/ 1107996 h 1460556"/>
                <a:gd name="connsiteX8" fmla="*/ 0 w 5029200"/>
                <a:gd name="connsiteY8" fmla="*/ 923326 h 1460556"/>
                <a:gd name="connsiteX9" fmla="*/ 0 w 5029200"/>
                <a:gd name="connsiteY9" fmla="*/ 184670 h 1460556"/>
                <a:gd name="connsiteX0" fmla="*/ 0 w 5029200"/>
                <a:gd name="connsiteY0" fmla="*/ 184670 h 1897731"/>
                <a:gd name="connsiteX1" fmla="*/ 184670 w 5029200"/>
                <a:gd name="connsiteY1" fmla="*/ 0 h 1897731"/>
                <a:gd name="connsiteX2" fmla="*/ 4844530 w 5029200"/>
                <a:gd name="connsiteY2" fmla="*/ 0 h 1897731"/>
                <a:gd name="connsiteX3" fmla="*/ 5029200 w 5029200"/>
                <a:gd name="connsiteY3" fmla="*/ 184670 h 1897731"/>
                <a:gd name="connsiteX4" fmla="*/ 5029200 w 5029200"/>
                <a:gd name="connsiteY4" fmla="*/ 923326 h 1897731"/>
                <a:gd name="connsiteX5" fmla="*/ 4844530 w 5029200"/>
                <a:gd name="connsiteY5" fmla="*/ 1107996 h 1897731"/>
                <a:gd name="connsiteX6" fmla="*/ 2044700 w 5029200"/>
                <a:gd name="connsiteY6" fmla="*/ 1460500 h 1897731"/>
                <a:gd name="connsiteX7" fmla="*/ 2057400 w 5029200"/>
                <a:gd name="connsiteY7" fmla="*/ 1892300 h 1897731"/>
                <a:gd name="connsiteX8" fmla="*/ 184670 w 5029200"/>
                <a:gd name="connsiteY8" fmla="*/ 1107996 h 1897731"/>
                <a:gd name="connsiteX9" fmla="*/ 0 w 5029200"/>
                <a:gd name="connsiteY9" fmla="*/ 923326 h 1897731"/>
                <a:gd name="connsiteX10" fmla="*/ 0 w 5029200"/>
                <a:gd name="connsiteY10" fmla="*/ 184670 h 1897731"/>
                <a:gd name="connsiteX0" fmla="*/ 0 w 5029200"/>
                <a:gd name="connsiteY0" fmla="*/ 184670 h 1947010"/>
                <a:gd name="connsiteX1" fmla="*/ 184670 w 5029200"/>
                <a:gd name="connsiteY1" fmla="*/ 0 h 1947010"/>
                <a:gd name="connsiteX2" fmla="*/ 4844530 w 5029200"/>
                <a:gd name="connsiteY2" fmla="*/ 0 h 1947010"/>
                <a:gd name="connsiteX3" fmla="*/ 5029200 w 5029200"/>
                <a:gd name="connsiteY3" fmla="*/ 184670 h 1947010"/>
                <a:gd name="connsiteX4" fmla="*/ 5029200 w 5029200"/>
                <a:gd name="connsiteY4" fmla="*/ 923326 h 1947010"/>
                <a:gd name="connsiteX5" fmla="*/ 4844530 w 5029200"/>
                <a:gd name="connsiteY5" fmla="*/ 1107996 h 1947010"/>
                <a:gd name="connsiteX6" fmla="*/ 2667000 w 5029200"/>
                <a:gd name="connsiteY6" fmla="*/ 1943100 h 1947010"/>
                <a:gd name="connsiteX7" fmla="*/ 2044700 w 5029200"/>
                <a:gd name="connsiteY7" fmla="*/ 1460500 h 1947010"/>
                <a:gd name="connsiteX8" fmla="*/ 2057400 w 5029200"/>
                <a:gd name="connsiteY8" fmla="*/ 1892300 h 1947010"/>
                <a:gd name="connsiteX9" fmla="*/ 184670 w 5029200"/>
                <a:gd name="connsiteY9" fmla="*/ 1107996 h 1947010"/>
                <a:gd name="connsiteX10" fmla="*/ 0 w 5029200"/>
                <a:gd name="connsiteY10" fmla="*/ 923326 h 1947010"/>
                <a:gd name="connsiteX11" fmla="*/ 0 w 5029200"/>
                <a:gd name="connsiteY11" fmla="*/ 184670 h 1947010"/>
                <a:gd name="connsiteX0" fmla="*/ 0 w 5029200"/>
                <a:gd name="connsiteY0" fmla="*/ 184670 h 1947010"/>
                <a:gd name="connsiteX1" fmla="*/ 184670 w 5029200"/>
                <a:gd name="connsiteY1" fmla="*/ 0 h 1947010"/>
                <a:gd name="connsiteX2" fmla="*/ 4844530 w 5029200"/>
                <a:gd name="connsiteY2" fmla="*/ 0 h 1947010"/>
                <a:gd name="connsiteX3" fmla="*/ 5029200 w 5029200"/>
                <a:gd name="connsiteY3" fmla="*/ 184670 h 1947010"/>
                <a:gd name="connsiteX4" fmla="*/ 5029200 w 5029200"/>
                <a:gd name="connsiteY4" fmla="*/ 923326 h 1947010"/>
                <a:gd name="connsiteX5" fmla="*/ 4844530 w 5029200"/>
                <a:gd name="connsiteY5" fmla="*/ 1107996 h 1947010"/>
                <a:gd name="connsiteX6" fmla="*/ 2667000 w 5029200"/>
                <a:gd name="connsiteY6" fmla="*/ 1943100 h 1947010"/>
                <a:gd name="connsiteX7" fmla="*/ 2044700 w 5029200"/>
                <a:gd name="connsiteY7" fmla="*/ 1460500 h 1947010"/>
                <a:gd name="connsiteX8" fmla="*/ 1181100 w 5029200"/>
                <a:gd name="connsiteY8" fmla="*/ 1536700 h 1947010"/>
                <a:gd name="connsiteX9" fmla="*/ 184670 w 5029200"/>
                <a:gd name="connsiteY9" fmla="*/ 1107996 h 1947010"/>
                <a:gd name="connsiteX10" fmla="*/ 0 w 5029200"/>
                <a:gd name="connsiteY10" fmla="*/ 923326 h 1947010"/>
                <a:gd name="connsiteX11" fmla="*/ 0 w 5029200"/>
                <a:gd name="connsiteY11" fmla="*/ 184670 h 1947010"/>
                <a:gd name="connsiteX0" fmla="*/ 0 w 5029200"/>
                <a:gd name="connsiteY0" fmla="*/ 184670 h 1934387"/>
                <a:gd name="connsiteX1" fmla="*/ 184670 w 5029200"/>
                <a:gd name="connsiteY1" fmla="*/ 0 h 1934387"/>
                <a:gd name="connsiteX2" fmla="*/ 4844530 w 5029200"/>
                <a:gd name="connsiteY2" fmla="*/ 0 h 1934387"/>
                <a:gd name="connsiteX3" fmla="*/ 5029200 w 5029200"/>
                <a:gd name="connsiteY3" fmla="*/ 184670 h 1934387"/>
                <a:gd name="connsiteX4" fmla="*/ 5029200 w 5029200"/>
                <a:gd name="connsiteY4" fmla="*/ 923326 h 1934387"/>
                <a:gd name="connsiteX5" fmla="*/ 4844530 w 5029200"/>
                <a:gd name="connsiteY5" fmla="*/ 1107996 h 1934387"/>
                <a:gd name="connsiteX6" fmla="*/ 2108200 w 5029200"/>
                <a:gd name="connsiteY6" fmla="*/ 1930400 h 1934387"/>
                <a:gd name="connsiteX7" fmla="*/ 2044700 w 5029200"/>
                <a:gd name="connsiteY7" fmla="*/ 1460500 h 1934387"/>
                <a:gd name="connsiteX8" fmla="*/ 1181100 w 5029200"/>
                <a:gd name="connsiteY8" fmla="*/ 1536700 h 1934387"/>
                <a:gd name="connsiteX9" fmla="*/ 184670 w 5029200"/>
                <a:gd name="connsiteY9" fmla="*/ 1107996 h 1934387"/>
                <a:gd name="connsiteX10" fmla="*/ 0 w 5029200"/>
                <a:gd name="connsiteY10" fmla="*/ 923326 h 1934387"/>
                <a:gd name="connsiteX11" fmla="*/ 0 w 5029200"/>
                <a:gd name="connsiteY11" fmla="*/ 184670 h 1934387"/>
                <a:gd name="connsiteX0" fmla="*/ 0 w 5029200"/>
                <a:gd name="connsiteY0" fmla="*/ 184670 h 2015253"/>
                <a:gd name="connsiteX1" fmla="*/ 184670 w 5029200"/>
                <a:gd name="connsiteY1" fmla="*/ 0 h 2015253"/>
                <a:gd name="connsiteX2" fmla="*/ 4844530 w 5029200"/>
                <a:gd name="connsiteY2" fmla="*/ 0 h 2015253"/>
                <a:gd name="connsiteX3" fmla="*/ 5029200 w 5029200"/>
                <a:gd name="connsiteY3" fmla="*/ 184670 h 2015253"/>
                <a:gd name="connsiteX4" fmla="*/ 5029200 w 5029200"/>
                <a:gd name="connsiteY4" fmla="*/ 923326 h 2015253"/>
                <a:gd name="connsiteX5" fmla="*/ 4844530 w 5029200"/>
                <a:gd name="connsiteY5" fmla="*/ 1107996 h 2015253"/>
                <a:gd name="connsiteX6" fmla="*/ 2108200 w 5029200"/>
                <a:gd name="connsiteY6" fmla="*/ 1930400 h 2015253"/>
                <a:gd name="connsiteX7" fmla="*/ 1689100 w 5029200"/>
                <a:gd name="connsiteY7" fmla="*/ 1955800 h 2015253"/>
                <a:gd name="connsiteX8" fmla="*/ 2044700 w 5029200"/>
                <a:gd name="connsiteY8" fmla="*/ 1460500 h 2015253"/>
                <a:gd name="connsiteX9" fmla="*/ 1181100 w 5029200"/>
                <a:gd name="connsiteY9" fmla="*/ 1536700 h 2015253"/>
                <a:gd name="connsiteX10" fmla="*/ 184670 w 5029200"/>
                <a:gd name="connsiteY10" fmla="*/ 1107996 h 2015253"/>
                <a:gd name="connsiteX11" fmla="*/ 0 w 5029200"/>
                <a:gd name="connsiteY11" fmla="*/ 923326 h 2015253"/>
                <a:gd name="connsiteX12" fmla="*/ 0 w 5029200"/>
                <a:gd name="connsiteY12" fmla="*/ 184670 h 2015253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181100 w 5029200"/>
                <a:gd name="connsiteY9" fmla="*/ 1536700 h 2097337"/>
                <a:gd name="connsiteX10" fmla="*/ 184670 w 5029200"/>
                <a:gd name="connsiteY10" fmla="*/ 1107996 h 2097337"/>
                <a:gd name="connsiteX11" fmla="*/ 0 w 5029200"/>
                <a:gd name="connsiteY11" fmla="*/ 923326 h 2097337"/>
                <a:gd name="connsiteX12" fmla="*/ 0 w 5029200"/>
                <a:gd name="connsiteY12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181100 w 5029200"/>
                <a:gd name="connsiteY9" fmla="*/ 1536700 h 2097337"/>
                <a:gd name="connsiteX10" fmla="*/ 184670 w 5029200"/>
                <a:gd name="connsiteY10" fmla="*/ 1107996 h 2097337"/>
                <a:gd name="connsiteX11" fmla="*/ 0 w 5029200"/>
                <a:gd name="connsiteY11" fmla="*/ 923326 h 2097337"/>
                <a:gd name="connsiteX12" fmla="*/ 0 w 5029200"/>
                <a:gd name="connsiteY12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320800 w 5029200"/>
                <a:gd name="connsiteY9" fmla="*/ 1320800 h 2097337"/>
                <a:gd name="connsiteX10" fmla="*/ 1181100 w 5029200"/>
                <a:gd name="connsiteY10" fmla="*/ 15367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320800 w 5029200"/>
                <a:gd name="connsiteY9" fmla="*/ 1320800 h 2097337"/>
                <a:gd name="connsiteX10" fmla="*/ 952500 w 5029200"/>
                <a:gd name="connsiteY10" fmla="*/ 13970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320800 w 5029200"/>
                <a:gd name="connsiteY9" fmla="*/ 1320800 h 2097337"/>
                <a:gd name="connsiteX10" fmla="*/ 965200 w 5029200"/>
                <a:gd name="connsiteY10" fmla="*/ 12573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320800 w 5029200"/>
                <a:gd name="connsiteY9" fmla="*/ 1320800 h 2097337"/>
                <a:gd name="connsiteX10" fmla="*/ 965200 w 5029200"/>
                <a:gd name="connsiteY10" fmla="*/ 12573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320800 w 5029200"/>
                <a:gd name="connsiteY9" fmla="*/ 1320800 h 2097337"/>
                <a:gd name="connsiteX10" fmla="*/ 990600 w 5029200"/>
                <a:gd name="connsiteY10" fmla="*/ 10033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790700 w 5029200"/>
                <a:gd name="connsiteY9" fmla="*/ 1092200 h 2097337"/>
                <a:gd name="connsiteX10" fmla="*/ 990600 w 5029200"/>
                <a:gd name="connsiteY10" fmla="*/ 1003300 h 2097337"/>
                <a:gd name="connsiteX11" fmla="*/ 184670 w 5029200"/>
                <a:gd name="connsiteY11" fmla="*/ 1107996 h 2097337"/>
                <a:gd name="connsiteX12" fmla="*/ 0 w 5029200"/>
                <a:gd name="connsiteY12" fmla="*/ 923326 h 2097337"/>
                <a:gd name="connsiteX13" fmla="*/ 0 w 5029200"/>
                <a:gd name="connsiteY13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790700 w 5029200"/>
                <a:gd name="connsiteY9" fmla="*/ 1092200 h 2097337"/>
                <a:gd name="connsiteX10" fmla="*/ 1282700 w 5029200"/>
                <a:gd name="connsiteY10" fmla="*/ 1130300 h 2097337"/>
                <a:gd name="connsiteX11" fmla="*/ 990600 w 5029200"/>
                <a:gd name="connsiteY11" fmla="*/ 1003300 h 2097337"/>
                <a:gd name="connsiteX12" fmla="*/ 184670 w 5029200"/>
                <a:gd name="connsiteY12" fmla="*/ 1107996 h 2097337"/>
                <a:gd name="connsiteX13" fmla="*/ 0 w 5029200"/>
                <a:gd name="connsiteY13" fmla="*/ 923326 h 2097337"/>
                <a:gd name="connsiteX14" fmla="*/ 0 w 5029200"/>
                <a:gd name="connsiteY14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778000 w 5029200"/>
                <a:gd name="connsiteY9" fmla="*/ 1282700 h 2097337"/>
                <a:gd name="connsiteX10" fmla="*/ 1282700 w 5029200"/>
                <a:gd name="connsiteY10" fmla="*/ 1130300 h 2097337"/>
                <a:gd name="connsiteX11" fmla="*/ 990600 w 5029200"/>
                <a:gd name="connsiteY11" fmla="*/ 1003300 h 2097337"/>
                <a:gd name="connsiteX12" fmla="*/ 184670 w 5029200"/>
                <a:gd name="connsiteY12" fmla="*/ 1107996 h 2097337"/>
                <a:gd name="connsiteX13" fmla="*/ 0 w 5029200"/>
                <a:gd name="connsiteY13" fmla="*/ 923326 h 2097337"/>
                <a:gd name="connsiteX14" fmla="*/ 0 w 5029200"/>
                <a:gd name="connsiteY14" fmla="*/ 184670 h 2097337"/>
                <a:gd name="connsiteX0" fmla="*/ 0 w 5029200"/>
                <a:gd name="connsiteY0" fmla="*/ 184670 h 2097337"/>
                <a:gd name="connsiteX1" fmla="*/ 184670 w 5029200"/>
                <a:gd name="connsiteY1" fmla="*/ 0 h 2097337"/>
                <a:gd name="connsiteX2" fmla="*/ 4844530 w 5029200"/>
                <a:gd name="connsiteY2" fmla="*/ 0 h 2097337"/>
                <a:gd name="connsiteX3" fmla="*/ 5029200 w 5029200"/>
                <a:gd name="connsiteY3" fmla="*/ 184670 h 2097337"/>
                <a:gd name="connsiteX4" fmla="*/ 5029200 w 5029200"/>
                <a:gd name="connsiteY4" fmla="*/ 923326 h 2097337"/>
                <a:gd name="connsiteX5" fmla="*/ 4844530 w 5029200"/>
                <a:gd name="connsiteY5" fmla="*/ 1107996 h 2097337"/>
                <a:gd name="connsiteX6" fmla="*/ 2108200 w 5029200"/>
                <a:gd name="connsiteY6" fmla="*/ 1930400 h 2097337"/>
                <a:gd name="connsiteX7" fmla="*/ 1727200 w 5029200"/>
                <a:gd name="connsiteY7" fmla="*/ 2070100 h 2097337"/>
                <a:gd name="connsiteX8" fmla="*/ 2044700 w 5029200"/>
                <a:gd name="connsiteY8" fmla="*/ 1460500 h 2097337"/>
                <a:gd name="connsiteX9" fmla="*/ 1778000 w 5029200"/>
                <a:gd name="connsiteY9" fmla="*/ 1282700 h 2097337"/>
                <a:gd name="connsiteX10" fmla="*/ 1397000 w 5029200"/>
                <a:gd name="connsiteY10" fmla="*/ 1003300 h 2097337"/>
                <a:gd name="connsiteX11" fmla="*/ 990600 w 5029200"/>
                <a:gd name="connsiteY11" fmla="*/ 1003300 h 2097337"/>
                <a:gd name="connsiteX12" fmla="*/ 184670 w 5029200"/>
                <a:gd name="connsiteY12" fmla="*/ 1107996 h 2097337"/>
                <a:gd name="connsiteX13" fmla="*/ 0 w 5029200"/>
                <a:gd name="connsiteY13" fmla="*/ 923326 h 2097337"/>
                <a:gd name="connsiteX14" fmla="*/ 0 w 5029200"/>
                <a:gd name="connsiteY14" fmla="*/ 184670 h 209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29200" h="2097337">
                  <a:moveTo>
                    <a:pt x="0" y="184670"/>
                  </a:moveTo>
                  <a:cubicBezTo>
                    <a:pt x="0" y="82680"/>
                    <a:pt x="82680" y="0"/>
                    <a:pt x="184670" y="0"/>
                  </a:cubicBezTo>
                  <a:lnTo>
                    <a:pt x="4844530" y="0"/>
                  </a:lnTo>
                  <a:cubicBezTo>
                    <a:pt x="4946520" y="0"/>
                    <a:pt x="5029200" y="82680"/>
                    <a:pt x="5029200" y="184670"/>
                  </a:cubicBezTo>
                  <a:lnTo>
                    <a:pt x="5029200" y="923326"/>
                  </a:lnTo>
                  <a:cubicBezTo>
                    <a:pt x="5029200" y="1025316"/>
                    <a:pt x="4946520" y="1107996"/>
                    <a:pt x="4844530" y="1107996"/>
                  </a:cubicBezTo>
                  <a:cubicBezTo>
                    <a:pt x="4491047" y="1186942"/>
                    <a:pt x="2574838" y="1871649"/>
                    <a:pt x="2108200" y="1930400"/>
                  </a:cubicBezTo>
                  <a:cubicBezTo>
                    <a:pt x="1620395" y="2044184"/>
                    <a:pt x="1737783" y="2148417"/>
                    <a:pt x="1727200" y="2070100"/>
                  </a:cubicBezTo>
                  <a:cubicBezTo>
                    <a:pt x="1716617" y="1991783"/>
                    <a:pt x="2118783" y="1547283"/>
                    <a:pt x="2044700" y="1460500"/>
                  </a:cubicBezTo>
                  <a:cubicBezTo>
                    <a:pt x="1970617" y="1373717"/>
                    <a:pt x="1902883" y="1375833"/>
                    <a:pt x="1778000" y="1282700"/>
                  </a:cubicBezTo>
                  <a:cubicBezTo>
                    <a:pt x="1653117" y="1189567"/>
                    <a:pt x="1530350" y="1018117"/>
                    <a:pt x="1397000" y="1003300"/>
                  </a:cubicBezTo>
                  <a:cubicBezTo>
                    <a:pt x="1263650" y="988483"/>
                    <a:pt x="1175722" y="968917"/>
                    <a:pt x="990600" y="1003300"/>
                  </a:cubicBezTo>
                  <a:cubicBezTo>
                    <a:pt x="680595" y="944549"/>
                    <a:pt x="468303" y="1193292"/>
                    <a:pt x="184670" y="1107996"/>
                  </a:cubicBezTo>
                  <a:cubicBezTo>
                    <a:pt x="82680" y="1107996"/>
                    <a:pt x="0" y="1025316"/>
                    <a:pt x="0" y="923326"/>
                  </a:cubicBezTo>
                  <a:lnTo>
                    <a:pt x="0" y="18467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276600" y="152400"/>
              <a:ext cx="3657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bn-BD" sz="66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শিখনফলঃ</a:t>
              </a:r>
              <a:endPara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371600" y="2249269"/>
            <a:ext cx="6781800" cy="646331"/>
          </a:xfrm>
          <a:custGeom>
            <a:avLst/>
            <a:gdLst>
              <a:gd name="connsiteX0" fmla="*/ 0 w 6096000"/>
              <a:gd name="connsiteY0" fmla="*/ 0 h 646331"/>
              <a:gd name="connsiteX1" fmla="*/ 6096000 w 6096000"/>
              <a:gd name="connsiteY1" fmla="*/ 0 h 646331"/>
              <a:gd name="connsiteX2" fmla="*/ 6096000 w 6096000"/>
              <a:gd name="connsiteY2" fmla="*/ 646331 h 646331"/>
              <a:gd name="connsiteX3" fmla="*/ 0 w 6096000"/>
              <a:gd name="connsiteY3" fmla="*/ 646331 h 646331"/>
              <a:gd name="connsiteX4" fmla="*/ 0 w 6096000"/>
              <a:gd name="connsiteY4" fmla="*/ 0 h 646331"/>
              <a:gd name="connsiteX0" fmla="*/ 0 w 6096000"/>
              <a:gd name="connsiteY0" fmla="*/ 0 h 965200"/>
              <a:gd name="connsiteX1" fmla="*/ 6096000 w 6096000"/>
              <a:gd name="connsiteY1" fmla="*/ 0 h 965200"/>
              <a:gd name="connsiteX2" fmla="*/ 6096000 w 6096000"/>
              <a:gd name="connsiteY2" fmla="*/ 646331 h 965200"/>
              <a:gd name="connsiteX3" fmla="*/ 2768600 w 6096000"/>
              <a:gd name="connsiteY3" fmla="*/ 965200 h 965200"/>
              <a:gd name="connsiteX4" fmla="*/ 0 w 6096000"/>
              <a:gd name="connsiteY4" fmla="*/ 646331 h 965200"/>
              <a:gd name="connsiteX5" fmla="*/ 0 w 6096000"/>
              <a:gd name="connsiteY5" fmla="*/ 0 h 965200"/>
              <a:gd name="connsiteX0" fmla="*/ 0 w 6096000"/>
              <a:gd name="connsiteY0" fmla="*/ 0 h 1189253"/>
              <a:gd name="connsiteX1" fmla="*/ 6096000 w 6096000"/>
              <a:gd name="connsiteY1" fmla="*/ 0 h 1189253"/>
              <a:gd name="connsiteX2" fmla="*/ 6096000 w 6096000"/>
              <a:gd name="connsiteY2" fmla="*/ 646331 h 1189253"/>
              <a:gd name="connsiteX3" fmla="*/ 3352800 w 6096000"/>
              <a:gd name="connsiteY3" fmla="*/ 1181099 h 1189253"/>
              <a:gd name="connsiteX4" fmla="*/ 2768600 w 6096000"/>
              <a:gd name="connsiteY4" fmla="*/ 965200 h 1189253"/>
              <a:gd name="connsiteX5" fmla="*/ 0 w 6096000"/>
              <a:gd name="connsiteY5" fmla="*/ 646331 h 1189253"/>
              <a:gd name="connsiteX6" fmla="*/ 0 w 6096000"/>
              <a:gd name="connsiteY6" fmla="*/ 0 h 1189253"/>
              <a:gd name="connsiteX0" fmla="*/ 0 w 6096000"/>
              <a:gd name="connsiteY0" fmla="*/ 0 h 1189253"/>
              <a:gd name="connsiteX1" fmla="*/ 6096000 w 6096000"/>
              <a:gd name="connsiteY1" fmla="*/ 0 h 1189253"/>
              <a:gd name="connsiteX2" fmla="*/ 6096000 w 6096000"/>
              <a:gd name="connsiteY2" fmla="*/ 646331 h 1189253"/>
              <a:gd name="connsiteX3" fmla="*/ 3352800 w 6096000"/>
              <a:gd name="connsiteY3" fmla="*/ 1181099 h 1189253"/>
              <a:gd name="connsiteX4" fmla="*/ 2768600 w 6096000"/>
              <a:gd name="connsiteY4" fmla="*/ 965200 h 1189253"/>
              <a:gd name="connsiteX5" fmla="*/ 0 w 6096000"/>
              <a:gd name="connsiteY5" fmla="*/ 646331 h 1189253"/>
              <a:gd name="connsiteX6" fmla="*/ 0 w 6096000"/>
              <a:gd name="connsiteY6" fmla="*/ 0 h 1189253"/>
              <a:gd name="connsiteX0" fmla="*/ 0 w 6096000"/>
              <a:gd name="connsiteY0" fmla="*/ 0 h 1185036"/>
              <a:gd name="connsiteX1" fmla="*/ 6096000 w 6096000"/>
              <a:gd name="connsiteY1" fmla="*/ 0 h 1185036"/>
              <a:gd name="connsiteX2" fmla="*/ 6096000 w 6096000"/>
              <a:gd name="connsiteY2" fmla="*/ 646331 h 1185036"/>
              <a:gd name="connsiteX3" fmla="*/ 3352800 w 6096000"/>
              <a:gd name="connsiteY3" fmla="*/ 1181099 h 1185036"/>
              <a:gd name="connsiteX4" fmla="*/ 2667000 w 6096000"/>
              <a:gd name="connsiteY4" fmla="*/ 685800 h 1185036"/>
              <a:gd name="connsiteX5" fmla="*/ 0 w 6096000"/>
              <a:gd name="connsiteY5" fmla="*/ 646331 h 1185036"/>
              <a:gd name="connsiteX6" fmla="*/ 0 w 6096000"/>
              <a:gd name="connsiteY6" fmla="*/ 0 h 1185036"/>
              <a:gd name="connsiteX0" fmla="*/ 0 w 6096000"/>
              <a:gd name="connsiteY0" fmla="*/ 0 h 801769"/>
              <a:gd name="connsiteX1" fmla="*/ 6096000 w 6096000"/>
              <a:gd name="connsiteY1" fmla="*/ 0 h 801769"/>
              <a:gd name="connsiteX2" fmla="*/ 6096000 w 6096000"/>
              <a:gd name="connsiteY2" fmla="*/ 646331 h 801769"/>
              <a:gd name="connsiteX3" fmla="*/ 3213100 w 6096000"/>
              <a:gd name="connsiteY3" fmla="*/ 787399 h 801769"/>
              <a:gd name="connsiteX4" fmla="*/ 2667000 w 6096000"/>
              <a:gd name="connsiteY4" fmla="*/ 685800 h 801769"/>
              <a:gd name="connsiteX5" fmla="*/ 0 w 6096000"/>
              <a:gd name="connsiteY5" fmla="*/ 646331 h 801769"/>
              <a:gd name="connsiteX6" fmla="*/ 0 w 6096000"/>
              <a:gd name="connsiteY6" fmla="*/ 0 h 801769"/>
              <a:gd name="connsiteX0" fmla="*/ 0 w 6096000"/>
              <a:gd name="connsiteY0" fmla="*/ 0 h 801769"/>
              <a:gd name="connsiteX1" fmla="*/ 6096000 w 6096000"/>
              <a:gd name="connsiteY1" fmla="*/ 0 h 801769"/>
              <a:gd name="connsiteX2" fmla="*/ 6096000 w 6096000"/>
              <a:gd name="connsiteY2" fmla="*/ 646331 h 801769"/>
              <a:gd name="connsiteX3" fmla="*/ 3657600 w 6096000"/>
              <a:gd name="connsiteY3" fmla="*/ 787400 h 801769"/>
              <a:gd name="connsiteX4" fmla="*/ 3213100 w 6096000"/>
              <a:gd name="connsiteY4" fmla="*/ 787399 h 801769"/>
              <a:gd name="connsiteX5" fmla="*/ 2667000 w 6096000"/>
              <a:gd name="connsiteY5" fmla="*/ 685800 h 801769"/>
              <a:gd name="connsiteX6" fmla="*/ 0 w 6096000"/>
              <a:gd name="connsiteY6" fmla="*/ 646331 h 801769"/>
              <a:gd name="connsiteX7" fmla="*/ 0 w 6096000"/>
              <a:gd name="connsiteY7" fmla="*/ 0 h 801769"/>
              <a:gd name="connsiteX0" fmla="*/ 0 w 6096000"/>
              <a:gd name="connsiteY0" fmla="*/ 0 h 1010061"/>
              <a:gd name="connsiteX1" fmla="*/ 6096000 w 6096000"/>
              <a:gd name="connsiteY1" fmla="*/ 0 h 1010061"/>
              <a:gd name="connsiteX2" fmla="*/ 6096000 w 6096000"/>
              <a:gd name="connsiteY2" fmla="*/ 646331 h 1010061"/>
              <a:gd name="connsiteX3" fmla="*/ 3657600 w 6096000"/>
              <a:gd name="connsiteY3" fmla="*/ 787400 h 1010061"/>
              <a:gd name="connsiteX4" fmla="*/ 3213100 w 6096000"/>
              <a:gd name="connsiteY4" fmla="*/ 787399 h 1010061"/>
              <a:gd name="connsiteX5" fmla="*/ 2514600 w 6096000"/>
              <a:gd name="connsiteY5" fmla="*/ 1003300 h 1010061"/>
              <a:gd name="connsiteX6" fmla="*/ 0 w 6096000"/>
              <a:gd name="connsiteY6" fmla="*/ 646331 h 1010061"/>
              <a:gd name="connsiteX7" fmla="*/ 0 w 6096000"/>
              <a:gd name="connsiteY7" fmla="*/ 0 h 1010061"/>
              <a:gd name="connsiteX0" fmla="*/ 0 w 6096000"/>
              <a:gd name="connsiteY0" fmla="*/ 0 h 1107872"/>
              <a:gd name="connsiteX1" fmla="*/ 6096000 w 6096000"/>
              <a:gd name="connsiteY1" fmla="*/ 0 h 1107872"/>
              <a:gd name="connsiteX2" fmla="*/ 6096000 w 6096000"/>
              <a:gd name="connsiteY2" fmla="*/ 646331 h 1107872"/>
              <a:gd name="connsiteX3" fmla="*/ 3657600 w 6096000"/>
              <a:gd name="connsiteY3" fmla="*/ 787400 h 1107872"/>
              <a:gd name="connsiteX4" fmla="*/ 3238500 w 6096000"/>
              <a:gd name="connsiteY4" fmla="*/ 1092199 h 1107872"/>
              <a:gd name="connsiteX5" fmla="*/ 2514600 w 6096000"/>
              <a:gd name="connsiteY5" fmla="*/ 1003300 h 1107872"/>
              <a:gd name="connsiteX6" fmla="*/ 0 w 6096000"/>
              <a:gd name="connsiteY6" fmla="*/ 646331 h 1107872"/>
              <a:gd name="connsiteX7" fmla="*/ 0 w 6096000"/>
              <a:gd name="connsiteY7" fmla="*/ 0 h 1107872"/>
              <a:gd name="connsiteX0" fmla="*/ 0 w 6096000"/>
              <a:gd name="connsiteY0" fmla="*/ 0 h 1233359"/>
              <a:gd name="connsiteX1" fmla="*/ 6096000 w 6096000"/>
              <a:gd name="connsiteY1" fmla="*/ 0 h 1233359"/>
              <a:gd name="connsiteX2" fmla="*/ 6096000 w 6096000"/>
              <a:gd name="connsiteY2" fmla="*/ 646331 h 1233359"/>
              <a:gd name="connsiteX3" fmla="*/ 3657600 w 6096000"/>
              <a:gd name="connsiteY3" fmla="*/ 787400 h 1233359"/>
              <a:gd name="connsiteX4" fmla="*/ 3238500 w 6096000"/>
              <a:gd name="connsiteY4" fmla="*/ 1092199 h 1233359"/>
              <a:gd name="connsiteX5" fmla="*/ 2870200 w 6096000"/>
              <a:gd name="connsiteY5" fmla="*/ 1231899 h 1233359"/>
              <a:gd name="connsiteX6" fmla="*/ 2514600 w 6096000"/>
              <a:gd name="connsiteY6" fmla="*/ 1003300 h 1233359"/>
              <a:gd name="connsiteX7" fmla="*/ 0 w 6096000"/>
              <a:gd name="connsiteY7" fmla="*/ 646331 h 1233359"/>
              <a:gd name="connsiteX8" fmla="*/ 0 w 6096000"/>
              <a:gd name="connsiteY8" fmla="*/ 0 h 1233359"/>
              <a:gd name="connsiteX0" fmla="*/ 558800 w 6654800"/>
              <a:gd name="connsiteY0" fmla="*/ 0 h 1233359"/>
              <a:gd name="connsiteX1" fmla="*/ 6654800 w 6654800"/>
              <a:gd name="connsiteY1" fmla="*/ 0 h 1233359"/>
              <a:gd name="connsiteX2" fmla="*/ 6654800 w 6654800"/>
              <a:gd name="connsiteY2" fmla="*/ 646331 h 1233359"/>
              <a:gd name="connsiteX3" fmla="*/ 4216400 w 6654800"/>
              <a:gd name="connsiteY3" fmla="*/ 787400 h 1233359"/>
              <a:gd name="connsiteX4" fmla="*/ 3797300 w 6654800"/>
              <a:gd name="connsiteY4" fmla="*/ 1092199 h 1233359"/>
              <a:gd name="connsiteX5" fmla="*/ 3429000 w 6654800"/>
              <a:gd name="connsiteY5" fmla="*/ 1231899 h 1233359"/>
              <a:gd name="connsiteX6" fmla="*/ 3073400 w 6654800"/>
              <a:gd name="connsiteY6" fmla="*/ 1003300 h 1233359"/>
              <a:gd name="connsiteX7" fmla="*/ 558800 w 6654800"/>
              <a:gd name="connsiteY7" fmla="*/ 646331 h 1233359"/>
              <a:gd name="connsiteX8" fmla="*/ 0 w 6654800"/>
              <a:gd name="connsiteY8" fmla="*/ 342899 h 1233359"/>
              <a:gd name="connsiteX9" fmla="*/ 558800 w 6654800"/>
              <a:gd name="connsiteY9" fmla="*/ 0 h 1233359"/>
              <a:gd name="connsiteX0" fmla="*/ 558800 w 7366000"/>
              <a:gd name="connsiteY0" fmla="*/ 0 h 1233359"/>
              <a:gd name="connsiteX1" fmla="*/ 6654800 w 7366000"/>
              <a:gd name="connsiteY1" fmla="*/ 0 h 1233359"/>
              <a:gd name="connsiteX2" fmla="*/ 7366000 w 7366000"/>
              <a:gd name="connsiteY2" fmla="*/ 330199 h 1233359"/>
              <a:gd name="connsiteX3" fmla="*/ 6654800 w 7366000"/>
              <a:gd name="connsiteY3" fmla="*/ 646331 h 1233359"/>
              <a:gd name="connsiteX4" fmla="*/ 4216400 w 7366000"/>
              <a:gd name="connsiteY4" fmla="*/ 787400 h 1233359"/>
              <a:gd name="connsiteX5" fmla="*/ 3797300 w 7366000"/>
              <a:gd name="connsiteY5" fmla="*/ 1092199 h 1233359"/>
              <a:gd name="connsiteX6" fmla="*/ 3429000 w 7366000"/>
              <a:gd name="connsiteY6" fmla="*/ 1231899 h 1233359"/>
              <a:gd name="connsiteX7" fmla="*/ 3073400 w 7366000"/>
              <a:gd name="connsiteY7" fmla="*/ 1003300 h 1233359"/>
              <a:gd name="connsiteX8" fmla="*/ 558800 w 7366000"/>
              <a:gd name="connsiteY8" fmla="*/ 646331 h 1233359"/>
              <a:gd name="connsiteX9" fmla="*/ 0 w 7366000"/>
              <a:gd name="connsiteY9" fmla="*/ 342899 h 1233359"/>
              <a:gd name="connsiteX10" fmla="*/ 558800 w 7366000"/>
              <a:gd name="connsiteY10" fmla="*/ 0 h 1233359"/>
              <a:gd name="connsiteX0" fmla="*/ 558800 w 7366000"/>
              <a:gd name="connsiteY0" fmla="*/ 0 h 2177208"/>
              <a:gd name="connsiteX1" fmla="*/ 6654800 w 7366000"/>
              <a:gd name="connsiteY1" fmla="*/ 0 h 2177208"/>
              <a:gd name="connsiteX2" fmla="*/ 7366000 w 7366000"/>
              <a:gd name="connsiteY2" fmla="*/ 330199 h 2177208"/>
              <a:gd name="connsiteX3" fmla="*/ 6654800 w 7366000"/>
              <a:gd name="connsiteY3" fmla="*/ 646331 h 2177208"/>
              <a:gd name="connsiteX4" fmla="*/ 4216400 w 7366000"/>
              <a:gd name="connsiteY4" fmla="*/ 787400 h 2177208"/>
              <a:gd name="connsiteX5" fmla="*/ 3797300 w 7366000"/>
              <a:gd name="connsiteY5" fmla="*/ 1092199 h 2177208"/>
              <a:gd name="connsiteX6" fmla="*/ 3454400 w 7366000"/>
              <a:gd name="connsiteY6" fmla="*/ 2177054 h 2177208"/>
              <a:gd name="connsiteX7" fmla="*/ 3073400 w 7366000"/>
              <a:gd name="connsiteY7" fmla="*/ 1003300 h 2177208"/>
              <a:gd name="connsiteX8" fmla="*/ 558800 w 7366000"/>
              <a:gd name="connsiteY8" fmla="*/ 646331 h 2177208"/>
              <a:gd name="connsiteX9" fmla="*/ 0 w 7366000"/>
              <a:gd name="connsiteY9" fmla="*/ 342899 h 2177208"/>
              <a:gd name="connsiteX10" fmla="*/ 558800 w 7366000"/>
              <a:gd name="connsiteY10" fmla="*/ 0 h 2177208"/>
              <a:gd name="connsiteX0" fmla="*/ 558800 w 7366000"/>
              <a:gd name="connsiteY0" fmla="*/ 0 h 2177210"/>
              <a:gd name="connsiteX1" fmla="*/ 6654800 w 7366000"/>
              <a:gd name="connsiteY1" fmla="*/ 0 h 2177210"/>
              <a:gd name="connsiteX2" fmla="*/ 7366000 w 7366000"/>
              <a:gd name="connsiteY2" fmla="*/ 330199 h 2177210"/>
              <a:gd name="connsiteX3" fmla="*/ 6654800 w 7366000"/>
              <a:gd name="connsiteY3" fmla="*/ 646331 h 2177210"/>
              <a:gd name="connsiteX4" fmla="*/ 4216400 w 7366000"/>
              <a:gd name="connsiteY4" fmla="*/ 787400 h 2177210"/>
              <a:gd name="connsiteX5" fmla="*/ 3797300 w 7366000"/>
              <a:gd name="connsiteY5" fmla="*/ 1092199 h 2177210"/>
              <a:gd name="connsiteX6" fmla="*/ 3454400 w 7366000"/>
              <a:gd name="connsiteY6" fmla="*/ 2177054 h 2177210"/>
              <a:gd name="connsiteX7" fmla="*/ 3073400 w 7366000"/>
              <a:gd name="connsiteY7" fmla="*/ 1003300 h 2177210"/>
              <a:gd name="connsiteX8" fmla="*/ 609600 w 7366000"/>
              <a:gd name="connsiteY8" fmla="*/ 1454082 h 2177210"/>
              <a:gd name="connsiteX9" fmla="*/ 558800 w 7366000"/>
              <a:gd name="connsiteY9" fmla="*/ 646331 h 2177210"/>
              <a:gd name="connsiteX10" fmla="*/ 0 w 7366000"/>
              <a:gd name="connsiteY10" fmla="*/ 342899 h 2177210"/>
              <a:gd name="connsiteX11" fmla="*/ 558800 w 7366000"/>
              <a:gd name="connsiteY11" fmla="*/ 0 h 2177210"/>
              <a:gd name="connsiteX0" fmla="*/ 558800 w 7366000"/>
              <a:gd name="connsiteY0" fmla="*/ 0 h 2177208"/>
              <a:gd name="connsiteX1" fmla="*/ 6654800 w 7366000"/>
              <a:gd name="connsiteY1" fmla="*/ 0 h 2177208"/>
              <a:gd name="connsiteX2" fmla="*/ 7366000 w 7366000"/>
              <a:gd name="connsiteY2" fmla="*/ 330199 h 2177208"/>
              <a:gd name="connsiteX3" fmla="*/ 6654800 w 7366000"/>
              <a:gd name="connsiteY3" fmla="*/ 646331 h 2177208"/>
              <a:gd name="connsiteX4" fmla="*/ 4216400 w 7366000"/>
              <a:gd name="connsiteY4" fmla="*/ 787400 h 2177208"/>
              <a:gd name="connsiteX5" fmla="*/ 3797300 w 7366000"/>
              <a:gd name="connsiteY5" fmla="*/ 1092199 h 2177208"/>
              <a:gd name="connsiteX6" fmla="*/ 3454400 w 7366000"/>
              <a:gd name="connsiteY6" fmla="*/ 2177054 h 2177208"/>
              <a:gd name="connsiteX7" fmla="*/ 2946400 w 7366000"/>
              <a:gd name="connsiteY7" fmla="*/ 1560699 h 2177208"/>
              <a:gd name="connsiteX8" fmla="*/ 609600 w 7366000"/>
              <a:gd name="connsiteY8" fmla="*/ 1454082 h 2177208"/>
              <a:gd name="connsiteX9" fmla="*/ 558800 w 7366000"/>
              <a:gd name="connsiteY9" fmla="*/ 646331 h 2177208"/>
              <a:gd name="connsiteX10" fmla="*/ 0 w 7366000"/>
              <a:gd name="connsiteY10" fmla="*/ 342899 h 2177208"/>
              <a:gd name="connsiteX11" fmla="*/ 558800 w 7366000"/>
              <a:gd name="connsiteY11" fmla="*/ 0 h 2177208"/>
              <a:gd name="connsiteX0" fmla="*/ 558800 w 7366000"/>
              <a:gd name="connsiteY0" fmla="*/ 0 h 2177210"/>
              <a:gd name="connsiteX1" fmla="*/ 6654800 w 7366000"/>
              <a:gd name="connsiteY1" fmla="*/ 0 h 2177210"/>
              <a:gd name="connsiteX2" fmla="*/ 7366000 w 7366000"/>
              <a:gd name="connsiteY2" fmla="*/ 330199 h 2177210"/>
              <a:gd name="connsiteX3" fmla="*/ 6654800 w 7366000"/>
              <a:gd name="connsiteY3" fmla="*/ 646331 h 2177210"/>
              <a:gd name="connsiteX4" fmla="*/ 4330700 w 7366000"/>
              <a:gd name="connsiteY4" fmla="*/ 1514442 h 2177210"/>
              <a:gd name="connsiteX5" fmla="*/ 3797300 w 7366000"/>
              <a:gd name="connsiteY5" fmla="*/ 1092199 h 2177210"/>
              <a:gd name="connsiteX6" fmla="*/ 3454400 w 7366000"/>
              <a:gd name="connsiteY6" fmla="*/ 2177054 h 2177210"/>
              <a:gd name="connsiteX7" fmla="*/ 2946400 w 7366000"/>
              <a:gd name="connsiteY7" fmla="*/ 1560699 h 2177210"/>
              <a:gd name="connsiteX8" fmla="*/ 609600 w 7366000"/>
              <a:gd name="connsiteY8" fmla="*/ 1454082 h 2177210"/>
              <a:gd name="connsiteX9" fmla="*/ 558800 w 7366000"/>
              <a:gd name="connsiteY9" fmla="*/ 646331 h 2177210"/>
              <a:gd name="connsiteX10" fmla="*/ 0 w 7366000"/>
              <a:gd name="connsiteY10" fmla="*/ 342899 h 2177210"/>
              <a:gd name="connsiteX11" fmla="*/ 558800 w 7366000"/>
              <a:gd name="connsiteY11" fmla="*/ 0 h 2177210"/>
              <a:gd name="connsiteX0" fmla="*/ 558800 w 7366000"/>
              <a:gd name="connsiteY0" fmla="*/ 0 h 2177208"/>
              <a:gd name="connsiteX1" fmla="*/ 6654800 w 7366000"/>
              <a:gd name="connsiteY1" fmla="*/ 0 h 2177208"/>
              <a:gd name="connsiteX2" fmla="*/ 7366000 w 7366000"/>
              <a:gd name="connsiteY2" fmla="*/ 330199 h 2177208"/>
              <a:gd name="connsiteX3" fmla="*/ 6654800 w 7366000"/>
              <a:gd name="connsiteY3" fmla="*/ 646331 h 2177208"/>
              <a:gd name="connsiteX4" fmla="*/ 6451600 w 7366000"/>
              <a:gd name="connsiteY4" fmla="*/ 1744897 h 2177208"/>
              <a:gd name="connsiteX5" fmla="*/ 4330700 w 7366000"/>
              <a:gd name="connsiteY5" fmla="*/ 1514442 h 2177208"/>
              <a:gd name="connsiteX6" fmla="*/ 3797300 w 7366000"/>
              <a:gd name="connsiteY6" fmla="*/ 1092199 h 2177208"/>
              <a:gd name="connsiteX7" fmla="*/ 3454400 w 7366000"/>
              <a:gd name="connsiteY7" fmla="*/ 2177054 h 2177208"/>
              <a:gd name="connsiteX8" fmla="*/ 2946400 w 7366000"/>
              <a:gd name="connsiteY8" fmla="*/ 1560699 h 2177208"/>
              <a:gd name="connsiteX9" fmla="*/ 609600 w 7366000"/>
              <a:gd name="connsiteY9" fmla="*/ 1454082 h 2177208"/>
              <a:gd name="connsiteX10" fmla="*/ 558800 w 7366000"/>
              <a:gd name="connsiteY10" fmla="*/ 646331 h 2177208"/>
              <a:gd name="connsiteX11" fmla="*/ 0 w 7366000"/>
              <a:gd name="connsiteY11" fmla="*/ 342899 h 2177208"/>
              <a:gd name="connsiteX12" fmla="*/ 558800 w 7366000"/>
              <a:gd name="connsiteY12" fmla="*/ 0 h 2177208"/>
              <a:gd name="connsiteX0" fmla="*/ 558800 w 7366000"/>
              <a:gd name="connsiteY0" fmla="*/ 0 h 2177420"/>
              <a:gd name="connsiteX1" fmla="*/ 6654800 w 7366000"/>
              <a:gd name="connsiteY1" fmla="*/ 0 h 2177420"/>
              <a:gd name="connsiteX2" fmla="*/ 7366000 w 7366000"/>
              <a:gd name="connsiteY2" fmla="*/ 330199 h 2177420"/>
              <a:gd name="connsiteX3" fmla="*/ 6654800 w 7366000"/>
              <a:gd name="connsiteY3" fmla="*/ 646331 h 2177420"/>
              <a:gd name="connsiteX4" fmla="*/ 6451600 w 7366000"/>
              <a:gd name="connsiteY4" fmla="*/ 1744897 h 2177420"/>
              <a:gd name="connsiteX5" fmla="*/ 4330700 w 7366000"/>
              <a:gd name="connsiteY5" fmla="*/ 1514442 h 2177420"/>
              <a:gd name="connsiteX6" fmla="*/ 3898900 w 7366000"/>
              <a:gd name="connsiteY6" fmla="*/ 1698066 h 2177420"/>
              <a:gd name="connsiteX7" fmla="*/ 3454400 w 7366000"/>
              <a:gd name="connsiteY7" fmla="*/ 2177054 h 2177420"/>
              <a:gd name="connsiteX8" fmla="*/ 2946400 w 7366000"/>
              <a:gd name="connsiteY8" fmla="*/ 1560699 h 2177420"/>
              <a:gd name="connsiteX9" fmla="*/ 609600 w 7366000"/>
              <a:gd name="connsiteY9" fmla="*/ 1454082 h 2177420"/>
              <a:gd name="connsiteX10" fmla="*/ 558800 w 7366000"/>
              <a:gd name="connsiteY10" fmla="*/ 646331 h 2177420"/>
              <a:gd name="connsiteX11" fmla="*/ 0 w 7366000"/>
              <a:gd name="connsiteY11" fmla="*/ 342899 h 2177420"/>
              <a:gd name="connsiteX12" fmla="*/ 558800 w 7366000"/>
              <a:gd name="connsiteY12" fmla="*/ 0 h 2177420"/>
              <a:gd name="connsiteX0" fmla="*/ 558800 w 7366000"/>
              <a:gd name="connsiteY0" fmla="*/ 0 h 2177418"/>
              <a:gd name="connsiteX1" fmla="*/ 6654800 w 7366000"/>
              <a:gd name="connsiteY1" fmla="*/ 0 h 2177418"/>
              <a:gd name="connsiteX2" fmla="*/ 7366000 w 7366000"/>
              <a:gd name="connsiteY2" fmla="*/ 330199 h 2177418"/>
              <a:gd name="connsiteX3" fmla="*/ 6654800 w 7366000"/>
              <a:gd name="connsiteY3" fmla="*/ 646331 h 2177418"/>
              <a:gd name="connsiteX4" fmla="*/ 6451600 w 7366000"/>
              <a:gd name="connsiteY4" fmla="*/ 1744897 h 2177418"/>
              <a:gd name="connsiteX5" fmla="*/ 4330700 w 7366000"/>
              <a:gd name="connsiteY5" fmla="*/ 1514442 h 2177418"/>
              <a:gd name="connsiteX6" fmla="*/ 3898900 w 7366000"/>
              <a:gd name="connsiteY6" fmla="*/ 1698066 h 2177418"/>
              <a:gd name="connsiteX7" fmla="*/ 3454400 w 7366000"/>
              <a:gd name="connsiteY7" fmla="*/ 2177054 h 2177418"/>
              <a:gd name="connsiteX8" fmla="*/ 2946400 w 7366000"/>
              <a:gd name="connsiteY8" fmla="*/ 1560699 h 2177418"/>
              <a:gd name="connsiteX9" fmla="*/ 495300 w 7366000"/>
              <a:gd name="connsiteY9" fmla="*/ 1696429 h 2177418"/>
              <a:gd name="connsiteX10" fmla="*/ 558800 w 7366000"/>
              <a:gd name="connsiteY10" fmla="*/ 646331 h 2177418"/>
              <a:gd name="connsiteX11" fmla="*/ 0 w 7366000"/>
              <a:gd name="connsiteY11" fmla="*/ 342899 h 2177418"/>
              <a:gd name="connsiteX12" fmla="*/ 558800 w 7366000"/>
              <a:gd name="connsiteY12" fmla="*/ 0 h 217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6000" h="2177418">
                <a:moveTo>
                  <a:pt x="558800" y="0"/>
                </a:moveTo>
                <a:lnTo>
                  <a:pt x="6654800" y="0"/>
                </a:lnTo>
                <a:cubicBezTo>
                  <a:pt x="6654800" y="110066"/>
                  <a:pt x="7366000" y="220133"/>
                  <a:pt x="7366000" y="330199"/>
                </a:cubicBezTo>
                <a:lnTo>
                  <a:pt x="6654800" y="646331"/>
                </a:lnTo>
                <a:cubicBezTo>
                  <a:pt x="6483350" y="716510"/>
                  <a:pt x="6838950" y="1600212"/>
                  <a:pt x="6451600" y="1744897"/>
                </a:cubicBezTo>
                <a:cubicBezTo>
                  <a:pt x="6064250" y="1889582"/>
                  <a:pt x="4754033" y="1457621"/>
                  <a:pt x="4330700" y="1514442"/>
                </a:cubicBezTo>
                <a:cubicBezTo>
                  <a:pt x="3907367" y="1571263"/>
                  <a:pt x="4030133" y="1645150"/>
                  <a:pt x="3898900" y="1698066"/>
                </a:cubicBezTo>
                <a:cubicBezTo>
                  <a:pt x="3767667" y="1750982"/>
                  <a:pt x="3575050" y="2191871"/>
                  <a:pt x="3454400" y="2177054"/>
                </a:cubicBezTo>
                <a:cubicBezTo>
                  <a:pt x="3333750" y="2162237"/>
                  <a:pt x="3187700" y="1786212"/>
                  <a:pt x="2946400" y="1560699"/>
                </a:cubicBezTo>
                <a:cubicBezTo>
                  <a:pt x="2590800" y="1500925"/>
                  <a:pt x="850900" y="1756203"/>
                  <a:pt x="495300" y="1696429"/>
                </a:cubicBezTo>
                <a:lnTo>
                  <a:pt x="558800" y="646331"/>
                </a:lnTo>
                <a:cubicBezTo>
                  <a:pt x="558800" y="524020"/>
                  <a:pt x="0" y="465210"/>
                  <a:pt x="0" y="342899"/>
                </a:cubicBezTo>
                <a:lnTo>
                  <a:pt x="55880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600" u="sng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এই পাঠ শেষে শিক্ষার্থীরাঃ</a:t>
            </a:r>
            <a:endParaRPr lang="en-US" u="sng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952" y="3200400"/>
            <a:ext cx="67818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দেব-দেবীর নাম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ব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লতে পারব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952" y="4343400"/>
            <a:ext cx="6781800" cy="64633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পূজার উপকরণ গুলোর ব্যবহার বলতে পারবে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5418183"/>
            <a:ext cx="7772400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1001">
            <a:schemeClr val="lt2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মনষা দেবীর পরিচয় ও পূজার পদ্ধতি বলতে পারবে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9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85800" y="5764768"/>
            <a:ext cx="1371600" cy="6624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গণেশ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7600" y="5890736"/>
            <a:ext cx="1371600" cy="6624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সরস্বতী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781800" y="5735392"/>
            <a:ext cx="1371600" cy="6624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দূর্গা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13515"/>
            <a:ext cx="2724150" cy="4800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682" y="813516"/>
            <a:ext cx="2762518" cy="4800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813515"/>
            <a:ext cx="2905125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9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464403"/>
            <a:ext cx="3505200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28800" y="2286000"/>
            <a:ext cx="5791200" cy="1295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বিদ্যা দেবীর নাম কি?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1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685800"/>
            <a:ext cx="25146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1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00200" y="2362200"/>
            <a:ext cx="6278880" cy="1066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সরস্বতী বিদ্যার দেবী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48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4151" y="130314"/>
            <a:ext cx="5201049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ছবি গুলো লক্ষ্য কর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1449014" y="3547123"/>
            <a:ext cx="1531257" cy="645885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1449014" y="5987450"/>
            <a:ext cx="1531257" cy="457200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শঙ্খ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6248400" y="3087915"/>
            <a:ext cx="1531257" cy="645885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প্রদীপ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6282871" y="5867400"/>
            <a:ext cx="1531257" cy="645885"/>
          </a:xfrm>
          <a:prstGeom prst="flowChartTerminato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99" y="4343400"/>
            <a:ext cx="2362200" cy="150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8" y="4675440"/>
            <a:ext cx="2942826" cy="1253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1"/>
            <a:ext cx="2140857" cy="217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838200"/>
            <a:ext cx="259079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53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44958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sz="48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32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সময়ঃ১৫মি</a:t>
            </a:r>
            <a:endParaRPr lang="en-US" sz="28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" y="2362200"/>
            <a:ext cx="8915400" cy="914400"/>
          </a:xfrm>
          <a:prstGeom prst="roundRect">
            <a:avLst>
              <a:gd name="adj" fmla="val 5000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প্রর্দশিত চিত্র গুলোর নাম বল এবং কোখন ব্যবহৃত হয়? 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44958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133600"/>
            <a:ext cx="8467090" cy="341632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b="1" dirty="0">
                <a:latin typeface="NikoshBAN" pitchFamily="2" charset="0"/>
                <a:cs typeface="NikoshBAN" pitchFamily="2" charset="0"/>
              </a:rPr>
              <a:t>প্রর্দশিত চিত্র গুলোকে বলা হয় পূজার উপকরণ। উক্ত উপকরণ গুলো মাঙ্গলিক কাজে যেমন- পূজা, বিবাহ, অন্ত্যষ্টিক্রিয়া, শ্রাদ্ধ এবং বিভিন্ন আচার-অনুষ্ঠানে ব্যবহৃত হয়।পূজার রীতি-নীতি বা বিধি অনুসারে অভিষ্ট দেব-দেবীর প্রতি সম্মান,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আত্নসমর্পন, আত্নোৎসর্গ, মাঙ্গলিক এবং ঐশ্বরিক সচেতনা বৃদ্ধি প্রতিক হিসাবে ব্যবহার করা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02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47914"/>
            <a:ext cx="3962400" cy="411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799" y="5388114"/>
            <a:ext cx="1452701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সাপ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5388114"/>
            <a:ext cx="1757501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মনসা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73044" y="191145"/>
            <a:ext cx="560315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নিচের ছবি গুলো লক্ষ্য কর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066799"/>
            <a:ext cx="3662501" cy="429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6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81000"/>
            <a:ext cx="44958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3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সময়ঃ১৫মি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2536448"/>
            <a:ext cx="6096000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মনষা দেবীর স্বরূপ বর্ণনা কর?</a:t>
            </a:r>
            <a:endParaRPr lang="en-US" sz="28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116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228600"/>
            <a:ext cx="32004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57200" y="2362200"/>
            <a:ext cx="8382000" cy="3048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মনষা দেবীর চারটি হাত। তিনি গৌরবর্ণা। চন্দ্রের মতো সুন্দর এবং প্রসুন্ন তাঁর মুখমন্ডল । তিনি লাল রঙের কাপড় পরিধান করেন। সর্প তার অলংকার। হাঁস তাঁর বাহন।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4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514600" y="46672"/>
            <a:ext cx="4343400" cy="1705928"/>
            <a:chOff x="2514600" y="46672"/>
            <a:chExt cx="4343400" cy="1705928"/>
          </a:xfrm>
        </p:grpSpPr>
        <p:sp>
          <p:nvSpPr>
            <p:cNvPr id="3" name="Rounded Rectangle 1"/>
            <p:cNvSpPr/>
            <p:nvPr/>
          </p:nvSpPr>
          <p:spPr>
            <a:xfrm>
              <a:off x="2514600" y="215900"/>
              <a:ext cx="4343400" cy="1536700"/>
            </a:xfrm>
            <a:custGeom>
              <a:avLst/>
              <a:gdLst>
                <a:gd name="connsiteX0" fmla="*/ 0 w 3048000"/>
                <a:gd name="connsiteY0" fmla="*/ 177804 h 1066800"/>
                <a:gd name="connsiteX1" fmla="*/ 177804 w 3048000"/>
                <a:gd name="connsiteY1" fmla="*/ 0 h 1066800"/>
                <a:gd name="connsiteX2" fmla="*/ 2870196 w 3048000"/>
                <a:gd name="connsiteY2" fmla="*/ 0 h 1066800"/>
                <a:gd name="connsiteX3" fmla="*/ 3048000 w 3048000"/>
                <a:gd name="connsiteY3" fmla="*/ 177804 h 1066800"/>
                <a:gd name="connsiteX4" fmla="*/ 3048000 w 3048000"/>
                <a:gd name="connsiteY4" fmla="*/ 888996 h 1066800"/>
                <a:gd name="connsiteX5" fmla="*/ 2870196 w 3048000"/>
                <a:gd name="connsiteY5" fmla="*/ 1066800 h 1066800"/>
                <a:gd name="connsiteX6" fmla="*/ 177804 w 3048000"/>
                <a:gd name="connsiteY6" fmla="*/ 1066800 h 1066800"/>
                <a:gd name="connsiteX7" fmla="*/ 0 w 3048000"/>
                <a:gd name="connsiteY7" fmla="*/ 888996 h 1066800"/>
                <a:gd name="connsiteX8" fmla="*/ 0 w 3048000"/>
                <a:gd name="connsiteY8" fmla="*/ 177804 h 1066800"/>
                <a:gd name="connsiteX0" fmla="*/ 0 w 3048000"/>
                <a:gd name="connsiteY0" fmla="*/ 177804 h 1536727"/>
                <a:gd name="connsiteX1" fmla="*/ 177804 w 3048000"/>
                <a:gd name="connsiteY1" fmla="*/ 0 h 1536727"/>
                <a:gd name="connsiteX2" fmla="*/ 2870196 w 3048000"/>
                <a:gd name="connsiteY2" fmla="*/ 0 h 1536727"/>
                <a:gd name="connsiteX3" fmla="*/ 3048000 w 3048000"/>
                <a:gd name="connsiteY3" fmla="*/ 177804 h 1536727"/>
                <a:gd name="connsiteX4" fmla="*/ 3048000 w 3048000"/>
                <a:gd name="connsiteY4" fmla="*/ 888996 h 1536727"/>
                <a:gd name="connsiteX5" fmla="*/ 2870196 w 3048000"/>
                <a:gd name="connsiteY5" fmla="*/ 1066800 h 1536727"/>
                <a:gd name="connsiteX6" fmla="*/ 1511300 w 3048000"/>
                <a:gd name="connsiteY6" fmla="*/ 1536700 h 1536727"/>
                <a:gd name="connsiteX7" fmla="*/ 177804 w 3048000"/>
                <a:gd name="connsiteY7" fmla="*/ 1066800 h 1536727"/>
                <a:gd name="connsiteX8" fmla="*/ 0 w 3048000"/>
                <a:gd name="connsiteY8" fmla="*/ 888996 h 1536727"/>
                <a:gd name="connsiteX9" fmla="*/ 0 w 3048000"/>
                <a:gd name="connsiteY9" fmla="*/ 177804 h 1536727"/>
                <a:gd name="connsiteX0" fmla="*/ 0 w 3048000"/>
                <a:gd name="connsiteY0" fmla="*/ 177804 h 1536727"/>
                <a:gd name="connsiteX1" fmla="*/ 177804 w 3048000"/>
                <a:gd name="connsiteY1" fmla="*/ 0 h 1536727"/>
                <a:gd name="connsiteX2" fmla="*/ 2870196 w 3048000"/>
                <a:gd name="connsiteY2" fmla="*/ 0 h 1536727"/>
                <a:gd name="connsiteX3" fmla="*/ 3048000 w 3048000"/>
                <a:gd name="connsiteY3" fmla="*/ 177804 h 1536727"/>
                <a:gd name="connsiteX4" fmla="*/ 3048000 w 3048000"/>
                <a:gd name="connsiteY4" fmla="*/ 888996 h 1536727"/>
                <a:gd name="connsiteX5" fmla="*/ 2870196 w 3048000"/>
                <a:gd name="connsiteY5" fmla="*/ 1066800 h 1536727"/>
                <a:gd name="connsiteX6" fmla="*/ 1511300 w 3048000"/>
                <a:gd name="connsiteY6" fmla="*/ 1536700 h 1536727"/>
                <a:gd name="connsiteX7" fmla="*/ 177804 w 3048000"/>
                <a:gd name="connsiteY7" fmla="*/ 1066800 h 1536727"/>
                <a:gd name="connsiteX8" fmla="*/ 0 w 3048000"/>
                <a:gd name="connsiteY8" fmla="*/ 888996 h 1536727"/>
                <a:gd name="connsiteX9" fmla="*/ 0 w 3048000"/>
                <a:gd name="connsiteY9" fmla="*/ 177804 h 1536727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  <a:gd name="connsiteX0" fmla="*/ 0 w 3048000"/>
                <a:gd name="connsiteY0" fmla="*/ 177804 h 1536700"/>
                <a:gd name="connsiteX1" fmla="*/ 177804 w 3048000"/>
                <a:gd name="connsiteY1" fmla="*/ 0 h 1536700"/>
                <a:gd name="connsiteX2" fmla="*/ 2870196 w 3048000"/>
                <a:gd name="connsiteY2" fmla="*/ 0 h 1536700"/>
                <a:gd name="connsiteX3" fmla="*/ 3048000 w 3048000"/>
                <a:gd name="connsiteY3" fmla="*/ 177804 h 1536700"/>
                <a:gd name="connsiteX4" fmla="*/ 3048000 w 3048000"/>
                <a:gd name="connsiteY4" fmla="*/ 888996 h 1536700"/>
                <a:gd name="connsiteX5" fmla="*/ 2870196 w 3048000"/>
                <a:gd name="connsiteY5" fmla="*/ 1066800 h 1536700"/>
                <a:gd name="connsiteX6" fmla="*/ 1511300 w 3048000"/>
                <a:gd name="connsiteY6" fmla="*/ 1536700 h 1536700"/>
                <a:gd name="connsiteX7" fmla="*/ 177804 w 3048000"/>
                <a:gd name="connsiteY7" fmla="*/ 1066800 h 1536700"/>
                <a:gd name="connsiteX8" fmla="*/ 0 w 3048000"/>
                <a:gd name="connsiteY8" fmla="*/ 888996 h 1536700"/>
                <a:gd name="connsiteX9" fmla="*/ 0 w 3048000"/>
                <a:gd name="connsiteY9" fmla="*/ 177804 h 153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48000" h="1536700">
                  <a:moveTo>
                    <a:pt x="0" y="177804"/>
                  </a:moveTo>
                  <a:cubicBezTo>
                    <a:pt x="0" y="79606"/>
                    <a:pt x="79606" y="0"/>
                    <a:pt x="177804" y="0"/>
                  </a:cubicBezTo>
                  <a:lnTo>
                    <a:pt x="2870196" y="0"/>
                  </a:lnTo>
                  <a:cubicBezTo>
                    <a:pt x="2968394" y="0"/>
                    <a:pt x="3048000" y="79606"/>
                    <a:pt x="3048000" y="177804"/>
                  </a:cubicBezTo>
                  <a:lnTo>
                    <a:pt x="3048000" y="888996"/>
                  </a:lnTo>
                  <a:cubicBezTo>
                    <a:pt x="3048000" y="987194"/>
                    <a:pt x="2968394" y="1066800"/>
                    <a:pt x="2870196" y="1066800"/>
                  </a:cubicBezTo>
                  <a:cubicBezTo>
                    <a:pt x="2421464" y="1062567"/>
                    <a:pt x="1538258" y="461433"/>
                    <a:pt x="1511300" y="1536700"/>
                  </a:cubicBezTo>
                  <a:cubicBezTo>
                    <a:pt x="1518653" y="397933"/>
                    <a:pt x="626536" y="1062567"/>
                    <a:pt x="177804" y="1066800"/>
                  </a:cubicBezTo>
                  <a:cubicBezTo>
                    <a:pt x="79606" y="1066800"/>
                    <a:pt x="0" y="987194"/>
                    <a:pt x="0" y="888996"/>
                  </a:cubicBezTo>
                  <a:lnTo>
                    <a:pt x="0" y="17780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0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46672"/>
              <a:ext cx="25908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7200" dirty="0">
                  <a:latin typeface="NikoshBAN" pitchFamily="2" charset="0"/>
                  <a:cs typeface="NikoshBAN" pitchFamily="2" charset="0"/>
                </a:rPr>
                <a:t>মূল্যায়ণ</a:t>
              </a:r>
              <a:endParaRPr lang="en-US" sz="7200" dirty="0"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943100" y="1828800"/>
            <a:ext cx="4876800" cy="838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দেব-দেবী প্রকার?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2932093"/>
            <a:ext cx="67310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২ প্রকার (খ) ৩ প্রকার (গ) ৪ প্রকার (ঘ) ৫ প্রকার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97865" y="4267200"/>
            <a:ext cx="5557157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মনষা কিসের দেবী?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446693"/>
            <a:ext cx="6134100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বাঘে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সাপের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হাতির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ঘোড়ার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23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0" y="76200"/>
            <a:ext cx="4419600" cy="1925864"/>
            <a:chOff x="2590800" y="76200"/>
            <a:chExt cx="4419600" cy="1925864"/>
          </a:xfrm>
        </p:grpSpPr>
        <p:sp>
          <p:nvSpPr>
            <p:cNvPr id="3" name="Rounded Rectangle 1"/>
            <p:cNvSpPr/>
            <p:nvPr/>
          </p:nvSpPr>
          <p:spPr>
            <a:xfrm>
              <a:off x="2590800" y="152400"/>
              <a:ext cx="4419600" cy="1849664"/>
            </a:xfrm>
            <a:custGeom>
              <a:avLst/>
              <a:gdLst>
                <a:gd name="connsiteX0" fmla="*/ 0 w 4419600"/>
                <a:gd name="connsiteY0" fmla="*/ 177804 h 1066800"/>
                <a:gd name="connsiteX1" fmla="*/ 177804 w 4419600"/>
                <a:gd name="connsiteY1" fmla="*/ 0 h 1066800"/>
                <a:gd name="connsiteX2" fmla="*/ 4241796 w 4419600"/>
                <a:gd name="connsiteY2" fmla="*/ 0 h 1066800"/>
                <a:gd name="connsiteX3" fmla="*/ 4419600 w 4419600"/>
                <a:gd name="connsiteY3" fmla="*/ 177804 h 1066800"/>
                <a:gd name="connsiteX4" fmla="*/ 4419600 w 4419600"/>
                <a:gd name="connsiteY4" fmla="*/ 888996 h 1066800"/>
                <a:gd name="connsiteX5" fmla="*/ 4241796 w 4419600"/>
                <a:gd name="connsiteY5" fmla="*/ 1066800 h 1066800"/>
                <a:gd name="connsiteX6" fmla="*/ 177804 w 4419600"/>
                <a:gd name="connsiteY6" fmla="*/ 1066800 h 1066800"/>
                <a:gd name="connsiteX7" fmla="*/ 0 w 4419600"/>
                <a:gd name="connsiteY7" fmla="*/ 888996 h 1066800"/>
                <a:gd name="connsiteX8" fmla="*/ 0 w 4419600"/>
                <a:gd name="connsiteY8" fmla="*/ 177804 h 1066800"/>
                <a:gd name="connsiteX0" fmla="*/ 0 w 4419600"/>
                <a:gd name="connsiteY0" fmla="*/ 177804 h 1816117"/>
                <a:gd name="connsiteX1" fmla="*/ 177804 w 4419600"/>
                <a:gd name="connsiteY1" fmla="*/ 0 h 1816117"/>
                <a:gd name="connsiteX2" fmla="*/ 4241796 w 4419600"/>
                <a:gd name="connsiteY2" fmla="*/ 0 h 1816117"/>
                <a:gd name="connsiteX3" fmla="*/ 4419600 w 4419600"/>
                <a:gd name="connsiteY3" fmla="*/ 177804 h 1816117"/>
                <a:gd name="connsiteX4" fmla="*/ 4419600 w 4419600"/>
                <a:gd name="connsiteY4" fmla="*/ 888996 h 1816117"/>
                <a:gd name="connsiteX5" fmla="*/ 4241796 w 4419600"/>
                <a:gd name="connsiteY5" fmla="*/ 1066800 h 1816117"/>
                <a:gd name="connsiteX6" fmla="*/ 2247900 w 4419600"/>
                <a:gd name="connsiteY6" fmla="*/ 1816100 h 1816117"/>
                <a:gd name="connsiteX7" fmla="*/ 177804 w 4419600"/>
                <a:gd name="connsiteY7" fmla="*/ 1066800 h 1816117"/>
                <a:gd name="connsiteX8" fmla="*/ 0 w 4419600"/>
                <a:gd name="connsiteY8" fmla="*/ 888996 h 1816117"/>
                <a:gd name="connsiteX9" fmla="*/ 0 w 4419600"/>
                <a:gd name="connsiteY9" fmla="*/ 177804 h 1816117"/>
                <a:gd name="connsiteX0" fmla="*/ 0 w 4419600"/>
                <a:gd name="connsiteY0" fmla="*/ 177804 h 1816117"/>
                <a:gd name="connsiteX1" fmla="*/ 177804 w 4419600"/>
                <a:gd name="connsiteY1" fmla="*/ 0 h 1816117"/>
                <a:gd name="connsiteX2" fmla="*/ 4241796 w 4419600"/>
                <a:gd name="connsiteY2" fmla="*/ 0 h 1816117"/>
                <a:gd name="connsiteX3" fmla="*/ 4419600 w 4419600"/>
                <a:gd name="connsiteY3" fmla="*/ 177804 h 1816117"/>
                <a:gd name="connsiteX4" fmla="*/ 4419600 w 4419600"/>
                <a:gd name="connsiteY4" fmla="*/ 888996 h 1816117"/>
                <a:gd name="connsiteX5" fmla="*/ 4241796 w 4419600"/>
                <a:gd name="connsiteY5" fmla="*/ 1066800 h 1816117"/>
                <a:gd name="connsiteX6" fmla="*/ 2247900 w 4419600"/>
                <a:gd name="connsiteY6" fmla="*/ 1816100 h 1816117"/>
                <a:gd name="connsiteX7" fmla="*/ 177804 w 4419600"/>
                <a:gd name="connsiteY7" fmla="*/ 1066800 h 1816117"/>
                <a:gd name="connsiteX8" fmla="*/ 0 w 4419600"/>
                <a:gd name="connsiteY8" fmla="*/ 888996 h 1816117"/>
                <a:gd name="connsiteX9" fmla="*/ 0 w 4419600"/>
                <a:gd name="connsiteY9" fmla="*/ 177804 h 1816117"/>
                <a:gd name="connsiteX0" fmla="*/ 0 w 4419600"/>
                <a:gd name="connsiteY0" fmla="*/ 177804 h 1816100"/>
                <a:gd name="connsiteX1" fmla="*/ 177804 w 4419600"/>
                <a:gd name="connsiteY1" fmla="*/ 0 h 1816100"/>
                <a:gd name="connsiteX2" fmla="*/ 4241796 w 4419600"/>
                <a:gd name="connsiteY2" fmla="*/ 0 h 1816100"/>
                <a:gd name="connsiteX3" fmla="*/ 4419600 w 4419600"/>
                <a:gd name="connsiteY3" fmla="*/ 177804 h 1816100"/>
                <a:gd name="connsiteX4" fmla="*/ 4419600 w 4419600"/>
                <a:gd name="connsiteY4" fmla="*/ 888996 h 1816100"/>
                <a:gd name="connsiteX5" fmla="*/ 4241796 w 4419600"/>
                <a:gd name="connsiteY5" fmla="*/ 1066800 h 1816100"/>
                <a:gd name="connsiteX6" fmla="*/ 2247900 w 4419600"/>
                <a:gd name="connsiteY6" fmla="*/ 1816100 h 1816100"/>
                <a:gd name="connsiteX7" fmla="*/ 177804 w 4419600"/>
                <a:gd name="connsiteY7" fmla="*/ 1066800 h 1816100"/>
                <a:gd name="connsiteX8" fmla="*/ 0 w 4419600"/>
                <a:gd name="connsiteY8" fmla="*/ 888996 h 1816100"/>
                <a:gd name="connsiteX9" fmla="*/ 0 w 4419600"/>
                <a:gd name="connsiteY9" fmla="*/ 177804 h 1816100"/>
                <a:gd name="connsiteX0" fmla="*/ 0 w 4419600"/>
                <a:gd name="connsiteY0" fmla="*/ 177804 h 1841500"/>
                <a:gd name="connsiteX1" fmla="*/ 177804 w 4419600"/>
                <a:gd name="connsiteY1" fmla="*/ 0 h 1841500"/>
                <a:gd name="connsiteX2" fmla="*/ 4241796 w 4419600"/>
                <a:gd name="connsiteY2" fmla="*/ 0 h 1841500"/>
                <a:gd name="connsiteX3" fmla="*/ 4419600 w 4419600"/>
                <a:gd name="connsiteY3" fmla="*/ 177804 h 1841500"/>
                <a:gd name="connsiteX4" fmla="*/ 4419600 w 4419600"/>
                <a:gd name="connsiteY4" fmla="*/ 888996 h 1841500"/>
                <a:gd name="connsiteX5" fmla="*/ 4241796 w 4419600"/>
                <a:gd name="connsiteY5" fmla="*/ 1066800 h 1841500"/>
                <a:gd name="connsiteX6" fmla="*/ 2349500 w 4419600"/>
                <a:gd name="connsiteY6" fmla="*/ 1841500 h 1841500"/>
                <a:gd name="connsiteX7" fmla="*/ 177804 w 4419600"/>
                <a:gd name="connsiteY7" fmla="*/ 1066800 h 1841500"/>
                <a:gd name="connsiteX8" fmla="*/ 0 w 4419600"/>
                <a:gd name="connsiteY8" fmla="*/ 888996 h 1841500"/>
                <a:gd name="connsiteX9" fmla="*/ 0 w 4419600"/>
                <a:gd name="connsiteY9" fmla="*/ 177804 h 1841500"/>
                <a:gd name="connsiteX0" fmla="*/ 0 w 4419600"/>
                <a:gd name="connsiteY0" fmla="*/ 177804 h 1841500"/>
                <a:gd name="connsiteX1" fmla="*/ 177804 w 4419600"/>
                <a:gd name="connsiteY1" fmla="*/ 0 h 1841500"/>
                <a:gd name="connsiteX2" fmla="*/ 4241796 w 4419600"/>
                <a:gd name="connsiteY2" fmla="*/ 0 h 1841500"/>
                <a:gd name="connsiteX3" fmla="*/ 4419600 w 4419600"/>
                <a:gd name="connsiteY3" fmla="*/ 177804 h 1841500"/>
                <a:gd name="connsiteX4" fmla="*/ 4419600 w 4419600"/>
                <a:gd name="connsiteY4" fmla="*/ 888996 h 1841500"/>
                <a:gd name="connsiteX5" fmla="*/ 4241796 w 4419600"/>
                <a:gd name="connsiteY5" fmla="*/ 1066800 h 1841500"/>
                <a:gd name="connsiteX6" fmla="*/ 2349500 w 4419600"/>
                <a:gd name="connsiteY6" fmla="*/ 1841500 h 1841500"/>
                <a:gd name="connsiteX7" fmla="*/ 177804 w 4419600"/>
                <a:gd name="connsiteY7" fmla="*/ 1066800 h 1841500"/>
                <a:gd name="connsiteX8" fmla="*/ 0 w 4419600"/>
                <a:gd name="connsiteY8" fmla="*/ 888996 h 1841500"/>
                <a:gd name="connsiteX9" fmla="*/ 0 w 4419600"/>
                <a:gd name="connsiteY9" fmla="*/ 177804 h 1841500"/>
                <a:gd name="connsiteX0" fmla="*/ 0 w 4419600"/>
                <a:gd name="connsiteY0" fmla="*/ 177804 h 1841500"/>
                <a:gd name="connsiteX1" fmla="*/ 177804 w 4419600"/>
                <a:gd name="connsiteY1" fmla="*/ 0 h 1841500"/>
                <a:gd name="connsiteX2" fmla="*/ 4241796 w 4419600"/>
                <a:gd name="connsiteY2" fmla="*/ 0 h 1841500"/>
                <a:gd name="connsiteX3" fmla="*/ 4419600 w 4419600"/>
                <a:gd name="connsiteY3" fmla="*/ 177804 h 1841500"/>
                <a:gd name="connsiteX4" fmla="*/ 4419600 w 4419600"/>
                <a:gd name="connsiteY4" fmla="*/ 888996 h 1841500"/>
                <a:gd name="connsiteX5" fmla="*/ 4241796 w 4419600"/>
                <a:gd name="connsiteY5" fmla="*/ 1066800 h 1841500"/>
                <a:gd name="connsiteX6" fmla="*/ 2349500 w 4419600"/>
                <a:gd name="connsiteY6" fmla="*/ 1841500 h 1841500"/>
                <a:gd name="connsiteX7" fmla="*/ 177804 w 4419600"/>
                <a:gd name="connsiteY7" fmla="*/ 1066800 h 1841500"/>
                <a:gd name="connsiteX8" fmla="*/ 0 w 4419600"/>
                <a:gd name="connsiteY8" fmla="*/ 888996 h 1841500"/>
                <a:gd name="connsiteX9" fmla="*/ 0 w 4419600"/>
                <a:gd name="connsiteY9" fmla="*/ 177804 h 184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9600" h="1841500">
                  <a:moveTo>
                    <a:pt x="0" y="177804"/>
                  </a:moveTo>
                  <a:cubicBezTo>
                    <a:pt x="0" y="79606"/>
                    <a:pt x="79606" y="0"/>
                    <a:pt x="177804" y="0"/>
                  </a:cubicBezTo>
                  <a:lnTo>
                    <a:pt x="4241796" y="0"/>
                  </a:lnTo>
                  <a:cubicBezTo>
                    <a:pt x="4339994" y="0"/>
                    <a:pt x="4419600" y="79606"/>
                    <a:pt x="4419600" y="177804"/>
                  </a:cubicBezTo>
                  <a:lnTo>
                    <a:pt x="4419600" y="888996"/>
                  </a:lnTo>
                  <a:cubicBezTo>
                    <a:pt x="4419600" y="987194"/>
                    <a:pt x="4339994" y="1066800"/>
                    <a:pt x="4241796" y="1066800"/>
                  </a:cubicBezTo>
                  <a:cubicBezTo>
                    <a:pt x="3547531" y="1062567"/>
                    <a:pt x="2370665" y="855133"/>
                    <a:pt x="2349500" y="1841500"/>
                  </a:cubicBezTo>
                  <a:cubicBezTo>
                    <a:pt x="2400301" y="842433"/>
                    <a:pt x="838203" y="1062567"/>
                    <a:pt x="177804" y="1066800"/>
                  </a:cubicBezTo>
                  <a:cubicBezTo>
                    <a:pt x="79606" y="1066800"/>
                    <a:pt x="0" y="987194"/>
                    <a:pt x="0" y="888996"/>
                  </a:cubicBezTo>
                  <a:lnTo>
                    <a:pt x="0" y="177804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000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29000" y="76200"/>
              <a:ext cx="3200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5400" b="1" dirty="0">
                  <a:latin typeface="NikoshBAN" pitchFamily="2" charset="0"/>
                  <a:cs typeface="NikoshBAN" pitchFamily="2" charset="0"/>
                </a:rPr>
                <a:t>বাড়ির </a:t>
              </a:r>
              <a:r>
                <a:rPr lang="bn-BD" sz="5400" b="1" dirty="0" smtClean="0"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990600" y="2230664"/>
            <a:ext cx="7315200" cy="20365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পূজা-পার্বণ ও ধর্মীয় অনুষ্ঠানে ব্যবহৃত প্রাকৃতিক উপাকরণ ব্যবহারের তাৎপর্য এবং সংরক্ষণের 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পক্ষে তোমার মতামত দাও ।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69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8001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2057400"/>
            <a:ext cx="7086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1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730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305</Words>
  <Application>Microsoft Office PowerPoint</Application>
  <PresentationFormat>On-screen Show (4:3)</PresentationFormat>
  <Paragraphs>60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Santosh</dc:creator>
  <cp:lastModifiedBy>M Joy</cp:lastModifiedBy>
  <cp:revision>97</cp:revision>
  <dcterms:created xsi:type="dcterms:W3CDTF">2006-08-16T00:00:00Z</dcterms:created>
  <dcterms:modified xsi:type="dcterms:W3CDTF">2019-10-20T02:28:27Z</dcterms:modified>
</cp:coreProperties>
</file>