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66" r:id="rId13"/>
    <p:sldId id="273" r:id="rId14"/>
    <p:sldId id="272" r:id="rId15"/>
    <p:sldId id="274" r:id="rId16"/>
    <p:sldId id="267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>
        <p:scale>
          <a:sx n="66" d="100"/>
          <a:sy n="66" d="100"/>
        </p:scale>
        <p:origin x="-12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antosh\Desktop\My%20movie.wmv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302" y="-310991"/>
            <a:ext cx="4419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bn-BD" sz="138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-1600827" y="2667626"/>
            <a:ext cx="5410203" cy="1446550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 সকাল</a:t>
            </a:r>
            <a:endParaRPr lang="en-US" sz="8800" b="1" cap="none" spc="0" dirty="0">
              <a:ln w="11430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4842105" y="3013698"/>
            <a:ext cx="670599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লাল গোলাপের শুভেচ্ছা</a:t>
            </a:r>
            <a:endParaRPr lang="en-US" sz="4800" b="1" cap="none" spc="0" dirty="0">
              <a:ln w="11430">
                <a:solidFill>
                  <a:srgbClr val="FFC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Administrator\Desktop\roses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92045"/>
            <a:ext cx="5362591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8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2514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2362200"/>
            <a:ext cx="627888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সরস্বতী বিদ্যার দেবী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151" y="130314"/>
            <a:ext cx="5201049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449014" y="3547123"/>
            <a:ext cx="1531257" cy="64588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49014" y="5987450"/>
            <a:ext cx="1531257" cy="4572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শঙ্খ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248400" y="3087915"/>
            <a:ext cx="1531257" cy="64588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প্রদীপ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282871" y="5867400"/>
            <a:ext cx="1531257" cy="64588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343400"/>
            <a:ext cx="2362200" cy="150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8" y="4675440"/>
            <a:ext cx="2942826" cy="125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1"/>
            <a:ext cx="2140857" cy="217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838200"/>
            <a:ext cx="25907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সময়ঃ১৫মি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2362200"/>
            <a:ext cx="89154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প্রর্দশিত চিত্র গুলোর নাম বল এবং কোখন ব্যবহৃত হয়?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46709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প্রর্দশিত চিত্র গুলোকে বলা হয় পূজার উপকরণ। উক্ত উপকরণ গুলো মাঙ্গলিক কাজে যেমন- পূজা, বিবাহ, অন্ত্যষ্টিক্রিয়া, শ্রাদ্ধ এবং বিভিন্ন আচার-অনুষ্ঠানে ব্যবহৃত হয়।পূজার রীতি-নীতি বা বিধি অনুসারে অভিষ্ট দেব-দেবীর প্রতি সম্মান,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আত্নসমর্পন, আত্নোৎসর্গ, মাঙ্গলিক এবং ঐশ্বরিক সচেতনা বৃদ্ধি প্রতিক হিসাবে ব্যবহার করা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7914"/>
            <a:ext cx="39624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799" y="5388114"/>
            <a:ext cx="1452701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সাপ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388114"/>
            <a:ext cx="1757501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মনসা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3044" y="191145"/>
            <a:ext cx="560315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799"/>
            <a:ext cx="3662501" cy="42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495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সময়ঃ১৫মি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536448"/>
            <a:ext cx="60960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মনষা দেবীর স্বরূপ বর্ণনা কর?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1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3200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362200"/>
            <a:ext cx="8382000" cy="304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মনষা দেবীর চারটি হাত। তিনি গৌরবর্ণা। চন্দ্রের মতো সুন্দর এবং প্রসুন্ন তাঁর মুখমন্ডল । তিনি লাল রঙের কাপড় পরিধান করেন। সর্প তার অলংকার। হাঁস তাঁর বাহন।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4600" y="46672"/>
            <a:ext cx="4343400" cy="1705928"/>
            <a:chOff x="2514600" y="46672"/>
            <a:chExt cx="4343400" cy="1705928"/>
          </a:xfrm>
        </p:grpSpPr>
        <p:sp>
          <p:nvSpPr>
            <p:cNvPr id="3" name="Rounded Rectangle 1"/>
            <p:cNvSpPr/>
            <p:nvPr/>
          </p:nvSpPr>
          <p:spPr>
            <a:xfrm>
              <a:off x="2514600" y="215900"/>
              <a:ext cx="4343400" cy="1536700"/>
            </a:xfrm>
            <a:custGeom>
              <a:avLst/>
              <a:gdLst>
                <a:gd name="connsiteX0" fmla="*/ 0 w 3048000"/>
                <a:gd name="connsiteY0" fmla="*/ 177804 h 1066800"/>
                <a:gd name="connsiteX1" fmla="*/ 177804 w 3048000"/>
                <a:gd name="connsiteY1" fmla="*/ 0 h 1066800"/>
                <a:gd name="connsiteX2" fmla="*/ 2870196 w 3048000"/>
                <a:gd name="connsiteY2" fmla="*/ 0 h 1066800"/>
                <a:gd name="connsiteX3" fmla="*/ 3048000 w 3048000"/>
                <a:gd name="connsiteY3" fmla="*/ 177804 h 1066800"/>
                <a:gd name="connsiteX4" fmla="*/ 3048000 w 3048000"/>
                <a:gd name="connsiteY4" fmla="*/ 888996 h 1066800"/>
                <a:gd name="connsiteX5" fmla="*/ 2870196 w 3048000"/>
                <a:gd name="connsiteY5" fmla="*/ 1066800 h 1066800"/>
                <a:gd name="connsiteX6" fmla="*/ 177804 w 3048000"/>
                <a:gd name="connsiteY6" fmla="*/ 1066800 h 1066800"/>
                <a:gd name="connsiteX7" fmla="*/ 0 w 3048000"/>
                <a:gd name="connsiteY7" fmla="*/ 888996 h 1066800"/>
                <a:gd name="connsiteX8" fmla="*/ 0 w 3048000"/>
                <a:gd name="connsiteY8" fmla="*/ 177804 h 1066800"/>
                <a:gd name="connsiteX0" fmla="*/ 0 w 3048000"/>
                <a:gd name="connsiteY0" fmla="*/ 177804 h 1536727"/>
                <a:gd name="connsiteX1" fmla="*/ 177804 w 3048000"/>
                <a:gd name="connsiteY1" fmla="*/ 0 h 1536727"/>
                <a:gd name="connsiteX2" fmla="*/ 2870196 w 3048000"/>
                <a:gd name="connsiteY2" fmla="*/ 0 h 1536727"/>
                <a:gd name="connsiteX3" fmla="*/ 3048000 w 3048000"/>
                <a:gd name="connsiteY3" fmla="*/ 177804 h 1536727"/>
                <a:gd name="connsiteX4" fmla="*/ 3048000 w 3048000"/>
                <a:gd name="connsiteY4" fmla="*/ 888996 h 1536727"/>
                <a:gd name="connsiteX5" fmla="*/ 2870196 w 3048000"/>
                <a:gd name="connsiteY5" fmla="*/ 1066800 h 1536727"/>
                <a:gd name="connsiteX6" fmla="*/ 1511300 w 3048000"/>
                <a:gd name="connsiteY6" fmla="*/ 1536700 h 1536727"/>
                <a:gd name="connsiteX7" fmla="*/ 177804 w 3048000"/>
                <a:gd name="connsiteY7" fmla="*/ 1066800 h 1536727"/>
                <a:gd name="connsiteX8" fmla="*/ 0 w 3048000"/>
                <a:gd name="connsiteY8" fmla="*/ 888996 h 1536727"/>
                <a:gd name="connsiteX9" fmla="*/ 0 w 3048000"/>
                <a:gd name="connsiteY9" fmla="*/ 177804 h 1536727"/>
                <a:gd name="connsiteX0" fmla="*/ 0 w 3048000"/>
                <a:gd name="connsiteY0" fmla="*/ 177804 h 1536727"/>
                <a:gd name="connsiteX1" fmla="*/ 177804 w 3048000"/>
                <a:gd name="connsiteY1" fmla="*/ 0 h 1536727"/>
                <a:gd name="connsiteX2" fmla="*/ 2870196 w 3048000"/>
                <a:gd name="connsiteY2" fmla="*/ 0 h 1536727"/>
                <a:gd name="connsiteX3" fmla="*/ 3048000 w 3048000"/>
                <a:gd name="connsiteY3" fmla="*/ 177804 h 1536727"/>
                <a:gd name="connsiteX4" fmla="*/ 3048000 w 3048000"/>
                <a:gd name="connsiteY4" fmla="*/ 888996 h 1536727"/>
                <a:gd name="connsiteX5" fmla="*/ 2870196 w 3048000"/>
                <a:gd name="connsiteY5" fmla="*/ 1066800 h 1536727"/>
                <a:gd name="connsiteX6" fmla="*/ 1511300 w 3048000"/>
                <a:gd name="connsiteY6" fmla="*/ 1536700 h 1536727"/>
                <a:gd name="connsiteX7" fmla="*/ 177804 w 3048000"/>
                <a:gd name="connsiteY7" fmla="*/ 1066800 h 1536727"/>
                <a:gd name="connsiteX8" fmla="*/ 0 w 3048000"/>
                <a:gd name="connsiteY8" fmla="*/ 888996 h 1536727"/>
                <a:gd name="connsiteX9" fmla="*/ 0 w 3048000"/>
                <a:gd name="connsiteY9" fmla="*/ 177804 h 1536727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  <a:gd name="connsiteX0" fmla="*/ 0 w 3048000"/>
                <a:gd name="connsiteY0" fmla="*/ 177804 h 1536700"/>
                <a:gd name="connsiteX1" fmla="*/ 177804 w 3048000"/>
                <a:gd name="connsiteY1" fmla="*/ 0 h 1536700"/>
                <a:gd name="connsiteX2" fmla="*/ 2870196 w 3048000"/>
                <a:gd name="connsiteY2" fmla="*/ 0 h 1536700"/>
                <a:gd name="connsiteX3" fmla="*/ 3048000 w 3048000"/>
                <a:gd name="connsiteY3" fmla="*/ 177804 h 1536700"/>
                <a:gd name="connsiteX4" fmla="*/ 3048000 w 3048000"/>
                <a:gd name="connsiteY4" fmla="*/ 888996 h 1536700"/>
                <a:gd name="connsiteX5" fmla="*/ 2870196 w 3048000"/>
                <a:gd name="connsiteY5" fmla="*/ 1066800 h 1536700"/>
                <a:gd name="connsiteX6" fmla="*/ 1511300 w 3048000"/>
                <a:gd name="connsiteY6" fmla="*/ 1536700 h 1536700"/>
                <a:gd name="connsiteX7" fmla="*/ 177804 w 3048000"/>
                <a:gd name="connsiteY7" fmla="*/ 1066800 h 1536700"/>
                <a:gd name="connsiteX8" fmla="*/ 0 w 3048000"/>
                <a:gd name="connsiteY8" fmla="*/ 888996 h 1536700"/>
                <a:gd name="connsiteX9" fmla="*/ 0 w 3048000"/>
                <a:gd name="connsiteY9" fmla="*/ 177804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0" h="1536700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2870196" y="0"/>
                  </a:lnTo>
                  <a:cubicBezTo>
                    <a:pt x="2968394" y="0"/>
                    <a:pt x="3048000" y="79606"/>
                    <a:pt x="3048000" y="177804"/>
                  </a:cubicBezTo>
                  <a:lnTo>
                    <a:pt x="3048000" y="888996"/>
                  </a:lnTo>
                  <a:cubicBezTo>
                    <a:pt x="3048000" y="987194"/>
                    <a:pt x="2968394" y="1066800"/>
                    <a:pt x="2870196" y="1066800"/>
                  </a:cubicBezTo>
                  <a:cubicBezTo>
                    <a:pt x="2421464" y="1062567"/>
                    <a:pt x="1538258" y="461433"/>
                    <a:pt x="1511300" y="1536700"/>
                  </a:cubicBezTo>
                  <a:cubicBezTo>
                    <a:pt x="1518653" y="397933"/>
                    <a:pt x="626536" y="1062567"/>
                    <a:pt x="177804" y="1066800"/>
                  </a:cubicBezTo>
                  <a:cubicBezTo>
                    <a:pt x="79606" y="1066800"/>
                    <a:pt x="0" y="987194"/>
                    <a:pt x="0" y="888996"/>
                  </a:cubicBezTo>
                  <a:lnTo>
                    <a:pt x="0" y="1778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46672"/>
              <a:ext cx="2590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43100" y="1828800"/>
            <a:ext cx="48768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দেব-দেবী প্রকার?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32093"/>
            <a:ext cx="6731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২ প্রকার (খ) ৩ প্রকার (গ) ৪ প্রকার (ঘ) ৫ প্রকার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7865" y="4267200"/>
            <a:ext cx="5557157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মনষা কিসের দেবী?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446693"/>
            <a:ext cx="61341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ঘোড়ার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0" y="76200"/>
            <a:ext cx="4419600" cy="1925864"/>
            <a:chOff x="2590800" y="76200"/>
            <a:chExt cx="4419600" cy="1925864"/>
          </a:xfrm>
        </p:grpSpPr>
        <p:sp>
          <p:nvSpPr>
            <p:cNvPr id="3" name="Rounded Rectangle 1"/>
            <p:cNvSpPr/>
            <p:nvPr/>
          </p:nvSpPr>
          <p:spPr>
            <a:xfrm>
              <a:off x="2590800" y="152400"/>
              <a:ext cx="4419600" cy="1849664"/>
            </a:xfrm>
            <a:custGeom>
              <a:avLst/>
              <a:gdLst>
                <a:gd name="connsiteX0" fmla="*/ 0 w 4419600"/>
                <a:gd name="connsiteY0" fmla="*/ 177804 h 1066800"/>
                <a:gd name="connsiteX1" fmla="*/ 177804 w 4419600"/>
                <a:gd name="connsiteY1" fmla="*/ 0 h 1066800"/>
                <a:gd name="connsiteX2" fmla="*/ 4241796 w 4419600"/>
                <a:gd name="connsiteY2" fmla="*/ 0 h 1066800"/>
                <a:gd name="connsiteX3" fmla="*/ 4419600 w 4419600"/>
                <a:gd name="connsiteY3" fmla="*/ 177804 h 1066800"/>
                <a:gd name="connsiteX4" fmla="*/ 4419600 w 4419600"/>
                <a:gd name="connsiteY4" fmla="*/ 888996 h 1066800"/>
                <a:gd name="connsiteX5" fmla="*/ 4241796 w 4419600"/>
                <a:gd name="connsiteY5" fmla="*/ 1066800 h 1066800"/>
                <a:gd name="connsiteX6" fmla="*/ 177804 w 4419600"/>
                <a:gd name="connsiteY6" fmla="*/ 1066800 h 1066800"/>
                <a:gd name="connsiteX7" fmla="*/ 0 w 4419600"/>
                <a:gd name="connsiteY7" fmla="*/ 888996 h 1066800"/>
                <a:gd name="connsiteX8" fmla="*/ 0 w 4419600"/>
                <a:gd name="connsiteY8" fmla="*/ 177804 h 1066800"/>
                <a:gd name="connsiteX0" fmla="*/ 0 w 4419600"/>
                <a:gd name="connsiteY0" fmla="*/ 177804 h 1816117"/>
                <a:gd name="connsiteX1" fmla="*/ 177804 w 4419600"/>
                <a:gd name="connsiteY1" fmla="*/ 0 h 1816117"/>
                <a:gd name="connsiteX2" fmla="*/ 4241796 w 4419600"/>
                <a:gd name="connsiteY2" fmla="*/ 0 h 1816117"/>
                <a:gd name="connsiteX3" fmla="*/ 4419600 w 4419600"/>
                <a:gd name="connsiteY3" fmla="*/ 177804 h 1816117"/>
                <a:gd name="connsiteX4" fmla="*/ 4419600 w 4419600"/>
                <a:gd name="connsiteY4" fmla="*/ 888996 h 1816117"/>
                <a:gd name="connsiteX5" fmla="*/ 4241796 w 4419600"/>
                <a:gd name="connsiteY5" fmla="*/ 1066800 h 1816117"/>
                <a:gd name="connsiteX6" fmla="*/ 2247900 w 4419600"/>
                <a:gd name="connsiteY6" fmla="*/ 1816100 h 1816117"/>
                <a:gd name="connsiteX7" fmla="*/ 177804 w 4419600"/>
                <a:gd name="connsiteY7" fmla="*/ 1066800 h 1816117"/>
                <a:gd name="connsiteX8" fmla="*/ 0 w 4419600"/>
                <a:gd name="connsiteY8" fmla="*/ 888996 h 1816117"/>
                <a:gd name="connsiteX9" fmla="*/ 0 w 4419600"/>
                <a:gd name="connsiteY9" fmla="*/ 177804 h 1816117"/>
                <a:gd name="connsiteX0" fmla="*/ 0 w 4419600"/>
                <a:gd name="connsiteY0" fmla="*/ 177804 h 1816117"/>
                <a:gd name="connsiteX1" fmla="*/ 177804 w 4419600"/>
                <a:gd name="connsiteY1" fmla="*/ 0 h 1816117"/>
                <a:gd name="connsiteX2" fmla="*/ 4241796 w 4419600"/>
                <a:gd name="connsiteY2" fmla="*/ 0 h 1816117"/>
                <a:gd name="connsiteX3" fmla="*/ 4419600 w 4419600"/>
                <a:gd name="connsiteY3" fmla="*/ 177804 h 1816117"/>
                <a:gd name="connsiteX4" fmla="*/ 4419600 w 4419600"/>
                <a:gd name="connsiteY4" fmla="*/ 888996 h 1816117"/>
                <a:gd name="connsiteX5" fmla="*/ 4241796 w 4419600"/>
                <a:gd name="connsiteY5" fmla="*/ 1066800 h 1816117"/>
                <a:gd name="connsiteX6" fmla="*/ 2247900 w 4419600"/>
                <a:gd name="connsiteY6" fmla="*/ 1816100 h 1816117"/>
                <a:gd name="connsiteX7" fmla="*/ 177804 w 4419600"/>
                <a:gd name="connsiteY7" fmla="*/ 1066800 h 1816117"/>
                <a:gd name="connsiteX8" fmla="*/ 0 w 4419600"/>
                <a:gd name="connsiteY8" fmla="*/ 888996 h 1816117"/>
                <a:gd name="connsiteX9" fmla="*/ 0 w 4419600"/>
                <a:gd name="connsiteY9" fmla="*/ 177804 h 1816117"/>
                <a:gd name="connsiteX0" fmla="*/ 0 w 4419600"/>
                <a:gd name="connsiteY0" fmla="*/ 177804 h 1816100"/>
                <a:gd name="connsiteX1" fmla="*/ 177804 w 4419600"/>
                <a:gd name="connsiteY1" fmla="*/ 0 h 1816100"/>
                <a:gd name="connsiteX2" fmla="*/ 4241796 w 4419600"/>
                <a:gd name="connsiteY2" fmla="*/ 0 h 1816100"/>
                <a:gd name="connsiteX3" fmla="*/ 4419600 w 4419600"/>
                <a:gd name="connsiteY3" fmla="*/ 177804 h 1816100"/>
                <a:gd name="connsiteX4" fmla="*/ 4419600 w 4419600"/>
                <a:gd name="connsiteY4" fmla="*/ 888996 h 1816100"/>
                <a:gd name="connsiteX5" fmla="*/ 4241796 w 4419600"/>
                <a:gd name="connsiteY5" fmla="*/ 1066800 h 1816100"/>
                <a:gd name="connsiteX6" fmla="*/ 2247900 w 4419600"/>
                <a:gd name="connsiteY6" fmla="*/ 1816100 h 1816100"/>
                <a:gd name="connsiteX7" fmla="*/ 177804 w 4419600"/>
                <a:gd name="connsiteY7" fmla="*/ 1066800 h 1816100"/>
                <a:gd name="connsiteX8" fmla="*/ 0 w 4419600"/>
                <a:gd name="connsiteY8" fmla="*/ 888996 h 1816100"/>
                <a:gd name="connsiteX9" fmla="*/ 0 w 4419600"/>
                <a:gd name="connsiteY9" fmla="*/ 177804 h 1816100"/>
                <a:gd name="connsiteX0" fmla="*/ 0 w 4419600"/>
                <a:gd name="connsiteY0" fmla="*/ 177804 h 1841500"/>
                <a:gd name="connsiteX1" fmla="*/ 177804 w 4419600"/>
                <a:gd name="connsiteY1" fmla="*/ 0 h 1841500"/>
                <a:gd name="connsiteX2" fmla="*/ 4241796 w 4419600"/>
                <a:gd name="connsiteY2" fmla="*/ 0 h 1841500"/>
                <a:gd name="connsiteX3" fmla="*/ 4419600 w 4419600"/>
                <a:gd name="connsiteY3" fmla="*/ 177804 h 1841500"/>
                <a:gd name="connsiteX4" fmla="*/ 4419600 w 4419600"/>
                <a:gd name="connsiteY4" fmla="*/ 888996 h 1841500"/>
                <a:gd name="connsiteX5" fmla="*/ 4241796 w 4419600"/>
                <a:gd name="connsiteY5" fmla="*/ 1066800 h 1841500"/>
                <a:gd name="connsiteX6" fmla="*/ 2349500 w 4419600"/>
                <a:gd name="connsiteY6" fmla="*/ 1841500 h 1841500"/>
                <a:gd name="connsiteX7" fmla="*/ 177804 w 4419600"/>
                <a:gd name="connsiteY7" fmla="*/ 1066800 h 1841500"/>
                <a:gd name="connsiteX8" fmla="*/ 0 w 4419600"/>
                <a:gd name="connsiteY8" fmla="*/ 888996 h 1841500"/>
                <a:gd name="connsiteX9" fmla="*/ 0 w 4419600"/>
                <a:gd name="connsiteY9" fmla="*/ 177804 h 1841500"/>
                <a:gd name="connsiteX0" fmla="*/ 0 w 4419600"/>
                <a:gd name="connsiteY0" fmla="*/ 177804 h 1841500"/>
                <a:gd name="connsiteX1" fmla="*/ 177804 w 4419600"/>
                <a:gd name="connsiteY1" fmla="*/ 0 h 1841500"/>
                <a:gd name="connsiteX2" fmla="*/ 4241796 w 4419600"/>
                <a:gd name="connsiteY2" fmla="*/ 0 h 1841500"/>
                <a:gd name="connsiteX3" fmla="*/ 4419600 w 4419600"/>
                <a:gd name="connsiteY3" fmla="*/ 177804 h 1841500"/>
                <a:gd name="connsiteX4" fmla="*/ 4419600 w 4419600"/>
                <a:gd name="connsiteY4" fmla="*/ 888996 h 1841500"/>
                <a:gd name="connsiteX5" fmla="*/ 4241796 w 4419600"/>
                <a:gd name="connsiteY5" fmla="*/ 1066800 h 1841500"/>
                <a:gd name="connsiteX6" fmla="*/ 2349500 w 4419600"/>
                <a:gd name="connsiteY6" fmla="*/ 1841500 h 1841500"/>
                <a:gd name="connsiteX7" fmla="*/ 177804 w 4419600"/>
                <a:gd name="connsiteY7" fmla="*/ 1066800 h 1841500"/>
                <a:gd name="connsiteX8" fmla="*/ 0 w 4419600"/>
                <a:gd name="connsiteY8" fmla="*/ 888996 h 1841500"/>
                <a:gd name="connsiteX9" fmla="*/ 0 w 4419600"/>
                <a:gd name="connsiteY9" fmla="*/ 177804 h 1841500"/>
                <a:gd name="connsiteX0" fmla="*/ 0 w 4419600"/>
                <a:gd name="connsiteY0" fmla="*/ 177804 h 1841500"/>
                <a:gd name="connsiteX1" fmla="*/ 177804 w 4419600"/>
                <a:gd name="connsiteY1" fmla="*/ 0 h 1841500"/>
                <a:gd name="connsiteX2" fmla="*/ 4241796 w 4419600"/>
                <a:gd name="connsiteY2" fmla="*/ 0 h 1841500"/>
                <a:gd name="connsiteX3" fmla="*/ 4419600 w 4419600"/>
                <a:gd name="connsiteY3" fmla="*/ 177804 h 1841500"/>
                <a:gd name="connsiteX4" fmla="*/ 4419600 w 4419600"/>
                <a:gd name="connsiteY4" fmla="*/ 888996 h 1841500"/>
                <a:gd name="connsiteX5" fmla="*/ 4241796 w 4419600"/>
                <a:gd name="connsiteY5" fmla="*/ 1066800 h 1841500"/>
                <a:gd name="connsiteX6" fmla="*/ 2349500 w 4419600"/>
                <a:gd name="connsiteY6" fmla="*/ 1841500 h 1841500"/>
                <a:gd name="connsiteX7" fmla="*/ 177804 w 4419600"/>
                <a:gd name="connsiteY7" fmla="*/ 1066800 h 1841500"/>
                <a:gd name="connsiteX8" fmla="*/ 0 w 4419600"/>
                <a:gd name="connsiteY8" fmla="*/ 888996 h 1841500"/>
                <a:gd name="connsiteX9" fmla="*/ 0 w 4419600"/>
                <a:gd name="connsiteY9" fmla="*/ 177804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9600" h="1841500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4241796" y="0"/>
                  </a:lnTo>
                  <a:cubicBezTo>
                    <a:pt x="4339994" y="0"/>
                    <a:pt x="4419600" y="79606"/>
                    <a:pt x="4419600" y="177804"/>
                  </a:cubicBezTo>
                  <a:lnTo>
                    <a:pt x="4419600" y="888996"/>
                  </a:lnTo>
                  <a:cubicBezTo>
                    <a:pt x="4419600" y="987194"/>
                    <a:pt x="4339994" y="1066800"/>
                    <a:pt x="4241796" y="1066800"/>
                  </a:cubicBezTo>
                  <a:cubicBezTo>
                    <a:pt x="3547531" y="1062567"/>
                    <a:pt x="2370665" y="855133"/>
                    <a:pt x="2349500" y="1841500"/>
                  </a:cubicBezTo>
                  <a:cubicBezTo>
                    <a:pt x="2400301" y="842433"/>
                    <a:pt x="838203" y="1062567"/>
                    <a:pt x="177804" y="1066800"/>
                  </a:cubicBezTo>
                  <a:cubicBezTo>
                    <a:pt x="79606" y="1066800"/>
                    <a:pt x="0" y="987194"/>
                    <a:pt x="0" y="888996"/>
                  </a:cubicBezTo>
                  <a:lnTo>
                    <a:pt x="0" y="17780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76200"/>
              <a:ext cx="320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বাড়ির 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90600" y="2230664"/>
            <a:ext cx="7315200" cy="203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পূজা-পার্বণ ও ধর্মীয় অনুষ্ঠানে ব্যবহৃত প্রাকৃতিক উপাকরণ ব্যবহারের তাৎপর্য এবং সংরক্ষণের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 তোমার মতামত দাও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01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57400"/>
            <a:ext cx="708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3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76200"/>
            <a:ext cx="9144000" cy="990600"/>
          </a:xfrm>
          <a:prstGeom prst="roundRect">
            <a:avLst/>
          </a:prstGeom>
          <a:pattFill prst="pct5">
            <a:fgClr>
              <a:srgbClr val="FFFF00"/>
            </a:fgClr>
            <a:bgClr>
              <a:srgbClr val="00B050"/>
            </a:bgClr>
          </a:pattFill>
          <a:ln w="76200" cap="flat" cmpd="thickThin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bn-BD" sz="66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105400"/>
          </a:xfrm>
          <a:prstGeom prst="rect">
            <a:avLst/>
          </a:prstGeom>
          <a:pattFill prst="dashDnDiag">
            <a:fgClr>
              <a:srgbClr val="FFC000"/>
            </a:fgClr>
            <a:bgClr>
              <a:srgbClr val="00B050"/>
            </a:bgClr>
          </a:patt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600"/>
            <a:ext cx="2119745" cy="22760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মৃত্যুঞ্জয়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কুমার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কুণ্ডু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দিঘলিয়া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উচ্চবিদ্দ্যালয়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লোহাগড়া,নড়াইল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28</a:t>
            </a: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০8/২০১9</a:t>
            </a:r>
            <a:endPara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ই-মেইলঃ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mjoykundu@gmail.com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মোবাইল নম্বরঃ০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1716841586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2842" y="0"/>
            <a:ext cx="8941158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1" y="875763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6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kumimoji="0" lang="bn-BD" sz="6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2766"/>
            <a:ext cx="72014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</a:t>
            </a:r>
            <a:r>
              <a:rPr lang="en-US" sz="48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4800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bn-BD" sz="48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800" kern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bn-BD" sz="48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bn-BD" sz="4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kumimoji="0" lang="bn-BD" sz="4800" b="0" i="0" u="none" strike="noStrike" kern="0" cap="none" spc="0" normalizeH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ধর্ম ও নৈতিক শিক্ষা</a:t>
            </a:r>
            <a:endParaRPr kumimoji="0" lang="bn-BD" sz="4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kumimoji="0" lang="bn-BD" sz="48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মিনিট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bn-BD" sz="4800" kern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kumimoji="0" lang="bn-BD" sz="4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/০২/২০১৪ </a:t>
            </a:r>
            <a:r>
              <a:rPr kumimoji="0" lang="bn-BD" sz="48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kumimoji="0" lang="en-US" sz="4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10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152400" y="342900"/>
            <a:ext cx="8839200" cy="2501900"/>
          </a:xfrm>
          <a:custGeom>
            <a:avLst/>
            <a:gdLst>
              <a:gd name="connsiteX0" fmla="*/ 0 w 8839200"/>
              <a:gd name="connsiteY0" fmla="*/ 114302 h 685800"/>
              <a:gd name="connsiteX1" fmla="*/ 114302 w 8839200"/>
              <a:gd name="connsiteY1" fmla="*/ 0 h 685800"/>
              <a:gd name="connsiteX2" fmla="*/ 8724898 w 8839200"/>
              <a:gd name="connsiteY2" fmla="*/ 0 h 685800"/>
              <a:gd name="connsiteX3" fmla="*/ 8839200 w 8839200"/>
              <a:gd name="connsiteY3" fmla="*/ 114302 h 685800"/>
              <a:gd name="connsiteX4" fmla="*/ 8839200 w 8839200"/>
              <a:gd name="connsiteY4" fmla="*/ 571498 h 685800"/>
              <a:gd name="connsiteX5" fmla="*/ 8724898 w 8839200"/>
              <a:gd name="connsiteY5" fmla="*/ 685800 h 685800"/>
              <a:gd name="connsiteX6" fmla="*/ 114302 w 8839200"/>
              <a:gd name="connsiteY6" fmla="*/ 685800 h 685800"/>
              <a:gd name="connsiteX7" fmla="*/ 0 w 8839200"/>
              <a:gd name="connsiteY7" fmla="*/ 571498 h 685800"/>
              <a:gd name="connsiteX8" fmla="*/ 0 w 8839200"/>
              <a:gd name="connsiteY8" fmla="*/ 114302 h 685800"/>
              <a:gd name="connsiteX0" fmla="*/ 0 w 8839200"/>
              <a:gd name="connsiteY0" fmla="*/ 114302 h 685800"/>
              <a:gd name="connsiteX1" fmla="*/ 114302 w 8839200"/>
              <a:gd name="connsiteY1" fmla="*/ 0 h 685800"/>
              <a:gd name="connsiteX2" fmla="*/ 8724898 w 8839200"/>
              <a:gd name="connsiteY2" fmla="*/ 0 h 685800"/>
              <a:gd name="connsiteX3" fmla="*/ 8839200 w 8839200"/>
              <a:gd name="connsiteY3" fmla="*/ 114302 h 685800"/>
              <a:gd name="connsiteX4" fmla="*/ 8839200 w 8839200"/>
              <a:gd name="connsiteY4" fmla="*/ 571498 h 685800"/>
              <a:gd name="connsiteX5" fmla="*/ 8724898 w 8839200"/>
              <a:gd name="connsiteY5" fmla="*/ 685800 h 685800"/>
              <a:gd name="connsiteX6" fmla="*/ 3873500 w 8839200"/>
              <a:gd name="connsiteY6" fmla="*/ 685800 h 685800"/>
              <a:gd name="connsiteX7" fmla="*/ 114302 w 8839200"/>
              <a:gd name="connsiteY7" fmla="*/ 685800 h 685800"/>
              <a:gd name="connsiteX8" fmla="*/ 0 w 8839200"/>
              <a:gd name="connsiteY8" fmla="*/ 571498 h 685800"/>
              <a:gd name="connsiteX9" fmla="*/ 0 w 8839200"/>
              <a:gd name="connsiteY9" fmla="*/ 114302 h 685800"/>
              <a:gd name="connsiteX0" fmla="*/ 0 w 8839200"/>
              <a:gd name="connsiteY0" fmla="*/ 114302 h 2501900"/>
              <a:gd name="connsiteX1" fmla="*/ 114302 w 8839200"/>
              <a:gd name="connsiteY1" fmla="*/ 0 h 2501900"/>
              <a:gd name="connsiteX2" fmla="*/ 8724898 w 8839200"/>
              <a:gd name="connsiteY2" fmla="*/ 0 h 2501900"/>
              <a:gd name="connsiteX3" fmla="*/ 8839200 w 8839200"/>
              <a:gd name="connsiteY3" fmla="*/ 114302 h 2501900"/>
              <a:gd name="connsiteX4" fmla="*/ 8839200 w 8839200"/>
              <a:gd name="connsiteY4" fmla="*/ 571498 h 2501900"/>
              <a:gd name="connsiteX5" fmla="*/ 8724898 w 8839200"/>
              <a:gd name="connsiteY5" fmla="*/ 685800 h 2501900"/>
              <a:gd name="connsiteX6" fmla="*/ 4356100 w 8839200"/>
              <a:gd name="connsiteY6" fmla="*/ 2501900 h 2501900"/>
              <a:gd name="connsiteX7" fmla="*/ 114302 w 8839200"/>
              <a:gd name="connsiteY7" fmla="*/ 685800 h 2501900"/>
              <a:gd name="connsiteX8" fmla="*/ 0 w 8839200"/>
              <a:gd name="connsiteY8" fmla="*/ 571498 h 2501900"/>
              <a:gd name="connsiteX9" fmla="*/ 0 w 8839200"/>
              <a:gd name="connsiteY9" fmla="*/ 114302 h 2501900"/>
              <a:gd name="connsiteX0" fmla="*/ 0 w 8839200"/>
              <a:gd name="connsiteY0" fmla="*/ 114302 h 2501900"/>
              <a:gd name="connsiteX1" fmla="*/ 114302 w 8839200"/>
              <a:gd name="connsiteY1" fmla="*/ 0 h 2501900"/>
              <a:gd name="connsiteX2" fmla="*/ 8724898 w 8839200"/>
              <a:gd name="connsiteY2" fmla="*/ 0 h 2501900"/>
              <a:gd name="connsiteX3" fmla="*/ 8839200 w 8839200"/>
              <a:gd name="connsiteY3" fmla="*/ 114302 h 2501900"/>
              <a:gd name="connsiteX4" fmla="*/ 8839200 w 8839200"/>
              <a:gd name="connsiteY4" fmla="*/ 571498 h 2501900"/>
              <a:gd name="connsiteX5" fmla="*/ 8724898 w 8839200"/>
              <a:gd name="connsiteY5" fmla="*/ 685800 h 2501900"/>
              <a:gd name="connsiteX6" fmla="*/ 4356100 w 8839200"/>
              <a:gd name="connsiteY6" fmla="*/ 2501900 h 2501900"/>
              <a:gd name="connsiteX7" fmla="*/ 114302 w 8839200"/>
              <a:gd name="connsiteY7" fmla="*/ 685800 h 2501900"/>
              <a:gd name="connsiteX8" fmla="*/ 0 w 8839200"/>
              <a:gd name="connsiteY8" fmla="*/ 571498 h 2501900"/>
              <a:gd name="connsiteX9" fmla="*/ 0 w 8839200"/>
              <a:gd name="connsiteY9" fmla="*/ 114302 h 2501900"/>
              <a:gd name="connsiteX0" fmla="*/ 0 w 8839200"/>
              <a:gd name="connsiteY0" fmla="*/ 114302 h 2501900"/>
              <a:gd name="connsiteX1" fmla="*/ 114302 w 8839200"/>
              <a:gd name="connsiteY1" fmla="*/ 0 h 2501900"/>
              <a:gd name="connsiteX2" fmla="*/ 8724898 w 8839200"/>
              <a:gd name="connsiteY2" fmla="*/ 0 h 2501900"/>
              <a:gd name="connsiteX3" fmla="*/ 8839200 w 8839200"/>
              <a:gd name="connsiteY3" fmla="*/ 114302 h 2501900"/>
              <a:gd name="connsiteX4" fmla="*/ 8839200 w 8839200"/>
              <a:gd name="connsiteY4" fmla="*/ 571498 h 2501900"/>
              <a:gd name="connsiteX5" fmla="*/ 8724898 w 8839200"/>
              <a:gd name="connsiteY5" fmla="*/ 685800 h 2501900"/>
              <a:gd name="connsiteX6" fmla="*/ 4356100 w 8839200"/>
              <a:gd name="connsiteY6" fmla="*/ 2501900 h 2501900"/>
              <a:gd name="connsiteX7" fmla="*/ 114302 w 8839200"/>
              <a:gd name="connsiteY7" fmla="*/ 685800 h 2501900"/>
              <a:gd name="connsiteX8" fmla="*/ 0 w 8839200"/>
              <a:gd name="connsiteY8" fmla="*/ 571498 h 2501900"/>
              <a:gd name="connsiteX9" fmla="*/ 0 w 8839200"/>
              <a:gd name="connsiteY9" fmla="*/ 114302 h 2501900"/>
              <a:gd name="connsiteX0" fmla="*/ 0 w 8839200"/>
              <a:gd name="connsiteY0" fmla="*/ 114302 h 2501900"/>
              <a:gd name="connsiteX1" fmla="*/ 114302 w 8839200"/>
              <a:gd name="connsiteY1" fmla="*/ 0 h 2501900"/>
              <a:gd name="connsiteX2" fmla="*/ 8724898 w 8839200"/>
              <a:gd name="connsiteY2" fmla="*/ 0 h 2501900"/>
              <a:gd name="connsiteX3" fmla="*/ 8839200 w 8839200"/>
              <a:gd name="connsiteY3" fmla="*/ 114302 h 2501900"/>
              <a:gd name="connsiteX4" fmla="*/ 8839200 w 8839200"/>
              <a:gd name="connsiteY4" fmla="*/ 571498 h 2501900"/>
              <a:gd name="connsiteX5" fmla="*/ 8724898 w 8839200"/>
              <a:gd name="connsiteY5" fmla="*/ 685800 h 2501900"/>
              <a:gd name="connsiteX6" fmla="*/ 4356100 w 8839200"/>
              <a:gd name="connsiteY6" fmla="*/ 2501900 h 2501900"/>
              <a:gd name="connsiteX7" fmla="*/ 114302 w 8839200"/>
              <a:gd name="connsiteY7" fmla="*/ 685800 h 2501900"/>
              <a:gd name="connsiteX8" fmla="*/ 0 w 8839200"/>
              <a:gd name="connsiteY8" fmla="*/ 571498 h 2501900"/>
              <a:gd name="connsiteX9" fmla="*/ 0 w 8839200"/>
              <a:gd name="connsiteY9" fmla="*/ 114302 h 2501900"/>
              <a:gd name="connsiteX0" fmla="*/ 0 w 8839200"/>
              <a:gd name="connsiteY0" fmla="*/ 114302 h 2501900"/>
              <a:gd name="connsiteX1" fmla="*/ 114302 w 8839200"/>
              <a:gd name="connsiteY1" fmla="*/ 0 h 2501900"/>
              <a:gd name="connsiteX2" fmla="*/ 8724898 w 8839200"/>
              <a:gd name="connsiteY2" fmla="*/ 0 h 2501900"/>
              <a:gd name="connsiteX3" fmla="*/ 8839200 w 8839200"/>
              <a:gd name="connsiteY3" fmla="*/ 114302 h 2501900"/>
              <a:gd name="connsiteX4" fmla="*/ 8839200 w 8839200"/>
              <a:gd name="connsiteY4" fmla="*/ 571498 h 2501900"/>
              <a:gd name="connsiteX5" fmla="*/ 8724898 w 8839200"/>
              <a:gd name="connsiteY5" fmla="*/ 685800 h 2501900"/>
              <a:gd name="connsiteX6" fmla="*/ 4356100 w 8839200"/>
              <a:gd name="connsiteY6" fmla="*/ 2501900 h 2501900"/>
              <a:gd name="connsiteX7" fmla="*/ 114302 w 8839200"/>
              <a:gd name="connsiteY7" fmla="*/ 685800 h 2501900"/>
              <a:gd name="connsiteX8" fmla="*/ 0 w 8839200"/>
              <a:gd name="connsiteY8" fmla="*/ 571498 h 2501900"/>
              <a:gd name="connsiteX9" fmla="*/ 0 w 8839200"/>
              <a:gd name="connsiteY9" fmla="*/ 114302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200" h="2501900">
                <a:moveTo>
                  <a:pt x="0" y="114302"/>
                </a:moveTo>
                <a:cubicBezTo>
                  <a:pt x="0" y="51175"/>
                  <a:pt x="51175" y="0"/>
                  <a:pt x="114302" y="0"/>
                </a:cubicBezTo>
                <a:lnTo>
                  <a:pt x="8724898" y="0"/>
                </a:lnTo>
                <a:cubicBezTo>
                  <a:pt x="8788025" y="0"/>
                  <a:pt x="8839200" y="51175"/>
                  <a:pt x="8839200" y="114302"/>
                </a:cubicBezTo>
                <a:lnTo>
                  <a:pt x="8839200" y="571498"/>
                </a:lnTo>
                <a:cubicBezTo>
                  <a:pt x="8839200" y="634625"/>
                  <a:pt x="8788025" y="685800"/>
                  <a:pt x="8724898" y="685800"/>
                </a:cubicBezTo>
                <a:cubicBezTo>
                  <a:pt x="7268632" y="1291167"/>
                  <a:pt x="4796366" y="1223433"/>
                  <a:pt x="4356100" y="2501900"/>
                </a:cubicBezTo>
                <a:cubicBezTo>
                  <a:pt x="3920067" y="1274233"/>
                  <a:pt x="1528235" y="1291167"/>
                  <a:pt x="114302" y="685800"/>
                </a:cubicBezTo>
                <a:cubicBezTo>
                  <a:pt x="51175" y="685800"/>
                  <a:pt x="0" y="634625"/>
                  <a:pt x="0" y="571498"/>
                </a:cubicBezTo>
                <a:lnTo>
                  <a:pt x="0" y="114302"/>
                </a:lnTo>
                <a:close/>
              </a:path>
            </a:pathLst>
          </a:custGeom>
          <a:solidFill>
            <a:srgbClr val="CCB400">
              <a:lumMod val="20000"/>
              <a:lumOff val="80000"/>
            </a:srgbClr>
          </a:solidFill>
          <a:ln w="12700" cap="flat" cmpd="sng" algn="ctr">
            <a:solidFill>
              <a:srgbClr val="8C7B70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এখন আমরা একটি ভিডিও চিত্র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মনোযোগসহ দেখব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92016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C:\Users\Santosh\Desktop\My movie.wmv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-36731"/>
            <a:ext cx="6972300" cy="769441"/>
          </a:xfrm>
          <a:custGeom>
            <a:avLst/>
            <a:gdLst>
              <a:gd name="connsiteX0" fmla="*/ 0 w 5410200"/>
              <a:gd name="connsiteY0" fmla="*/ 0 h 769441"/>
              <a:gd name="connsiteX1" fmla="*/ 5410200 w 5410200"/>
              <a:gd name="connsiteY1" fmla="*/ 0 h 769441"/>
              <a:gd name="connsiteX2" fmla="*/ 5410200 w 5410200"/>
              <a:gd name="connsiteY2" fmla="*/ 769441 h 769441"/>
              <a:gd name="connsiteX3" fmla="*/ 0 w 5410200"/>
              <a:gd name="connsiteY3" fmla="*/ 769441 h 769441"/>
              <a:gd name="connsiteX4" fmla="*/ 0 w 5410200"/>
              <a:gd name="connsiteY4" fmla="*/ 0 h 769441"/>
              <a:gd name="connsiteX0" fmla="*/ 558800 w 5969000"/>
              <a:gd name="connsiteY0" fmla="*/ 0 h 769441"/>
              <a:gd name="connsiteX1" fmla="*/ 5969000 w 5969000"/>
              <a:gd name="connsiteY1" fmla="*/ 0 h 769441"/>
              <a:gd name="connsiteX2" fmla="*/ 5969000 w 5969000"/>
              <a:gd name="connsiteY2" fmla="*/ 769441 h 769441"/>
              <a:gd name="connsiteX3" fmla="*/ 558800 w 5969000"/>
              <a:gd name="connsiteY3" fmla="*/ 769441 h 769441"/>
              <a:gd name="connsiteX4" fmla="*/ 0 w 5969000"/>
              <a:gd name="connsiteY4" fmla="*/ 417731 h 769441"/>
              <a:gd name="connsiteX5" fmla="*/ 558800 w 5969000"/>
              <a:gd name="connsiteY5" fmla="*/ 0 h 769441"/>
              <a:gd name="connsiteX0" fmla="*/ 558800 w 6476247"/>
              <a:gd name="connsiteY0" fmla="*/ 0 h 769441"/>
              <a:gd name="connsiteX1" fmla="*/ 5969000 w 6476247"/>
              <a:gd name="connsiteY1" fmla="*/ 0 h 769441"/>
              <a:gd name="connsiteX2" fmla="*/ 6476247 w 6476247"/>
              <a:gd name="connsiteY2" fmla="*/ 443131 h 769441"/>
              <a:gd name="connsiteX3" fmla="*/ 5969000 w 6476247"/>
              <a:gd name="connsiteY3" fmla="*/ 769441 h 769441"/>
              <a:gd name="connsiteX4" fmla="*/ 558800 w 6476247"/>
              <a:gd name="connsiteY4" fmla="*/ 769441 h 769441"/>
              <a:gd name="connsiteX5" fmla="*/ 0 w 6476247"/>
              <a:gd name="connsiteY5" fmla="*/ 417731 h 769441"/>
              <a:gd name="connsiteX6" fmla="*/ 558800 w 6476247"/>
              <a:gd name="connsiteY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6247" h="769441">
                <a:moveTo>
                  <a:pt x="558800" y="0"/>
                </a:moveTo>
                <a:lnTo>
                  <a:pt x="5969000" y="0"/>
                </a:lnTo>
                <a:cubicBezTo>
                  <a:pt x="5969000" y="130777"/>
                  <a:pt x="6476247" y="312354"/>
                  <a:pt x="6476247" y="443131"/>
                </a:cubicBezTo>
                <a:lnTo>
                  <a:pt x="5969000" y="769441"/>
                </a:lnTo>
                <a:lnTo>
                  <a:pt x="558800" y="769441"/>
                </a:lnTo>
                <a:cubicBezTo>
                  <a:pt x="558800" y="643738"/>
                  <a:pt x="0" y="543434"/>
                  <a:pt x="0" y="417731"/>
                </a:cubicBezTo>
                <a:lnTo>
                  <a:pt x="55880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গুলো দেখ এবং নাম বল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24384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90" y="894009"/>
            <a:ext cx="3048000" cy="26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94009"/>
            <a:ext cx="2819400" cy="2611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8" y="3810000"/>
            <a:ext cx="2296108" cy="261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0"/>
            <a:ext cx="2165350" cy="2611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2087724" cy="2611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29" y="3810000"/>
            <a:ext cx="2343150" cy="26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4900" y="361884"/>
            <a:ext cx="5105400" cy="2609916"/>
            <a:chOff x="2374900" y="635001"/>
            <a:chExt cx="5105400" cy="2609916"/>
          </a:xfrm>
        </p:grpSpPr>
        <p:sp>
          <p:nvSpPr>
            <p:cNvPr id="3" name="Flowchart: Alternate Process 1"/>
            <p:cNvSpPr/>
            <p:nvPr/>
          </p:nvSpPr>
          <p:spPr>
            <a:xfrm>
              <a:off x="2374900" y="635001"/>
              <a:ext cx="5105400" cy="2609916"/>
            </a:xfrm>
            <a:custGeom>
              <a:avLst/>
              <a:gdLst>
                <a:gd name="connsiteX0" fmla="*/ 0 w 5105400"/>
                <a:gd name="connsiteY0" fmla="*/ 228600 h 1371600"/>
                <a:gd name="connsiteX1" fmla="*/ 228600 w 5105400"/>
                <a:gd name="connsiteY1" fmla="*/ 0 h 1371600"/>
                <a:gd name="connsiteX2" fmla="*/ 4876800 w 5105400"/>
                <a:gd name="connsiteY2" fmla="*/ 0 h 1371600"/>
                <a:gd name="connsiteX3" fmla="*/ 5105400 w 5105400"/>
                <a:gd name="connsiteY3" fmla="*/ 228600 h 1371600"/>
                <a:gd name="connsiteX4" fmla="*/ 5105400 w 5105400"/>
                <a:gd name="connsiteY4" fmla="*/ 1143000 h 1371600"/>
                <a:gd name="connsiteX5" fmla="*/ 4876800 w 5105400"/>
                <a:gd name="connsiteY5" fmla="*/ 1371600 h 1371600"/>
                <a:gd name="connsiteX6" fmla="*/ 228600 w 5105400"/>
                <a:gd name="connsiteY6" fmla="*/ 1371600 h 1371600"/>
                <a:gd name="connsiteX7" fmla="*/ 0 w 5105400"/>
                <a:gd name="connsiteY7" fmla="*/ 1143000 h 1371600"/>
                <a:gd name="connsiteX8" fmla="*/ 0 w 5105400"/>
                <a:gd name="connsiteY8" fmla="*/ 228600 h 1371600"/>
                <a:gd name="connsiteX0" fmla="*/ 0 w 5105400"/>
                <a:gd name="connsiteY0" fmla="*/ 228600 h 2235215"/>
                <a:gd name="connsiteX1" fmla="*/ 228600 w 5105400"/>
                <a:gd name="connsiteY1" fmla="*/ 0 h 2235215"/>
                <a:gd name="connsiteX2" fmla="*/ 4876800 w 5105400"/>
                <a:gd name="connsiteY2" fmla="*/ 0 h 2235215"/>
                <a:gd name="connsiteX3" fmla="*/ 5105400 w 5105400"/>
                <a:gd name="connsiteY3" fmla="*/ 228600 h 2235215"/>
                <a:gd name="connsiteX4" fmla="*/ 5105400 w 5105400"/>
                <a:gd name="connsiteY4" fmla="*/ 1143000 h 2235215"/>
                <a:gd name="connsiteX5" fmla="*/ 4876800 w 5105400"/>
                <a:gd name="connsiteY5" fmla="*/ 1371600 h 2235215"/>
                <a:gd name="connsiteX6" fmla="*/ 2489200 w 5105400"/>
                <a:gd name="connsiteY6" fmla="*/ 2235200 h 2235215"/>
                <a:gd name="connsiteX7" fmla="*/ 228600 w 5105400"/>
                <a:gd name="connsiteY7" fmla="*/ 1371600 h 2235215"/>
                <a:gd name="connsiteX8" fmla="*/ 0 w 5105400"/>
                <a:gd name="connsiteY8" fmla="*/ 1143000 h 2235215"/>
                <a:gd name="connsiteX9" fmla="*/ 0 w 5105400"/>
                <a:gd name="connsiteY9" fmla="*/ 228600 h 2235215"/>
                <a:gd name="connsiteX0" fmla="*/ 0 w 5105400"/>
                <a:gd name="connsiteY0" fmla="*/ 228600 h 2609916"/>
                <a:gd name="connsiteX1" fmla="*/ 228600 w 5105400"/>
                <a:gd name="connsiteY1" fmla="*/ 0 h 2609916"/>
                <a:gd name="connsiteX2" fmla="*/ 4876800 w 5105400"/>
                <a:gd name="connsiteY2" fmla="*/ 0 h 2609916"/>
                <a:gd name="connsiteX3" fmla="*/ 5105400 w 5105400"/>
                <a:gd name="connsiteY3" fmla="*/ 228600 h 2609916"/>
                <a:gd name="connsiteX4" fmla="*/ 5105400 w 5105400"/>
                <a:gd name="connsiteY4" fmla="*/ 1143000 h 2609916"/>
                <a:gd name="connsiteX5" fmla="*/ 4876800 w 5105400"/>
                <a:gd name="connsiteY5" fmla="*/ 1371600 h 2609916"/>
                <a:gd name="connsiteX6" fmla="*/ 2489200 w 5105400"/>
                <a:gd name="connsiteY6" fmla="*/ 2235200 h 2609916"/>
                <a:gd name="connsiteX7" fmla="*/ 2159000 w 5105400"/>
                <a:gd name="connsiteY7" fmla="*/ 2578100 h 2609916"/>
                <a:gd name="connsiteX8" fmla="*/ 228600 w 5105400"/>
                <a:gd name="connsiteY8" fmla="*/ 1371600 h 2609916"/>
                <a:gd name="connsiteX9" fmla="*/ 0 w 5105400"/>
                <a:gd name="connsiteY9" fmla="*/ 1143000 h 2609916"/>
                <a:gd name="connsiteX10" fmla="*/ 0 w 5105400"/>
                <a:gd name="connsiteY10" fmla="*/ 228600 h 26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05400" h="2609916">
                  <a:moveTo>
                    <a:pt x="0" y="228600"/>
                  </a:moveTo>
                  <a:cubicBezTo>
                    <a:pt x="0" y="102348"/>
                    <a:pt x="102348" y="0"/>
                    <a:pt x="228600" y="0"/>
                  </a:cubicBezTo>
                  <a:lnTo>
                    <a:pt x="4876800" y="0"/>
                  </a:lnTo>
                  <a:cubicBezTo>
                    <a:pt x="5003052" y="0"/>
                    <a:pt x="5105400" y="102348"/>
                    <a:pt x="5105400" y="228600"/>
                  </a:cubicBezTo>
                  <a:lnTo>
                    <a:pt x="5105400" y="1143000"/>
                  </a:lnTo>
                  <a:cubicBezTo>
                    <a:pt x="5105400" y="1269252"/>
                    <a:pt x="5003052" y="1371600"/>
                    <a:pt x="4876800" y="1371600"/>
                  </a:cubicBezTo>
                  <a:cubicBezTo>
                    <a:pt x="4030133" y="1367367"/>
                    <a:pt x="3335867" y="2239433"/>
                    <a:pt x="2489200" y="2235200"/>
                  </a:cubicBezTo>
                  <a:cubicBezTo>
                    <a:pt x="1964267" y="2336800"/>
                    <a:pt x="2535767" y="2722033"/>
                    <a:pt x="2159000" y="2578100"/>
                  </a:cubicBezTo>
                  <a:cubicBezTo>
                    <a:pt x="1782233" y="2434167"/>
                    <a:pt x="516467" y="1511300"/>
                    <a:pt x="228600" y="1371600"/>
                  </a:cubicBezTo>
                  <a:cubicBezTo>
                    <a:pt x="102348" y="1371600"/>
                    <a:pt x="0" y="1269252"/>
                    <a:pt x="0" y="1143000"/>
                  </a:cubicBezTo>
                  <a:lnTo>
                    <a:pt x="0" y="22860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762000"/>
              <a:ext cx="3886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524000" y="3200400"/>
            <a:ext cx="6934200" cy="1981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দেব-দেবী ও পুজা-পার্বন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27300" y="63500"/>
            <a:ext cx="5029200" cy="2097337"/>
            <a:chOff x="2527300" y="63500"/>
            <a:chExt cx="5029200" cy="2097337"/>
          </a:xfrm>
        </p:grpSpPr>
        <p:sp>
          <p:nvSpPr>
            <p:cNvPr id="3" name="Rounded Rectangle 1"/>
            <p:cNvSpPr/>
            <p:nvPr/>
          </p:nvSpPr>
          <p:spPr>
            <a:xfrm>
              <a:off x="2527300" y="63500"/>
              <a:ext cx="5029200" cy="2097337"/>
            </a:xfrm>
            <a:custGeom>
              <a:avLst/>
              <a:gdLst>
                <a:gd name="connsiteX0" fmla="*/ 0 w 5029200"/>
                <a:gd name="connsiteY0" fmla="*/ 184670 h 1107996"/>
                <a:gd name="connsiteX1" fmla="*/ 184670 w 5029200"/>
                <a:gd name="connsiteY1" fmla="*/ 0 h 1107996"/>
                <a:gd name="connsiteX2" fmla="*/ 4844530 w 5029200"/>
                <a:gd name="connsiteY2" fmla="*/ 0 h 1107996"/>
                <a:gd name="connsiteX3" fmla="*/ 5029200 w 5029200"/>
                <a:gd name="connsiteY3" fmla="*/ 184670 h 1107996"/>
                <a:gd name="connsiteX4" fmla="*/ 5029200 w 5029200"/>
                <a:gd name="connsiteY4" fmla="*/ 923326 h 1107996"/>
                <a:gd name="connsiteX5" fmla="*/ 4844530 w 5029200"/>
                <a:gd name="connsiteY5" fmla="*/ 1107996 h 1107996"/>
                <a:gd name="connsiteX6" fmla="*/ 184670 w 5029200"/>
                <a:gd name="connsiteY6" fmla="*/ 1107996 h 1107996"/>
                <a:gd name="connsiteX7" fmla="*/ 0 w 5029200"/>
                <a:gd name="connsiteY7" fmla="*/ 923326 h 1107996"/>
                <a:gd name="connsiteX8" fmla="*/ 0 w 5029200"/>
                <a:gd name="connsiteY8" fmla="*/ 184670 h 1107996"/>
                <a:gd name="connsiteX0" fmla="*/ 0 w 5029200"/>
                <a:gd name="connsiteY0" fmla="*/ 184670 h 1460556"/>
                <a:gd name="connsiteX1" fmla="*/ 184670 w 5029200"/>
                <a:gd name="connsiteY1" fmla="*/ 0 h 1460556"/>
                <a:gd name="connsiteX2" fmla="*/ 4844530 w 5029200"/>
                <a:gd name="connsiteY2" fmla="*/ 0 h 1460556"/>
                <a:gd name="connsiteX3" fmla="*/ 5029200 w 5029200"/>
                <a:gd name="connsiteY3" fmla="*/ 184670 h 1460556"/>
                <a:gd name="connsiteX4" fmla="*/ 5029200 w 5029200"/>
                <a:gd name="connsiteY4" fmla="*/ 923326 h 1460556"/>
                <a:gd name="connsiteX5" fmla="*/ 4844530 w 5029200"/>
                <a:gd name="connsiteY5" fmla="*/ 1107996 h 1460556"/>
                <a:gd name="connsiteX6" fmla="*/ 2044700 w 5029200"/>
                <a:gd name="connsiteY6" fmla="*/ 1460500 h 1460556"/>
                <a:gd name="connsiteX7" fmla="*/ 184670 w 5029200"/>
                <a:gd name="connsiteY7" fmla="*/ 1107996 h 1460556"/>
                <a:gd name="connsiteX8" fmla="*/ 0 w 5029200"/>
                <a:gd name="connsiteY8" fmla="*/ 923326 h 1460556"/>
                <a:gd name="connsiteX9" fmla="*/ 0 w 5029200"/>
                <a:gd name="connsiteY9" fmla="*/ 184670 h 1460556"/>
                <a:gd name="connsiteX0" fmla="*/ 0 w 5029200"/>
                <a:gd name="connsiteY0" fmla="*/ 184670 h 1897731"/>
                <a:gd name="connsiteX1" fmla="*/ 184670 w 5029200"/>
                <a:gd name="connsiteY1" fmla="*/ 0 h 1897731"/>
                <a:gd name="connsiteX2" fmla="*/ 4844530 w 5029200"/>
                <a:gd name="connsiteY2" fmla="*/ 0 h 1897731"/>
                <a:gd name="connsiteX3" fmla="*/ 5029200 w 5029200"/>
                <a:gd name="connsiteY3" fmla="*/ 184670 h 1897731"/>
                <a:gd name="connsiteX4" fmla="*/ 5029200 w 5029200"/>
                <a:gd name="connsiteY4" fmla="*/ 923326 h 1897731"/>
                <a:gd name="connsiteX5" fmla="*/ 4844530 w 5029200"/>
                <a:gd name="connsiteY5" fmla="*/ 1107996 h 1897731"/>
                <a:gd name="connsiteX6" fmla="*/ 2044700 w 5029200"/>
                <a:gd name="connsiteY6" fmla="*/ 1460500 h 1897731"/>
                <a:gd name="connsiteX7" fmla="*/ 2057400 w 5029200"/>
                <a:gd name="connsiteY7" fmla="*/ 1892300 h 1897731"/>
                <a:gd name="connsiteX8" fmla="*/ 184670 w 5029200"/>
                <a:gd name="connsiteY8" fmla="*/ 1107996 h 1897731"/>
                <a:gd name="connsiteX9" fmla="*/ 0 w 5029200"/>
                <a:gd name="connsiteY9" fmla="*/ 923326 h 1897731"/>
                <a:gd name="connsiteX10" fmla="*/ 0 w 5029200"/>
                <a:gd name="connsiteY10" fmla="*/ 184670 h 1897731"/>
                <a:gd name="connsiteX0" fmla="*/ 0 w 5029200"/>
                <a:gd name="connsiteY0" fmla="*/ 184670 h 1947010"/>
                <a:gd name="connsiteX1" fmla="*/ 184670 w 5029200"/>
                <a:gd name="connsiteY1" fmla="*/ 0 h 1947010"/>
                <a:gd name="connsiteX2" fmla="*/ 4844530 w 5029200"/>
                <a:gd name="connsiteY2" fmla="*/ 0 h 1947010"/>
                <a:gd name="connsiteX3" fmla="*/ 5029200 w 5029200"/>
                <a:gd name="connsiteY3" fmla="*/ 184670 h 1947010"/>
                <a:gd name="connsiteX4" fmla="*/ 5029200 w 5029200"/>
                <a:gd name="connsiteY4" fmla="*/ 923326 h 1947010"/>
                <a:gd name="connsiteX5" fmla="*/ 4844530 w 5029200"/>
                <a:gd name="connsiteY5" fmla="*/ 1107996 h 1947010"/>
                <a:gd name="connsiteX6" fmla="*/ 2667000 w 5029200"/>
                <a:gd name="connsiteY6" fmla="*/ 1943100 h 1947010"/>
                <a:gd name="connsiteX7" fmla="*/ 2044700 w 5029200"/>
                <a:gd name="connsiteY7" fmla="*/ 1460500 h 1947010"/>
                <a:gd name="connsiteX8" fmla="*/ 2057400 w 5029200"/>
                <a:gd name="connsiteY8" fmla="*/ 1892300 h 1947010"/>
                <a:gd name="connsiteX9" fmla="*/ 184670 w 5029200"/>
                <a:gd name="connsiteY9" fmla="*/ 1107996 h 1947010"/>
                <a:gd name="connsiteX10" fmla="*/ 0 w 5029200"/>
                <a:gd name="connsiteY10" fmla="*/ 923326 h 1947010"/>
                <a:gd name="connsiteX11" fmla="*/ 0 w 5029200"/>
                <a:gd name="connsiteY11" fmla="*/ 184670 h 1947010"/>
                <a:gd name="connsiteX0" fmla="*/ 0 w 5029200"/>
                <a:gd name="connsiteY0" fmla="*/ 184670 h 1947010"/>
                <a:gd name="connsiteX1" fmla="*/ 184670 w 5029200"/>
                <a:gd name="connsiteY1" fmla="*/ 0 h 1947010"/>
                <a:gd name="connsiteX2" fmla="*/ 4844530 w 5029200"/>
                <a:gd name="connsiteY2" fmla="*/ 0 h 1947010"/>
                <a:gd name="connsiteX3" fmla="*/ 5029200 w 5029200"/>
                <a:gd name="connsiteY3" fmla="*/ 184670 h 1947010"/>
                <a:gd name="connsiteX4" fmla="*/ 5029200 w 5029200"/>
                <a:gd name="connsiteY4" fmla="*/ 923326 h 1947010"/>
                <a:gd name="connsiteX5" fmla="*/ 4844530 w 5029200"/>
                <a:gd name="connsiteY5" fmla="*/ 1107996 h 1947010"/>
                <a:gd name="connsiteX6" fmla="*/ 2667000 w 5029200"/>
                <a:gd name="connsiteY6" fmla="*/ 1943100 h 1947010"/>
                <a:gd name="connsiteX7" fmla="*/ 2044700 w 5029200"/>
                <a:gd name="connsiteY7" fmla="*/ 1460500 h 1947010"/>
                <a:gd name="connsiteX8" fmla="*/ 1181100 w 5029200"/>
                <a:gd name="connsiteY8" fmla="*/ 1536700 h 1947010"/>
                <a:gd name="connsiteX9" fmla="*/ 184670 w 5029200"/>
                <a:gd name="connsiteY9" fmla="*/ 1107996 h 1947010"/>
                <a:gd name="connsiteX10" fmla="*/ 0 w 5029200"/>
                <a:gd name="connsiteY10" fmla="*/ 923326 h 1947010"/>
                <a:gd name="connsiteX11" fmla="*/ 0 w 5029200"/>
                <a:gd name="connsiteY11" fmla="*/ 184670 h 1947010"/>
                <a:gd name="connsiteX0" fmla="*/ 0 w 5029200"/>
                <a:gd name="connsiteY0" fmla="*/ 184670 h 1934387"/>
                <a:gd name="connsiteX1" fmla="*/ 184670 w 5029200"/>
                <a:gd name="connsiteY1" fmla="*/ 0 h 1934387"/>
                <a:gd name="connsiteX2" fmla="*/ 4844530 w 5029200"/>
                <a:gd name="connsiteY2" fmla="*/ 0 h 1934387"/>
                <a:gd name="connsiteX3" fmla="*/ 5029200 w 5029200"/>
                <a:gd name="connsiteY3" fmla="*/ 184670 h 1934387"/>
                <a:gd name="connsiteX4" fmla="*/ 5029200 w 5029200"/>
                <a:gd name="connsiteY4" fmla="*/ 923326 h 1934387"/>
                <a:gd name="connsiteX5" fmla="*/ 4844530 w 5029200"/>
                <a:gd name="connsiteY5" fmla="*/ 1107996 h 1934387"/>
                <a:gd name="connsiteX6" fmla="*/ 2108200 w 5029200"/>
                <a:gd name="connsiteY6" fmla="*/ 1930400 h 1934387"/>
                <a:gd name="connsiteX7" fmla="*/ 2044700 w 5029200"/>
                <a:gd name="connsiteY7" fmla="*/ 1460500 h 1934387"/>
                <a:gd name="connsiteX8" fmla="*/ 1181100 w 5029200"/>
                <a:gd name="connsiteY8" fmla="*/ 1536700 h 1934387"/>
                <a:gd name="connsiteX9" fmla="*/ 184670 w 5029200"/>
                <a:gd name="connsiteY9" fmla="*/ 1107996 h 1934387"/>
                <a:gd name="connsiteX10" fmla="*/ 0 w 5029200"/>
                <a:gd name="connsiteY10" fmla="*/ 923326 h 1934387"/>
                <a:gd name="connsiteX11" fmla="*/ 0 w 5029200"/>
                <a:gd name="connsiteY11" fmla="*/ 184670 h 1934387"/>
                <a:gd name="connsiteX0" fmla="*/ 0 w 5029200"/>
                <a:gd name="connsiteY0" fmla="*/ 184670 h 2015253"/>
                <a:gd name="connsiteX1" fmla="*/ 184670 w 5029200"/>
                <a:gd name="connsiteY1" fmla="*/ 0 h 2015253"/>
                <a:gd name="connsiteX2" fmla="*/ 4844530 w 5029200"/>
                <a:gd name="connsiteY2" fmla="*/ 0 h 2015253"/>
                <a:gd name="connsiteX3" fmla="*/ 5029200 w 5029200"/>
                <a:gd name="connsiteY3" fmla="*/ 184670 h 2015253"/>
                <a:gd name="connsiteX4" fmla="*/ 5029200 w 5029200"/>
                <a:gd name="connsiteY4" fmla="*/ 923326 h 2015253"/>
                <a:gd name="connsiteX5" fmla="*/ 4844530 w 5029200"/>
                <a:gd name="connsiteY5" fmla="*/ 1107996 h 2015253"/>
                <a:gd name="connsiteX6" fmla="*/ 2108200 w 5029200"/>
                <a:gd name="connsiteY6" fmla="*/ 1930400 h 2015253"/>
                <a:gd name="connsiteX7" fmla="*/ 1689100 w 5029200"/>
                <a:gd name="connsiteY7" fmla="*/ 1955800 h 2015253"/>
                <a:gd name="connsiteX8" fmla="*/ 2044700 w 5029200"/>
                <a:gd name="connsiteY8" fmla="*/ 1460500 h 2015253"/>
                <a:gd name="connsiteX9" fmla="*/ 1181100 w 5029200"/>
                <a:gd name="connsiteY9" fmla="*/ 1536700 h 2015253"/>
                <a:gd name="connsiteX10" fmla="*/ 184670 w 5029200"/>
                <a:gd name="connsiteY10" fmla="*/ 1107996 h 2015253"/>
                <a:gd name="connsiteX11" fmla="*/ 0 w 5029200"/>
                <a:gd name="connsiteY11" fmla="*/ 923326 h 2015253"/>
                <a:gd name="connsiteX12" fmla="*/ 0 w 5029200"/>
                <a:gd name="connsiteY12" fmla="*/ 184670 h 2015253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181100 w 5029200"/>
                <a:gd name="connsiteY9" fmla="*/ 1536700 h 2097337"/>
                <a:gd name="connsiteX10" fmla="*/ 184670 w 5029200"/>
                <a:gd name="connsiteY10" fmla="*/ 1107996 h 2097337"/>
                <a:gd name="connsiteX11" fmla="*/ 0 w 5029200"/>
                <a:gd name="connsiteY11" fmla="*/ 923326 h 2097337"/>
                <a:gd name="connsiteX12" fmla="*/ 0 w 5029200"/>
                <a:gd name="connsiteY12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181100 w 5029200"/>
                <a:gd name="connsiteY9" fmla="*/ 1536700 h 2097337"/>
                <a:gd name="connsiteX10" fmla="*/ 184670 w 5029200"/>
                <a:gd name="connsiteY10" fmla="*/ 1107996 h 2097337"/>
                <a:gd name="connsiteX11" fmla="*/ 0 w 5029200"/>
                <a:gd name="connsiteY11" fmla="*/ 923326 h 2097337"/>
                <a:gd name="connsiteX12" fmla="*/ 0 w 5029200"/>
                <a:gd name="connsiteY12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320800 w 5029200"/>
                <a:gd name="connsiteY9" fmla="*/ 1320800 h 2097337"/>
                <a:gd name="connsiteX10" fmla="*/ 1181100 w 5029200"/>
                <a:gd name="connsiteY10" fmla="*/ 1536700 h 2097337"/>
                <a:gd name="connsiteX11" fmla="*/ 184670 w 5029200"/>
                <a:gd name="connsiteY11" fmla="*/ 1107996 h 2097337"/>
                <a:gd name="connsiteX12" fmla="*/ 0 w 5029200"/>
                <a:gd name="connsiteY12" fmla="*/ 923326 h 2097337"/>
                <a:gd name="connsiteX13" fmla="*/ 0 w 5029200"/>
                <a:gd name="connsiteY13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320800 w 5029200"/>
                <a:gd name="connsiteY9" fmla="*/ 1320800 h 2097337"/>
                <a:gd name="connsiteX10" fmla="*/ 952500 w 5029200"/>
                <a:gd name="connsiteY10" fmla="*/ 1397000 h 2097337"/>
                <a:gd name="connsiteX11" fmla="*/ 184670 w 5029200"/>
                <a:gd name="connsiteY11" fmla="*/ 1107996 h 2097337"/>
                <a:gd name="connsiteX12" fmla="*/ 0 w 5029200"/>
                <a:gd name="connsiteY12" fmla="*/ 923326 h 2097337"/>
                <a:gd name="connsiteX13" fmla="*/ 0 w 5029200"/>
                <a:gd name="connsiteY13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320800 w 5029200"/>
                <a:gd name="connsiteY9" fmla="*/ 1320800 h 2097337"/>
                <a:gd name="connsiteX10" fmla="*/ 965200 w 5029200"/>
                <a:gd name="connsiteY10" fmla="*/ 1257300 h 2097337"/>
                <a:gd name="connsiteX11" fmla="*/ 184670 w 5029200"/>
                <a:gd name="connsiteY11" fmla="*/ 1107996 h 2097337"/>
                <a:gd name="connsiteX12" fmla="*/ 0 w 5029200"/>
                <a:gd name="connsiteY12" fmla="*/ 923326 h 2097337"/>
                <a:gd name="connsiteX13" fmla="*/ 0 w 5029200"/>
                <a:gd name="connsiteY13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320800 w 5029200"/>
                <a:gd name="connsiteY9" fmla="*/ 1320800 h 2097337"/>
                <a:gd name="connsiteX10" fmla="*/ 965200 w 5029200"/>
                <a:gd name="connsiteY10" fmla="*/ 1257300 h 2097337"/>
                <a:gd name="connsiteX11" fmla="*/ 184670 w 5029200"/>
                <a:gd name="connsiteY11" fmla="*/ 1107996 h 2097337"/>
                <a:gd name="connsiteX12" fmla="*/ 0 w 5029200"/>
                <a:gd name="connsiteY12" fmla="*/ 923326 h 2097337"/>
                <a:gd name="connsiteX13" fmla="*/ 0 w 5029200"/>
                <a:gd name="connsiteY13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320800 w 5029200"/>
                <a:gd name="connsiteY9" fmla="*/ 1320800 h 2097337"/>
                <a:gd name="connsiteX10" fmla="*/ 990600 w 5029200"/>
                <a:gd name="connsiteY10" fmla="*/ 1003300 h 2097337"/>
                <a:gd name="connsiteX11" fmla="*/ 184670 w 5029200"/>
                <a:gd name="connsiteY11" fmla="*/ 1107996 h 2097337"/>
                <a:gd name="connsiteX12" fmla="*/ 0 w 5029200"/>
                <a:gd name="connsiteY12" fmla="*/ 923326 h 2097337"/>
                <a:gd name="connsiteX13" fmla="*/ 0 w 5029200"/>
                <a:gd name="connsiteY13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790700 w 5029200"/>
                <a:gd name="connsiteY9" fmla="*/ 1092200 h 2097337"/>
                <a:gd name="connsiteX10" fmla="*/ 990600 w 5029200"/>
                <a:gd name="connsiteY10" fmla="*/ 1003300 h 2097337"/>
                <a:gd name="connsiteX11" fmla="*/ 184670 w 5029200"/>
                <a:gd name="connsiteY11" fmla="*/ 1107996 h 2097337"/>
                <a:gd name="connsiteX12" fmla="*/ 0 w 5029200"/>
                <a:gd name="connsiteY12" fmla="*/ 923326 h 2097337"/>
                <a:gd name="connsiteX13" fmla="*/ 0 w 5029200"/>
                <a:gd name="connsiteY13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790700 w 5029200"/>
                <a:gd name="connsiteY9" fmla="*/ 1092200 h 2097337"/>
                <a:gd name="connsiteX10" fmla="*/ 1282700 w 5029200"/>
                <a:gd name="connsiteY10" fmla="*/ 1130300 h 2097337"/>
                <a:gd name="connsiteX11" fmla="*/ 990600 w 5029200"/>
                <a:gd name="connsiteY11" fmla="*/ 1003300 h 2097337"/>
                <a:gd name="connsiteX12" fmla="*/ 184670 w 5029200"/>
                <a:gd name="connsiteY12" fmla="*/ 1107996 h 2097337"/>
                <a:gd name="connsiteX13" fmla="*/ 0 w 5029200"/>
                <a:gd name="connsiteY13" fmla="*/ 923326 h 2097337"/>
                <a:gd name="connsiteX14" fmla="*/ 0 w 5029200"/>
                <a:gd name="connsiteY14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778000 w 5029200"/>
                <a:gd name="connsiteY9" fmla="*/ 1282700 h 2097337"/>
                <a:gd name="connsiteX10" fmla="*/ 1282700 w 5029200"/>
                <a:gd name="connsiteY10" fmla="*/ 1130300 h 2097337"/>
                <a:gd name="connsiteX11" fmla="*/ 990600 w 5029200"/>
                <a:gd name="connsiteY11" fmla="*/ 1003300 h 2097337"/>
                <a:gd name="connsiteX12" fmla="*/ 184670 w 5029200"/>
                <a:gd name="connsiteY12" fmla="*/ 1107996 h 2097337"/>
                <a:gd name="connsiteX13" fmla="*/ 0 w 5029200"/>
                <a:gd name="connsiteY13" fmla="*/ 923326 h 2097337"/>
                <a:gd name="connsiteX14" fmla="*/ 0 w 5029200"/>
                <a:gd name="connsiteY14" fmla="*/ 184670 h 2097337"/>
                <a:gd name="connsiteX0" fmla="*/ 0 w 5029200"/>
                <a:gd name="connsiteY0" fmla="*/ 184670 h 2097337"/>
                <a:gd name="connsiteX1" fmla="*/ 184670 w 5029200"/>
                <a:gd name="connsiteY1" fmla="*/ 0 h 2097337"/>
                <a:gd name="connsiteX2" fmla="*/ 4844530 w 5029200"/>
                <a:gd name="connsiteY2" fmla="*/ 0 h 2097337"/>
                <a:gd name="connsiteX3" fmla="*/ 5029200 w 5029200"/>
                <a:gd name="connsiteY3" fmla="*/ 184670 h 2097337"/>
                <a:gd name="connsiteX4" fmla="*/ 5029200 w 5029200"/>
                <a:gd name="connsiteY4" fmla="*/ 923326 h 2097337"/>
                <a:gd name="connsiteX5" fmla="*/ 4844530 w 5029200"/>
                <a:gd name="connsiteY5" fmla="*/ 1107996 h 2097337"/>
                <a:gd name="connsiteX6" fmla="*/ 2108200 w 5029200"/>
                <a:gd name="connsiteY6" fmla="*/ 1930400 h 2097337"/>
                <a:gd name="connsiteX7" fmla="*/ 1727200 w 5029200"/>
                <a:gd name="connsiteY7" fmla="*/ 2070100 h 2097337"/>
                <a:gd name="connsiteX8" fmla="*/ 2044700 w 5029200"/>
                <a:gd name="connsiteY8" fmla="*/ 1460500 h 2097337"/>
                <a:gd name="connsiteX9" fmla="*/ 1778000 w 5029200"/>
                <a:gd name="connsiteY9" fmla="*/ 1282700 h 2097337"/>
                <a:gd name="connsiteX10" fmla="*/ 1397000 w 5029200"/>
                <a:gd name="connsiteY10" fmla="*/ 1003300 h 2097337"/>
                <a:gd name="connsiteX11" fmla="*/ 990600 w 5029200"/>
                <a:gd name="connsiteY11" fmla="*/ 1003300 h 2097337"/>
                <a:gd name="connsiteX12" fmla="*/ 184670 w 5029200"/>
                <a:gd name="connsiteY12" fmla="*/ 1107996 h 2097337"/>
                <a:gd name="connsiteX13" fmla="*/ 0 w 5029200"/>
                <a:gd name="connsiteY13" fmla="*/ 923326 h 2097337"/>
                <a:gd name="connsiteX14" fmla="*/ 0 w 5029200"/>
                <a:gd name="connsiteY14" fmla="*/ 184670 h 209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29200" h="2097337">
                  <a:moveTo>
                    <a:pt x="0" y="184670"/>
                  </a:moveTo>
                  <a:cubicBezTo>
                    <a:pt x="0" y="82680"/>
                    <a:pt x="82680" y="0"/>
                    <a:pt x="184670" y="0"/>
                  </a:cubicBezTo>
                  <a:lnTo>
                    <a:pt x="4844530" y="0"/>
                  </a:lnTo>
                  <a:cubicBezTo>
                    <a:pt x="4946520" y="0"/>
                    <a:pt x="5029200" y="82680"/>
                    <a:pt x="5029200" y="184670"/>
                  </a:cubicBezTo>
                  <a:lnTo>
                    <a:pt x="5029200" y="923326"/>
                  </a:lnTo>
                  <a:cubicBezTo>
                    <a:pt x="5029200" y="1025316"/>
                    <a:pt x="4946520" y="1107996"/>
                    <a:pt x="4844530" y="1107996"/>
                  </a:cubicBezTo>
                  <a:cubicBezTo>
                    <a:pt x="4491047" y="1186942"/>
                    <a:pt x="2574838" y="1871649"/>
                    <a:pt x="2108200" y="1930400"/>
                  </a:cubicBezTo>
                  <a:cubicBezTo>
                    <a:pt x="1620395" y="2044184"/>
                    <a:pt x="1737783" y="2148417"/>
                    <a:pt x="1727200" y="2070100"/>
                  </a:cubicBezTo>
                  <a:cubicBezTo>
                    <a:pt x="1716617" y="1991783"/>
                    <a:pt x="2118783" y="1547283"/>
                    <a:pt x="2044700" y="1460500"/>
                  </a:cubicBezTo>
                  <a:cubicBezTo>
                    <a:pt x="1970617" y="1373717"/>
                    <a:pt x="1902883" y="1375833"/>
                    <a:pt x="1778000" y="1282700"/>
                  </a:cubicBezTo>
                  <a:cubicBezTo>
                    <a:pt x="1653117" y="1189567"/>
                    <a:pt x="1530350" y="1018117"/>
                    <a:pt x="1397000" y="1003300"/>
                  </a:cubicBezTo>
                  <a:cubicBezTo>
                    <a:pt x="1263650" y="988483"/>
                    <a:pt x="1175722" y="968917"/>
                    <a:pt x="990600" y="1003300"/>
                  </a:cubicBezTo>
                  <a:cubicBezTo>
                    <a:pt x="680595" y="944549"/>
                    <a:pt x="468303" y="1193292"/>
                    <a:pt x="184670" y="1107996"/>
                  </a:cubicBezTo>
                  <a:cubicBezTo>
                    <a:pt x="82680" y="1107996"/>
                    <a:pt x="0" y="1025316"/>
                    <a:pt x="0" y="923326"/>
                  </a:cubicBezTo>
                  <a:lnTo>
                    <a:pt x="0" y="18467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152400"/>
              <a:ext cx="3657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2249269"/>
            <a:ext cx="6781800" cy="646331"/>
          </a:xfrm>
          <a:custGeom>
            <a:avLst/>
            <a:gdLst>
              <a:gd name="connsiteX0" fmla="*/ 0 w 6096000"/>
              <a:gd name="connsiteY0" fmla="*/ 0 h 646331"/>
              <a:gd name="connsiteX1" fmla="*/ 6096000 w 6096000"/>
              <a:gd name="connsiteY1" fmla="*/ 0 h 646331"/>
              <a:gd name="connsiteX2" fmla="*/ 6096000 w 6096000"/>
              <a:gd name="connsiteY2" fmla="*/ 646331 h 646331"/>
              <a:gd name="connsiteX3" fmla="*/ 0 w 6096000"/>
              <a:gd name="connsiteY3" fmla="*/ 646331 h 646331"/>
              <a:gd name="connsiteX4" fmla="*/ 0 w 6096000"/>
              <a:gd name="connsiteY4" fmla="*/ 0 h 646331"/>
              <a:gd name="connsiteX0" fmla="*/ 0 w 6096000"/>
              <a:gd name="connsiteY0" fmla="*/ 0 h 965200"/>
              <a:gd name="connsiteX1" fmla="*/ 6096000 w 6096000"/>
              <a:gd name="connsiteY1" fmla="*/ 0 h 965200"/>
              <a:gd name="connsiteX2" fmla="*/ 6096000 w 6096000"/>
              <a:gd name="connsiteY2" fmla="*/ 646331 h 965200"/>
              <a:gd name="connsiteX3" fmla="*/ 2768600 w 6096000"/>
              <a:gd name="connsiteY3" fmla="*/ 965200 h 965200"/>
              <a:gd name="connsiteX4" fmla="*/ 0 w 6096000"/>
              <a:gd name="connsiteY4" fmla="*/ 646331 h 965200"/>
              <a:gd name="connsiteX5" fmla="*/ 0 w 6096000"/>
              <a:gd name="connsiteY5" fmla="*/ 0 h 965200"/>
              <a:gd name="connsiteX0" fmla="*/ 0 w 6096000"/>
              <a:gd name="connsiteY0" fmla="*/ 0 h 1189253"/>
              <a:gd name="connsiteX1" fmla="*/ 6096000 w 6096000"/>
              <a:gd name="connsiteY1" fmla="*/ 0 h 1189253"/>
              <a:gd name="connsiteX2" fmla="*/ 6096000 w 6096000"/>
              <a:gd name="connsiteY2" fmla="*/ 646331 h 1189253"/>
              <a:gd name="connsiteX3" fmla="*/ 3352800 w 6096000"/>
              <a:gd name="connsiteY3" fmla="*/ 1181099 h 1189253"/>
              <a:gd name="connsiteX4" fmla="*/ 2768600 w 6096000"/>
              <a:gd name="connsiteY4" fmla="*/ 965200 h 1189253"/>
              <a:gd name="connsiteX5" fmla="*/ 0 w 6096000"/>
              <a:gd name="connsiteY5" fmla="*/ 646331 h 1189253"/>
              <a:gd name="connsiteX6" fmla="*/ 0 w 6096000"/>
              <a:gd name="connsiteY6" fmla="*/ 0 h 1189253"/>
              <a:gd name="connsiteX0" fmla="*/ 0 w 6096000"/>
              <a:gd name="connsiteY0" fmla="*/ 0 h 1189253"/>
              <a:gd name="connsiteX1" fmla="*/ 6096000 w 6096000"/>
              <a:gd name="connsiteY1" fmla="*/ 0 h 1189253"/>
              <a:gd name="connsiteX2" fmla="*/ 6096000 w 6096000"/>
              <a:gd name="connsiteY2" fmla="*/ 646331 h 1189253"/>
              <a:gd name="connsiteX3" fmla="*/ 3352800 w 6096000"/>
              <a:gd name="connsiteY3" fmla="*/ 1181099 h 1189253"/>
              <a:gd name="connsiteX4" fmla="*/ 2768600 w 6096000"/>
              <a:gd name="connsiteY4" fmla="*/ 965200 h 1189253"/>
              <a:gd name="connsiteX5" fmla="*/ 0 w 6096000"/>
              <a:gd name="connsiteY5" fmla="*/ 646331 h 1189253"/>
              <a:gd name="connsiteX6" fmla="*/ 0 w 6096000"/>
              <a:gd name="connsiteY6" fmla="*/ 0 h 1189253"/>
              <a:gd name="connsiteX0" fmla="*/ 0 w 6096000"/>
              <a:gd name="connsiteY0" fmla="*/ 0 h 1185036"/>
              <a:gd name="connsiteX1" fmla="*/ 6096000 w 6096000"/>
              <a:gd name="connsiteY1" fmla="*/ 0 h 1185036"/>
              <a:gd name="connsiteX2" fmla="*/ 6096000 w 6096000"/>
              <a:gd name="connsiteY2" fmla="*/ 646331 h 1185036"/>
              <a:gd name="connsiteX3" fmla="*/ 3352800 w 6096000"/>
              <a:gd name="connsiteY3" fmla="*/ 1181099 h 1185036"/>
              <a:gd name="connsiteX4" fmla="*/ 2667000 w 6096000"/>
              <a:gd name="connsiteY4" fmla="*/ 685800 h 1185036"/>
              <a:gd name="connsiteX5" fmla="*/ 0 w 6096000"/>
              <a:gd name="connsiteY5" fmla="*/ 646331 h 1185036"/>
              <a:gd name="connsiteX6" fmla="*/ 0 w 6096000"/>
              <a:gd name="connsiteY6" fmla="*/ 0 h 1185036"/>
              <a:gd name="connsiteX0" fmla="*/ 0 w 6096000"/>
              <a:gd name="connsiteY0" fmla="*/ 0 h 801769"/>
              <a:gd name="connsiteX1" fmla="*/ 6096000 w 6096000"/>
              <a:gd name="connsiteY1" fmla="*/ 0 h 801769"/>
              <a:gd name="connsiteX2" fmla="*/ 6096000 w 6096000"/>
              <a:gd name="connsiteY2" fmla="*/ 646331 h 801769"/>
              <a:gd name="connsiteX3" fmla="*/ 3213100 w 6096000"/>
              <a:gd name="connsiteY3" fmla="*/ 787399 h 801769"/>
              <a:gd name="connsiteX4" fmla="*/ 2667000 w 6096000"/>
              <a:gd name="connsiteY4" fmla="*/ 685800 h 801769"/>
              <a:gd name="connsiteX5" fmla="*/ 0 w 6096000"/>
              <a:gd name="connsiteY5" fmla="*/ 646331 h 801769"/>
              <a:gd name="connsiteX6" fmla="*/ 0 w 6096000"/>
              <a:gd name="connsiteY6" fmla="*/ 0 h 801769"/>
              <a:gd name="connsiteX0" fmla="*/ 0 w 6096000"/>
              <a:gd name="connsiteY0" fmla="*/ 0 h 801769"/>
              <a:gd name="connsiteX1" fmla="*/ 6096000 w 6096000"/>
              <a:gd name="connsiteY1" fmla="*/ 0 h 801769"/>
              <a:gd name="connsiteX2" fmla="*/ 6096000 w 6096000"/>
              <a:gd name="connsiteY2" fmla="*/ 646331 h 801769"/>
              <a:gd name="connsiteX3" fmla="*/ 3657600 w 6096000"/>
              <a:gd name="connsiteY3" fmla="*/ 787400 h 801769"/>
              <a:gd name="connsiteX4" fmla="*/ 3213100 w 6096000"/>
              <a:gd name="connsiteY4" fmla="*/ 787399 h 801769"/>
              <a:gd name="connsiteX5" fmla="*/ 2667000 w 6096000"/>
              <a:gd name="connsiteY5" fmla="*/ 685800 h 801769"/>
              <a:gd name="connsiteX6" fmla="*/ 0 w 6096000"/>
              <a:gd name="connsiteY6" fmla="*/ 646331 h 801769"/>
              <a:gd name="connsiteX7" fmla="*/ 0 w 6096000"/>
              <a:gd name="connsiteY7" fmla="*/ 0 h 801769"/>
              <a:gd name="connsiteX0" fmla="*/ 0 w 6096000"/>
              <a:gd name="connsiteY0" fmla="*/ 0 h 1010061"/>
              <a:gd name="connsiteX1" fmla="*/ 6096000 w 6096000"/>
              <a:gd name="connsiteY1" fmla="*/ 0 h 1010061"/>
              <a:gd name="connsiteX2" fmla="*/ 6096000 w 6096000"/>
              <a:gd name="connsiteY2" fmla="*/ 646331 h 1010061"/>
              <a:gd name="connsiteX3" fmla="*/ 3657600 w 6096000"/>
              <a:gd name="connsiteY3" fmla="*/ 787400 h 1010061"/>
              <a:gd name="connsiteX4" fmla="*/ 3213100 w 6096000"/>
              <a:gd name="connsiteY4" fmla="*/ 787399 h 1010061"/>
              <a:gd name="connsiteX5" fmla="*/ 2514600 w 6096000"/>
              <a:gd name="connsiteY5" fmla="*/ 1003300 h 1010061"/>
              <a:gd name="connsiteX6" fmla="*/ 0 w 6096000"/>
              <a:gd name="connsiteY6" fmla="*/ 646331 h 1010061"/>
              <a:gd name="connsiteX7" fmla="*/ 0 w 6096000"/>
              <a:gd name="connsiteY7" fmla="*/ 0 h 1010061"/>
              <a:gd name="connsiteX0" fmla="*/ 0 w 6096000"/>
              <a:gd name="connsiteY0" fmla="*/ 0 h 1107872"/>
              <a:gd name="connsiteX1" fmla="*/ 6096000 w 6096000"/>
              <a:gd name="connsiteY1" fmla="*/ 0 h 1107872"/>
              <a:gd name="connsiteX2" fmla="*/ 6096000 w 6096000"/>
              <a:gd name="connsiteY2" fmla="*/ 646331 h 1107872"/>
              <a:gd name="connsiteX3" fmla="*/ 3657600 w 6096000"/>
              <a:gd name="connsiteY3" fmla="*/ 787400 h 1107872"/>
              <a:gd name="connsiteX4" fmla="*/ 3238500 w 6096000"/>
              <a:gd name="connsiteY4" fmla="*/ 1092199 h 1107872"/>
              <a:gd name="connsiteX5" fmla="*/ 2514600 w 6096000"/>
              <a:gd name="connsiteY5" fmla="*/ 1003300 h 1107872"/>
              <a:gd name="connsiteX6" fmla="*/ 0 w 6096000"/>
              <a:gd name="connsiteY6" fmla="*/ 646331 h 1107872"/>
              <a:gd name="connsiteX7" fmla="*/ 0 w 6096000"/>
              <a:gd name="connsiteY7" fmla="*/ 0 h 1107872"/>
              <a:gd name="connsiteX0" fmla="*/ 0 w 6096000"/>
              <a:gd name="connsiteY0" fmla="*/ 0 h 1233359"/>
              <a:gd name="connsiteX1" fmla="*/ 6096000 w 6096000"/>
              <a:gd name="connsiteY1" fmla="*/ 0 h 1233359"/>
              <a:gd name="connsiteX2" fmla="*/ 6096000 w 6096000"/>
              <a:gd name="connsiteY2" fmla="*/ 646331 h 1233359"/>
              <a:gd name="connsiteX3" fmla="*/ 3657600 w 6096000"/>
              <a:gd name="connsiteY3" fmla="*/ 787400 h 1233359"/>
              <a:gd name="connsiteX4" fmla="*/ 3238500 w 6096000"/>
              <a:gd name="connsiteY4" fmla="*/ 1092199 h 1233359"/>
              <a:gd name="connsiteX5" fmla="*/ 2870200 w 6096000"/>
              <a:gd name="connsiteY5" fmla="*/ 1231899 h 1233359"/>
              <a:gd name="connsiteX6" fmla="*/ 2514600 w 6096000"/>
              <a:gd name="connsiteY6" fmla="*/ 1003300 h 1233359"/>
              <a:gd name="connsiteX7" fmla="*/ 0 w 6096000"/>
              <a:gd name="connsiteY7" fmla="*/ 646331 h 1233359"/>
              <a:gd name="connsiteX8" fmla="*/ 0 w 6096000"/>
              <a:gd name="connsiteY8" fmla="*/ 0 h 1233359"/>
              <a:gd name="connsiteX0" fmla="*/ 558800 w 6654800"/>
              <a:gd name="connsiteY0" fmla="*/ 0 h 1233359"/>
              <a:gd name="connsiteX1" fmla="*/ 6654800 w 6654800"/>
              <a:gd name="connsiteY1" fmla="*/ 0 h 1233359"/>
              <a:gd name="connsiteX2" fmla="*/ 6654800 w 6654800"/>
              <a:gd name="connsiteY2" fmla="*/ 646331 h 1233359"/>
              <a:gd name="connsiteX3" fmla="*/ 4216400 w 6654800"/>
              <a:gd name="connsiteY3" fmla="*/ 787400 h 1233359"/>
              <a:gd name="connsiteX4" fmla="*/ 3797300 w 6654800"/>
              <a:gd name="connsiteY4" fmla="*/ 1092199 h 1233359"/>
              <a:gd name="connsiteX5" fmla="*/ 3429000 w 6654800"/>
              <a:gd name="connsiteY5" fmla="*/ 1231899 h 1233359"/>
              <a:gd name="connsiteX6" fmla="*/ 3073400 w 6654800"/>
              <a:gd name="connsiteY6" fmla="*/ 1003300 h 1233359"/>
              <a:gd name="connsiteX7" fmla="*/ 558800 w 6654800"/>
              <a:gd name="connsiteY7" fmla="*/ 646331 h 1233359"/>
              <a:gd name="connsiteX8" fmla="*/ 0 w 6654800"/>
              <a:gd name="connsiteY8" fmla="*/ 342899 h 1233359"/>
              <a:gd name="connsiteX9" fmla="*/ 558800 w 6654800"/>
              <a:gd name="connsiteY9" fmla="*/ 0 h 1233359"/>
              <a:gd name="connsiteX0" fmla="*/ 558800 w 7366000"/>
              <a:gd name="connsiteY0" fmla="*/ 0 h 1233359"/>
              <a:gd name="connsiteX1" fmla="*/ 6654800 w 7366000"/>
              <a:gd name="connsiteY1" fmla="*/ 0 h 1233359"/>
              <a:gd name="connsiteX2" fmla="*/ 7366000 w 7366000"/>
              <a:gd name="connsiteY2" fmla="*/ 330199 h 1233359"/>
              <a:gd name="connsiteX3" fmla="*/ 6654800 w 7366000"/>
              <a:gd name="connsiteY3" fmla="*/ 646331 h 1233359"/>
              <a:gd name="connsiteX4" fmla="*/ 4216400 w 7366000"/>
              <a:gd name="connsiteY4" fmla="*/ 787400 h 1233359"/>
              <a:gd name="connsiteX5" fmla="*/ 3797300 w 7366000"/>
              <a:gd name="connsiteY5" fmla="*/ 1092199 h 1233359"/>
              <a:gd name="connsiteX6" fmla="*/ 3429000 w 7366000"/>
              <a:gd name="connsiteY6" fmla="*/ 1231899 h 1233359"/>
              <a:gd name="connsiteX7" fmla="*/ 3073400 w 7366000"/>
              <a:gd name="connsiteY7" fmla="*/ 1003300 h 1233359"/>
              <a:gd name="connsiteX8" fmla="*/ 558800 w 7366000"/>
              <a:gd name="connsiteY8" fmla="*/ 646331 h 1233359"/>
              <a:gd name="connsiteX9" fmla="*/ 0 w 7366000"/>
              <a:gd name="connsiteY9" fmla="*/ 342899 h 1233359"/>
              <a:gd name="connsiteX10" fmla="*/ 558800 w 7366000"/>
              <a:gd name="connsiteY10" fmla="*/ 0 h 1233359"/>
              <a:gd name="connsiteX0" fmla="*/ 558800 w 7366000"/>
              <a:gd name="connsiteY0" fmla="*/ 0 h 2177208"/>
              <a:gd name="connsiteX1" fmla="*/ 6654800 w 7366000"/>
              <a:gd name="connsiteY1" fmla="*/ 0 h 2177208"/>
              <a:gd name="connsiteX2" fmla="*/ 7366000 w 7366000"/>
              <a:gd name="connsiteY2" fmla="*/ 330199 h 2177208"/>
              <a:gd name="connsiteX3" fmla="*/ 6654800 w 7366000"/>
              <a:gd name="connsiteY3" fmla="*/ 646331 h 2177208"/>
              <a:gd name="connsiteX4" fmla="*/ 4216400 w 7366000"/>
              <a:gd name="connsiteY4" fmla="*/ 787400 h 2177208"/>
              <a:gd name="connsiteX5" fmla="*/ 3797300 w 7366000"/>
              <a:gd name="connsiteY5" fmla="*/ 1092199 h 2177208"/>
              <a:gd name="connsiteX6" fmla="*/ 3454400 w 7366000"/>
              <a:gd name="connsiteY6" fmla="*/ 2177054 h 2177208"/>
              <a:gd name="connsiteX7" fmla="*/ 3073400 w 7366000"/>
              <a:gd name="connsiteY7" fmla="*/ 1003300 h 2177208"/>
              <a:gd name="connsiteX8" fmla="*/ 558800 w 7366000"/>
              <a:gd name="connsiteY8" fmla="*/ 646331 h 2177208"/>
              <a:gd name="connsiteX9" fmla="*/ 0 w 7366000"/>
              <a:gd name="connsiteY9" fmla="*/ 342899 h 2177208"/>
              <a:gd name="connsiteX10" fmla="*/ 558800 w 7366000"/>
              <a:gd name="connsiteY10" fmla="*/ 0 h 2177208"/>
              <a:gd name="connsiteX0" fmla="*/ 558800 w 7366000"/>
              <a:gd name="connsiteY0" fmla="*/ 0 h 2177210"/>
              <a:gd name="connsiteX1" fmla="*/ 6654800 w 7366000"/>
              <a:gd name="connsiteY1" fmla="*/ 0 h 2177210"/>
              <a:gd name="connsiteX2" fmla="*/ 7366000 w 7366000"/>
              <a:gd name="connsiteY2" fmla="*/ 330199 h 2177210"/>
              <a:gd name="connsiteX3" fmla="*/ 6654800 w 7366000"/>
              <a:gd name="connsiteY3" fmla="*/ 646331 h 2177210"/>
              <a:gd name="connsiteX4" fmla="*/ 4216400 w 7366000"/>
              <a:gd name="connsiteY4" fmla="*/ 787400 h 2177210"/>
              <a:gd name="connsiteX5" fmla="*/ 3797300 w 7366000"/>
              <a:gd name="connsiteY5" fmla="*/ 1092199 h 2177210"/>
              <a:gd name="connsiteX6" fmla="*/ 3454400 w 7366000"/>
              <a:gd name="connsiteY6" fmla="*/ 2177054 h 2177210"/>
              <a:gd name="connsiteX7" fmla="*/ 3073400 w 7366000"/>
              <a:gd name="connsiteY7" fmla="*/ 1003300 h 2177210"/>
              <a:gd name="connsiteX8" fmla="*/ 609600 w 7366000"/>
              <a:gd name="connsiteY8" fmla="*/ 1454082 h 2177210"/>
              <a:gd name="connsiteX9" fmla="*/ 558800 w 7366000"/>
              <a:gd name="connsiteY9" fmla="*/ 646331 h 2177210"/>
              <a:gd name="connsiteX10" fmla="*/ 0 w 7366000"/>
              <a:gd name="connsiteY10" fmla="*/ 342899 h 2177210"/>
              <a:gd name="connsiteX11" fmla="*/ 558800 w 7366000"/>
              <a:gd name="connsiteY11" fmla="*/ 0 h 2177210"/>
              <a:gd name="connsiteX0" fmla="*/ 558800 w 7366000"/>
              <a:gd name="connsiteY0" fmla="*/ 0 h 2177208"/>
              <a:gd name="connsiteX1" fmla="*/ 6654800 w 7366000"/>
              <a:gd name="connsiteY1" fmla="*/ 0 h 2177208"/>
              <a:gd name="connsiteX2" fmla="*/ 7366000 w 7366000"/>
              <a:gd name="connsiteY2" fmla="*/ 330199 h 2177208"/>
              <a:gd name="connsiteX3" fmla="*/ 6654800 w 7366000"/>
              <a:gd name="connsiteY3" fmla="*/ 646331 h 2177208"/>
              <a:gd name="connsiteX4" fmla="*/ 4216400 w 7366000"/>
              <a:gd name="connsiteY4" fmla="*/ 787400 h 2177208"/>
              <a:gd name="connsiteX5" fmla="*/ 3797300 w 7366000"/>
              <a:gd name="connsiteY5" fmla="*/ 1092199 h 2177208"/>
              <a:gd name="connsiteX6" fmla="*/ 3454400 w 7366000"/>
              <a:gd name="connsiteY6" fmla="*/ 2177054 h 2177208"/>
              <a:gd name="connsiteX7" fmla="*/ 2946400 w 7366000"/>
              <a:gd name="connsiteY7" fmla="*/ 1560699 h 2177208"/>
              <a:gd name="connsiteX8" fmla="*/ 609600 w 7366000"/>
              <a:gd name="connsiteY8" fmla="*/ 1454082 h 2177208"/>
              <a:gd name="connsiteX9" fmla="*/ 558800 w 7366000"/>
              <a:gd name="connsiteY9" fmla="*/ 646331 h 2177208"/>
              <a:gd name="connsiteX10" fmla="*/ 0 w 7366000"/>
              <a:gd name="connsiteY10" fmla="*/ 342899 h 2177208"/>
              <a:gd name="connsiteX11" fmla="*/ 558800 w 7366000"/>
              <a:gd name="connsiteY11" fmla="*/ 0 h 2177208"/>
              <a:gd name="connsiteX0" fmla="*/ 558800 w 7366000"/>
              <a:gd name="connsiteY0" fmla="*/ 0 h 2177210"/>
              <a:gd name="connsiteX1" fmla="*/ 6654800 w 7366000"/>
              <a:gd name="connsiteY1" fmla="*/ 0 h 2177210"/>
              <a:gd name="connsiteX2" fmla="*/ 7366000 w 7366000"/>
              <a:gd name="connsiteY2" fmla="*/ 330199 h 2177210"/>
              <a:gd name="connsiteX3" fmla="*/ 6654800 w 7366000"/>
              <a:gd name="connsiteY3" fmla="*/ 646331 h 2177210"/>
              <a:gd name="connsiteX4" fmla="*/ 4330700 w 7366000"/>
              <a:gd name="connsiteY4" fmla="*/ 1514442 h 2177210"/>
              <a:gd name="connsiteX5" fmla="*/ 3797300 w 7366000"/>
              <a:gd name="connsiteY5" fmla="*/ 1092199 h 2177210"/>
              <a:gd name="connsiteX6" fmla="*/ 3454400 w 7366000"/>
              <a:gd name="connsiteY6" fmla="*/ 2177054 h 2177210"/>
              <a:gd name="connsiteX7" fmla="*/ 2946400 w 7366000"/>
              <a:gd name="connsiteY7" fmla="*/ 1560699 h 2177210"/>
              <a:gd name="connsiteX8" fmla="*/ 609600 w 7366000"/>
              <a:gd name="connsiteY8" fmla="*/ 1454082 h 2177210"/>
              <a:gd name="connsiteX9" fmla="*/ 558800 w 7366000"/>
              <a:gd name="connsiteY9" fmla="*/ 646331 h 2177210"/>
              <a:gd name="connsiteX10" fmla="*/ 0 w 7366000"/>
              <a:gd name="connsiteY10" fmla="*/ 342899 h 2177210"/>
              <a:gd name="connsiteX11" fmla="*/ 558800 w 7366000"/>
              <a:gd name="connsiteY11" fmla="*/ 0 h 2177210"/>
              <a:gd name="connsiteX0" fmla="*/ 558800 w 7366000"/>
              <a:gd name="connsiteY0" fmla="*/ 0 h 2177208"/>
              <a:gd name="connsiteX1" fmla="*/ 6654800 w 7366000"/>
              <a:gd name="connsiteY1" fmla="*/ 0 h 2177208"/>
              <a:gd name="connsiteX2" fmla="*/ 7366000 w 7366000"/>
              <a:gd name="connsiteY2" fmla="*/ 330199 h 2177208"/>
              <a:gd name="connsiteX3" fmla="*/ 6654800 w 7366000"/>
              <a:gd name="connsiteY3" fmla="*/ 646331 h 2177208"/>
              <a:gd name="connsiteX4" fmla="*/ 6451600 w 7366000"/>
              <a:gd name="connsiteY4" fmla="*/ 1744897 h 2177208"/>
              <a:gd name="connsiteX5" fmla="*/ 4330700 w 7366000"/>
              <a:gd name="connsiteY5" fmla="*/ 1514442 h 2177208"/>
              <a:gd name="connsiteX6" fmla="*/ 3797300 w 7366000"/>
              <a:gd name="connsiteY6" fmla="*/ 1092199 h 2177208"/>
              <a:gd name="connsiteX7" fmla="*/ 3454400 w 7366000"/>
              <a:gd name="connsiteY7" fmla="*/ 2177054 h 2177208"/>
              <a:gd name="connsiteX8" fmla="*/ 2946400 w 7366000"/>
              <a:gd name="connsiteY8" fmla="*/ 1560699 h 2177208"/>
              <a:gd name="connsiteX9" fmla="*/ 609600 w 7366000"/>
              <a:gd name="connsiteY9" fmla="*/ 1454082 h 2177208"/>
              <a:gd name="connsiteX10" fmla="*/ 558800 w 7366000"/>
              <a:gd name="connsiteY10" fmla="*/ 646331 h 2177208"/>
              <a:gd name="connsiteX11" fmla="*/ 0 w 7366000"/>
              <a:gd name="connsiteY11" fmla="*/ 342899 h 2177208"/>
              <a:gd name="connsiteX12" fmla="*/ 558800 w 7366000"/>
              <a:gd name="connsiteY12" fmla="*/ 0 h 2177208"/>
              <a:gd name="connsiteX0" fmla="*/ 558800 w 7366000"/>
              <a:gd name="connsiteY0" fmla="*/ 0 h 2177420"/>
              <a:gd name="connsiteX1" fmla="*/ 6654800 w 7366000"/>
              <a:gd name="connsiteY1" fmla="*/ 0 h 2177420"/>
              <a:gd name="connsiteX2" fmla="*/ 7366000 w 7366000"/>
              <a:gd name="connsiteY2" fmla="*/ 330199 h 2177420"/>
              <a:gd name="connsiteX3" fmla="*/ 6654800 w 7366000"/>
              <a:gd name="connsiteY3" fmla="*/ 646331 h 2177420"/>
              <a:gd name="connsiteX4" fmla="*/ 6451600 w 7366000"/>
              <a:gd name="connsiteY4" fmla="*/ 1744897 h 2177420"/>
              <a:gd name="connsiteX5" fmla="*/ 4330700 w 7366000"/>
              <a:gd name="connsiteY5" fmla="*/ 1514442 h 2177420"/>
              <a:gd name="connsiteX6" fmla="*/ 3898900 w 7366000"/>
              <a:gd name="connsiteY6" fmla="*/ 1698066 h 2177420"/>
              <a:gd name="connsiteX7" fmla="*/ 3454400 w 7366000"/>
              <a:gd name="connsiteY7" fmla="*/ 2177054 h 2177420"/>
              <a:gd name="connsiteX8" fmla="*/ 2946400 w 7366000"/>
              <a:gd name="connsiteY8" fmla="*/ 1560699 h 2177420"/>
              <a:gd name="connsiteX9" fmla="*/ 609600 w 7366000"/>
              <a:gd name="connsiteY9" fmla="*/ 1454082 h 2177420"/>
              <a:gd name="connsiteX10" fmla="*/ 558800 w 7366000"/>
              <a:gd name="connsiteY10" fmla="*/ 646331 h 2177420"/>
              <a:gd name="connsiteX11" fmla="*/ 0 w 7366000"/>
              <a:gd name="connsiteY11" fmla="*/ 342899 h 2177420"/>
              <a:gd name="connsiteX12" fmla="*/ 558800 w 7366000"/>
              <a:gd name="connsiteY12" fmla="*/ 0 h 2177420"/>
              <a:gd name="connsiteX0" fmla="*/ 558800 w 7366000"/>
              <a:gd name="connsiteY0" fmla="*/ 0 h 2177418"/>
              <a:gd name="connsiteX1" fmla="*/ 6654800 w 7366000"/>
              <a:gd name="connsiteY1" fmla="*/ 0 h 2177418"/>
              <a:gd name="connsiteX2" fmla="*/ 7366000 w 7366000"/>
              <a:gd name="connsiteY2" fmla="*/ 330199 h 2177418"/>
              <a:gd name="connsiteX3" fmla="*/ 6654800 w 7366000"/>
              <a:gd name="connsiteY3" fmla="*/ 646331 h 2177418"/>
              <a:gd name="connsiteX4" fmla="*/ 6451600 w 7366000"/>
              <a:gd name="connsiteY4" fmla="*/ 1744897 h 2177418"/>
              <a:gd name="connsiteX5" fmla="*/ 4330700 w 7366000"/>
              <a:gd name="connsiteY5" fmla="*/ 1514442 h 2177418"/>
              <a:gd name="connsiteX6" fmla="*/ 3898900 w 7366000"/>
              <a:gd name="connsiteY6" fmla="*/ 1698066 h 2177418"/>
              <a:gd name="connsiteX7" fmla="*/ 3454400 w 7366000"/>
              <a:gd name="connsiteY7" fmla="*/ 2177054 h 2177418"/>
              <a:gd name="connsiteX8" fmla="*/ 2946400 w 7366000"/>
              <a:gd name="connsiteY8" fmla="*/ 1560699 h 2177418"/>
              <a:gd name="connsiteX9" fmla="*/ 495300 w 7366000"/>
              <a:gd name="connsiteY9" fmla="*/ 1696429 h 2177418"/>
              <a:gd name="connsiteX10" fmla="*/ 558800 w 7366000"/>
              <a:gd name="connsiteY10" fmla="*/ 646331 h 2177418"/>
              <a:gd name="connsiteX11" fmla="*/ 0 w 7366000"/>
              <a:gd name="connsiteY11" fmla="*/ 342899 h 2177418"/>
              <a:gd name="connsiteX12" fmla="*/ 558800 w 7366000"/>
              <a:gd name="connsiteY12" fmla="*/ 0 h 217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66000" h="2177418">
                <a:moveTo>
                  <a:pt x="558800" y="0"/>
                </a:moveTo>
                <a:lnTo>
                  <a:pt x="6654800" y="0"/>
                </a:lnTo>
                <a:cubicBezTo>
                  <a:pt x="6654800" y="110066"/>
                  <a:pt x="7366000" y="220133"/>
                  <a:pt x="7366000" y="330199"/>
                </a:cubicBezTo>
                <a:lnTo>
                  <a:pt x="6654800" y="646331"/>
                </a:lnTo>
                <a:cubicBezTo>
                  <a:pt x="6483350" y="716510"/>
                  <a:pt x="6838950" y="1600212"/>
                  <a:pt x="6451600" y="1744897"/>
                </a:cubicBezTo>
                <a:cubicBezTo>
                  <a:pt x="6064250" y="1889582"/>
                  <a:pt x="4754033" y="1457621"/>
                  <a:pt x="4330700" y="1514442"/>
                </a:cubicBezTo>
                <a:cubicBezTo>
                  <a:pt x="3907367" y="1571263"/>
                  <a:pt x="4030133" y="1645150"/>
                  <a:pt x="3898900" y="1698066"/>
                </a:cubicBezTo>
                <a:cubicBezTo>
                  <a:pt x="3767667" y="1750982"/>
                  <a:pt x="3575050" y="2191871"/>
                  <a:pt x="3454400" y="2177054"/>
                </a:cubicBezTo>
                <a:cubicBezTo>
                  <a:pt x="3333750" y="2162237"/>
                  <a:pt x="3187700" y="1786212"/>
                  <a:pt x="2946400" y="1560699"/>
                </a:cubicBezTo>
                <a:cubicBezTo>
                  <a:pt x="2590800" y="1500925"/>
                  <a:pt x="850900" y="1756203"/>
                  <a:pt x="495300" y="1696429"/>
                </a:cubicBezTo>
                <a:lnTo>
                  <a:pt x="558800" y="646331"/>
                </a:lnTo>
                <a:cubicBezTo>
                  <a:pt x="558800" y="524020"/>
                  <a:pt x="0" y="465210"/>
                  <a:pt x="0" y="342899"/>
                </a:cubicBezTo>
                <a:lnTo>
                  <a:pt x="5588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u="sng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u="sng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952" y="3200400"/>
            <a:ext cx="6781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দেব-দেবীর নাম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লতে পারব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952" y="4343400"/>
            <a:ext cx="67818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পূজার উপকরণ গুলোর ব্যবহার বলতে 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18183"/>
            <a:ext cx="77724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1001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মনষা দেবীর পরিচয় ও পূজার পদ্ধতি বলতে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5764768"/>
            <a:ext cx="1371600" cy="6624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গণেশ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5890736"/>
            <a:ext cx="1371600" cy="6624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সরস্বতী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81800" y="5735392"/>
            <a:ext cx="1371600" cy="6624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দূর্গা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3515"/>
            <a:ext cx="272415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82" y="813516"/>
            <a:ext cx="2762518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13515"/>
            <a:ext cx="29051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64403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2286000"/>
            <a:ext cx="57912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বিদ্যা দেবীর নাম কি?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305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</dc:creator>
  <cp:lastModifiedBy>M Joy</cp:lastModifiedBy>
  <cp:revision>97</cp:revision>
  <dcterms:created xsi:type="dcterms:W3CDTF">2006-08-16T00:00:00Z</dcterms:created>
  <dcterms:modified xsi:type="dcterms:W3CDTF">2019-10-20T02:28:27Z</dcterms:modified>
</cp:coreProperties>
</file>