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8" r:id="rId4"/>
    <p:sldId id="27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4" autoAdjust="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22A90-C00C-4CAB-8C84-8D325C745D81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5D9FF-E7B1-4585-88C0-2D0BA4D2C0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03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5D9FF-E7B1-4585-88C0-2D0BA4D2C0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14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5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049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79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33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40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96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77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376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410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9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4E5E1-51F7-4157-8A1D-48202134907B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3258A-CA54-4277-957A-11C099F3FE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5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674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sz="72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7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19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53930"/>
            <a:ext cx="5105400" cy="1168539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roses_decor_by_lyotta-d65c2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9" name="Picture 8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10" name="Picture 9" descr="KijRbMr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11" name="Picture 10" descr="KijRbMr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3582" y="2743200"/>
            <a:ext cx="1663700" cy="1783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99561" y="2133600"/>
            <a:ext cx="588703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মৃত্যুঞ্জয়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কুণ্ডু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উচ্চবিদ্দ্যালয়</a:t>
            </a:r>
            <a:r>
              <a:rPr lang="en-US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লোহাগড়া,নড়াইল</a:t>
            </a:r>
            <a:endParaRPr lang="bn-IN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28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০8/২০১9</a:t>
            </a:r>
            <a:endParaRPr lang="bn-BD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bn-BD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ই-মেইলঃ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mjoykundu@gmail.com</a:t>
            </a:r>
          </a:p>
          <a:p>
            <a:pPr marL="274320" lvl="0" indent="-274320">
              <a:spcBef>
                <a:spcPct val="20000"/>
              </a:spcBef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bn-BD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মোবাইল নম্বরঃ০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1716841586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5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381000"/>
            <a:ext cx="2743200" cy="995422"/>
          </a:xfrm>
          <a:prstGeom prst="flowChartTerminator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3970" y="1905000"/>
            <a:ext cx="4143830" cy="132802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হিন্দু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নৈতিক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অষ্টম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4572000" cy="647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410128"/>
            <a:ext cx="3962400" cy="321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43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28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68069"/>
            <a:ext cx="46482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179731"/>
            <a:ext cx="4495799" cy="49924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179732"/>
            <a:ext cx="4267199" cy="4992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286000" y="6096000"/>
            <a:ext cx="54864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পূজা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78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819400"/>
            <a:ext cx="8458200" cy="309872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শিক্ষার্থীরাঃ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  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ব্রত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পালনের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নিয়মের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শিবচতুর্দশী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ব্রত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৩।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রাত্রির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ব্রতকথা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489857"/>
            <a:ext cx="5715000" cy="15580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s_decor_by_lyotta-d65c2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6" name="Picture 5" descr="KijRbMr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2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6324600" cy="78319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8001000" cy="4419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6" name="Picture 5" descr="roses_decor_by_lyotta-d65c20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8" name="Picture 7" descr="KijRbMriq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8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48" y="381000"/>
            <a:ext cx="7213600" cy="510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168400" y="5486400"/>
            <a:ext cx="6934200" cy="1200329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ভক্তের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বিল্ব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পত্রের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অঞ্জলিতে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তুষ্ট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6" name="Picture 5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0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53571"/>
            <a:ext cx="6629400" cy="48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1066800" y="5410200"/>
            <a:ext cx="7086600" cy="11918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ফাল্গুন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মাসের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কৃষ্ণচতুর্দশীর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রাত্রিতে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আরাধনা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6" name="Picture 5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8" name="Picture 7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2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025" y="533401"/>
            <a:ext cx="5810250" cy="4800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5486400"/>
            <a:ext cx="6400800" cy="11918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কাশীতে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মন্দির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6" name="Picture 5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43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571" y="457199"/>
            <a:ext cx="6858000" cy="4648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88571" y="5257800"/>
            <a:ext cx="6857999" cy="11918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ব্রত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পালনের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সেদিন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উপবাস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ব্রত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শুনতে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6" name="Picture 5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22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57200"/>
            <a:ext cx="3886200" cy="5181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3886200" cy="5181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19200" y="5791200"/>
            <a:ext cx="6400800" cy="91940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অন্যায়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অসুন্দর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শিবপুরানে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শিবের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কাহিনী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বর্নিত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36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57200"/>
            <a:ext cx="4038600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457200"/>
            <a:ext cx="4190999" cy="434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609600" y="4876800"/>
            <a:ext cx="8153400" cy="17366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প্রাচীন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কাশীতে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সারারাত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পাপ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ছিলো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রাত্রে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শিশির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ভেজা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বিল্বপত্র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শিবের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মাথায়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পড়লে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তিথি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মাহাত্মে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পুজা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ব্যাধের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83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" b="10507"/>
          <a:stretch/>
        </p:blipFill>
        <p:spPr>
          <a:xfrm>
            <a:off x="1447800" y="381000"/>
            <a:ext cx="6172200" cy="4220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012371" y="4724400"/>
            <a:ext cx="7086600" cy="173664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ভক্তেরা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প্রহরে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উঠে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পুজা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রাত্রিতে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ভক্তরা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পূণ্যবান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প্রাপ্ত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ব্যাধের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হয়েছিলো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6" name="Picture 5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78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410029"/>
            <a:ext cx="5943600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38200" y="5105400"/>
            <a:ext cx="7658100" cy="119181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পাচ্ছি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ব্রহ্মা,বিষ্ণু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অসুন্দরকে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ধ্বংস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6" name="Picture 5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9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" y="406400"/>
            <a:ext cx="6019800" cy="4724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219200" y="5353654"/>
            <a:ext cx="6705600" cy="10556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পূজাতে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দেবতা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জগতের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কল্যানের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6" name="Picture 5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243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95400"/>
            <a:ext cx="71628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209800" y="228600"/>
            <a:ext cx="4572000" cy="908864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5715000"/>
            <a:ext cx="7162800" cy="995422"/>
          </a:xfrm>
          <a:prstGeom prst="flowChartTermina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পূজায়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উপকরন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লাগে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6" name="Picture 5" descr="roses_decor_by_lyotta-d65c2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8" name="Picture 7" descr="KijRbMriq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5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762000"/>
            <a:ext cx="7467600" cy="1439168"/>
          </a:xfrm>
          <a:prstGeom prst="star32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438400"/>
            <a:ext cx="8153400" cy="309872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রাত্রি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পালনের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যৌক্তিকতা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ব্যখ্যা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ব্রত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পালনে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করনীয়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পুজার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উপকরন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পাপী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ব্যাধ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উদ্ধার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?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roses_decor_by_lyotta-d65c2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6" name="Picture 5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7" name="Picture 6" descr="KijRbMr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8" name="Picture 7" descr="KijRbMr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537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9286" y="685800"/>
            <a:ext cx="6821714" cy="2200989"/>
          </a:xfrm>
          <a:prstGeom prst="triangl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33600" y="2886789"/>
            <a:ext cx="5029200" cy="259961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91657" y="3193143"/>
            <a:ext cx="4953000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ব্রত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পালনের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১০টি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1600200" y="5486400"/>
            <a:ext cx="6248400" cy="457200"/>
          </a:xfrm>
          <a:prstGeom prst="round2Same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oses_decor_by_lyotta-d65c2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72039" y="172040"/>
            <a:ext cx="2286001" cy="1941923"/>
          </a:xfrm>
          <a:prstGeom prst="rect">
            <a:avLst/>
          </a:prstGeom>
        </p:spPr>
      </p:pic>
      <p:pic>
        <p:nvPicPr>
          <p:cNvPr id="7" name="Picture 6" descr="roses_decor_by_lyotta-d65c2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7319084" y="5033081"/>
            <a:ext cx="1973433" cy="1676401"/>
          </a:xfrm>
          <a:prstGeom prst="rect">
            <a:avLst/>
          </a:prstGeom>
        </p:spPr>
      </p:pic>
      <p:pic>
        <p:nvPicPr>
          <p:cNvPr id="8" name="Picture 7" descr="KijRbMr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-153928" y="4951472"/>
            <a:ext cx="2098552" cy="2171704"/>
          </a:xfrm>
          <a:prstGeom prst="rect">
            <a:avLst/>
          </a:prstGeom>
        </p:spPr>
      </p:pic>
      <p:pic>
        <p:nvPicPr>
          <p:cNvPr id="9" name="Picture 8" descr="KijRbMri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199376" y="-265176"/>
            <a:ext cx="2098552" cy="2171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2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3000" y="3048000"/>
            <a:ext cx="685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সহযোগিতা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326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290</Words>
  <Application>Microsoft Office PowerPoint</Application>
  <PresentationFormat>On-screen Show (4:3)</PresentationFormat>
  <Paragraphs>39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Toshiba</dc:creator>
  <cp:lastModifiedBy>M Joy</cp:lastModifiedBy>
  <cp:revision>33</cp:revision>
  <dcterms:created xsi:type="dcterms:W3CDTF">2015-02-17T15:31:59Z</dcterms:created>
  <dcterms:modified xsi:type="dcterms:W3CDTF">2019-10-20T02:30:51Z</dcterms:modified>
</cp:coreProperties>
</file>