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3" r:id="rId3"/>
    <p:sldId id="261" r:id="rId4"/>
    <p:sldId id="274" r:id="rId5"/>
    <p:sldId id="270" r:id="rId6"/>
    <p:sldId id="262" r:id="rId7"/>
    <p:sldId id="27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259F-91A8-4094-946E-A99FAB97916F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C17F-8096-4585-9F8B-CA010C4FB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7C17F-8096-4585-9F8B-CA010C4FB2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pti aligonj\Desktop\Jakir download\vlcsnap-2015-05-19-03h17m51s40.png"/>
          <p:cNvPicPr>
            <a:picLocks noChangeAspect="1" noChangeArrowheads="1"/>
          </p:cNvPicPr>
          <p:nvPr/>
        </p:nvPicPr>
        <p:blipFill>
          <a:blip r:embed="rId2" cstate="print"/>
          <a:srcRect l="28736" t="30303" r="26437"/>
          <a:stretch>
            <a:fillRect/>
          </a:stretch>
        </p:blipFill>
        <p:spPr bwMode="auto">
          <a:xfrm>
            <a:off x="1676400" y="0"/>
            <a:ext cx="5181600" cy="3505201"/>
          </a:xfrm>
          <a:prstGeom prst="rect">
            <a:avLst/>
          </a:prstGeom>
          <a:noFill/>
        </p:spPr>
      </p:pic>
      <p:pic>
        <p:nvPicPr>
          <p:cNvPr id="5" name="Picture 2" descr="C:\Users\pti aligonj\Desktop\Jakir download\DSC_0068.JPG"/>
          <p:cNvPicPr>
            <a:picLocks noChangeAspect="1" noChangeArrowheads="1"/>
          </p:cNvPicPr>
          <p:nvPr/>
        </p:nvPicPr>
        <p:blipFill>
          <a:blip r:embed="rId3" cstate="print"/>
          <a:srcRect l="9264" t="27500" r="10944" b="3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pti aligonj\Desktop\Jakir download\shagotom.gif"/>
          <p:cNvPicPr>
            <a:picLocks noChangeAspect="1" noChangeArrowheads="1" noCrop="1"/>
          </p:cNvPicPr>
          <p:nvPr/>
        </p:nvPicPr>
        <p:blipFill>
          <a:blip r:embed="rId4" cstate="print">
            <a:lum bright="-20000" contrast="52000"/>
          </a:blip>
          <a:srcRect/>
          <a:stretch>
            <a:fillRect/>
          </a:stretch>
        </p:blipFill>
        <p:spPr bwMode="auto">
          <a:xfrm>
            <a:off x="1181100" y="3048000"/>
            <a:ext cx="6781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9281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-23648" y="-76200"/>
            <a:ext cx="9144000" cy="3200400"/>
          </a:xfrm>
          <a:prstGeom prst="left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spc="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b="1" spc="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0" y="4953000"/>
            <a:ext cx="9144000" cy="1676400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66"/>
                </a:solidFill>
              </a:rPr>
              <a:t>** আমরা কোন দেশের নাগরিক ?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-23648" y="2971800"/>
            <a:ext cx="9167648" cy="1752600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66"/>
                </a:solidFill>
              </a:rPr>
              <a:t>** ২ টি নাগরিক অধিকারের নাম বল ?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3.33333E-6 L -1.01667 0.0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2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02778 L 1.12083 -0.016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2916 0.9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4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7200" y="0"/>
            <a:ext cx="8382000" cy="3124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9896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11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0" y="2667000"/>
            <a:ext cx="9144000" cy="1828800"/>
          </a:xfrm>
          <a:prstGeom prst="ellipseRibb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</a:rPr>
              <a:t>নাগরিক কাকে বলে ?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Curved Down Ribbon 3"/>
          <p:cNvSpPr/>
          <p:nvPr/>
        </p:nvSpPr>
        <p:spPr>
          <a:xfrm>
            <a:off x="0" y="4953000"/>
            <a:ext cx="9144000" cy="1828800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নাগরিক অধিকার কয়টি ও কি কি ?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39953 L -3.33333E-6 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0.0169 L 0.99167 -0.01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-0.00579 L -1.0375 0.02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2400" y="0"/>
            <a:ext cx="9144000" cy="6858000"/>
            <a:chOff x="-152400" y="0"/>
            <a:chExt cx="9144000" cy="6858000"/>
          </a:xfrm>
        </p:grpSpPr>
        <p:sp>
          <p:nvSpPr>
            <p:cNvPr id="2" name="24-Point Star 1"/>
            <p:cNvSpPr/>
            <p:nvPr/>
          </p:nvSpPr>
          <p:spPr>
            <a:xfrm>
              <a:off x="-152400" y="0"/>
              <a:ext cx="9144000" cy="6858000"/>
            </a:xfrm>
            <a:prstGeom prst="star24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828800" y="2057400"/>
              <a:ext cx="6400800" cy="2569190"/>
              <a:chOff x="2057400" y="3048000"/>
              <a:chExt cx="6309610" cy="256919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057400" y="3124200"/>
                <a:ext cx="449580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3800" b="1" spc="3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ধন্যবাদ</a:t>
                </a:r>
                <a:endParaRPr lang="en-US" sz="13800" b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118610" y="3048000"/>
                <a:ext cx="624840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3800" b="1" dirty="0" smtClean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ধন্যবাদ</a:t>
                </a:r>
                <a:endParaRPr lang="en-US" sz="138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590800" y="304800"/>
            <a:ext cx="4343400" cy="2057400"/>
          </a:xfrm>
          <a:prstGeom prst="downArrowCallout">
            <a:avLst/>
          </a:prstGeom>
          <a:solidFill>
            <a:schemeClr val="bg2"/>
          </a:solidFill>
          <a:ln w="57150">
            <a:solidFill>
              <a:srgbClr val="3A0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spc="300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সহযোগিতায়  </a:t>
            </a:r>
            <a:endParaRPr lang="en-US" sz="6600" b="1" spc="300" dirty="0">
              <a:solidFill>
                <a:srgbClr val="3A0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85800" y="2362200"/>
            <a:ext cx="8077200" cy="4191000"/>
          </a:xfrm>
          <a:prstGeom prst="flowChartAlternateProcess">
            <a:avLst/>
          </a:prstGeom>
          <a:solidFill>
            <a:srgbClr val="FF00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3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b="1" spc="3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 হোসেন</a:t>
            </a:r>
          </a:p>
          <a:p>
            <a:pPr algn="ctr"/>
            <a:r>
              <a:rPr lang="bn-BD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মৈশাদী সরকারি প্রাথমিক বিদ্যালয়</a:t>
            </a:r>
          </a:p>
          <a:p>
            <a:pPr algn="ctr"/>
            <a:r>
              <a:rPr lang="bn-BD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মৈশাদী, চাঁদপুর।</a:t>
            </a:r>
            <a:endParaRPr lang="en-US" sz="4000" b="1" dirty="0" smtClean="0">
              <a:solidFill>
                <a:srgbClr val="3A0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01712-178072</a:t>
            </a:r>
          </a:p>
          <a:p>
            <a:pPr algn="ctr"/>
            <a:r>
              <a:rPr lang="en-US" sz="40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4000" b="1" dirty="0" smtClean="0">
                <a:solidFill>
                  <a:srgbClr val="3A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b.m.jakir@gmail.com</a:t>
            </a:r>
            <a:endParaRPr lang="bn-BD" sz="28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 descr="জাকি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0"/>
            <a:ext cx="18415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7" name="Picture 1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105400"/>
            <a:ext cx="609600" cy="516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5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838200"/>
            <a:ext cx="9144001" cy="6019800"/>
            <a:chOff x="0" y="0"/>
            <a:chExt cx="9144001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0"/>
              <a:ext cx="25908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8"/>
            <p:cNvGrpSpPr/>
            <p:nvPr/>
          </p:nvGrpSpPr>
          <p:grpSpPr>
            <a:xfrm>
              <a:off x="5029200" y="0"/>
              <a:ext cx="2247900" cy="6858000"/>
              <a:chOff x="5410200" y="0"/>
              <a:chExt cx="1866900" cy="6858000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0" y="0"/>
                <a:ext cx="1771650" cy="312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0200" y="3124200"/>
                <a:ext cx="1866900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667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7"/>
            <p:cNvGrpSpPr/>
            <p:nvPr/>
          </p:nvGrpSpPr>
          <p:grpSpPr>
            <a:xfrm>
              <a:off x="6858000" y="0"/>
              <a:ext cx="2286001" cy="6858000"/>
              <a:chOff x="7239000" y="0"/>
              <a:chExt cx="1905001" cy="685800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39000" y="3200400"/>
                <a:ext cx="1905000" cy="36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39001" y="0"/>
                <a:ext cx="1905000" cy="320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533400" y="-117396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bn-BD" sz="6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ছবি গুলো দেখো</a:t>
            </a:r>
            <a:endParaRPr lang="en-US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914400"/>
            <a:ext cx="9144000" cy="91440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</a:t>
            </a:r>
            <a:endParaRPr lang="bn-BD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 বাংলাদেশ ও বিশ্বপরিচয়</a:t>
            </a:r>
          </a:p>
          <a:p>
            <a:pPr algn="ctr"/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</a:t>
            </a:r>
            <a:r>
              <a:rPr lang="bn-BD" sz="8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অধিকার</a:t>
            </a:r>
          </a:p>
          <a:p>
            <a:pPr algn="ctr"/>
            <a:r>
              <a:rPr lang="bn-BD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bn-BD" sz="6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১-৪ পরিচ্ছেদ</a:t>
            </a:r>
            <a:endParaRPr lang="bn-BD" sz="44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-76200" y="0"/>
            <a:ext cx="9220200" cy="6858000"/>
          </a:xfrm>
          <a:prstGeom prst="smileyFac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প্রদর্শিত ছবি  </a:t>
            </a:r>
            <a:r>
              <a:rPr lang="bn-BD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ম্পর্কে</a:t>
            </a:r>
            <a:endParaRPr lang="en-US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 </a:t>
            </a:r>
            <a:r>
              <a:rPr lang="bn-BD" sz="8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8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76200"/>
            <a:ext cx="8686800" cy="335280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i="1" spc="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শিরোনাম</a:t>
            </a:r>
            <a:endParaRPr lang="en-US" sz="9600" b="1" i="1" spc="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0" y="3581400"/>
            <a:ext cx="9144000" cy="2667000"/>
          </a:xfrm>
          <a:prstGeom prst="ribbon">
            <a:avLst>
              <a:gd name="adj1" fmla="val 0"/>
              <a:gd name="adj2" fmla="val 50000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rgbClr val="FFFF00"/>
                </a:solidFill>
              </a:rPr>
              <a:t>নাগরিক অধিকার </a:t>
            </a:r>
          </a:p>
          <a:p>
            <a:pPr algn="ctr"/>
            <a:r>
              <a:rPr lang="bn-BD" sz="4800" b="1" i="1" dirty="0" smtClean="0">
                <a:solidFill>
                  <a:srgbClr val="FFFF00"/>
                </a:solidFill>
              </a:rPr>
              <a:t>( ১-৪ পরিচ্ছেদ )</a:t>
            </a:r>
            <a:endParaRPr lang="en-US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0" y="-152400"/>
            <a:ext cx="9144000" cy="13716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167188" algn="l"/>
              </a:tabLst>
            </a:pPr>
            <a:r>
              <a:rPr lang="bn-BD" sz="6600" b="1" dirty="0" smtClean="0">
                <a:solidFill>
                  <a:srgbClr val="FFFF00"/>
                </a:solidFill>
              </a:rPr>
              <a:t>নাগরিক অধিকার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0" y="0"/>
            <a:ext cx="9144000" cy="1219200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667000"/>
            <a:ext cx="9144000" cy="3733800"/>
            <a:chOff x="0" y="3124200"/>
            <a:chExt cx="9144000" cy="37338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4114800"/>
              <a:ext cx="9144000" cy="2743200"/>
              <a:chOff x="1524000" y="5200650"/>
              <a:chExt cx="6324600" cy="828675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5200650"/>
                <a:ext cx="63055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24000" y="5486400"/>
                <a:ext cx="6324600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" name="Down Arrow Callout 8"/>
            <p:cNvSpPr/>
            <p:nvPr/>
          </p:nvSpPr>
          <p:spPr>
            <a:xfrm>
              <a:off x="0" y="3124200"/>
              <a:ext cx="9144000" cy="1143000"/>
            </a:xfrm>
            <a:prstGeom prst="downArrowCallout">
              <a:avLst/>
            </a:prstGeom>
            <a:blipFill>
              <a:blip r:embed="rId5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নাগরিক অধিকার</a:t>
              </a:r>
              <a:endPara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4925"/>
            <a:ext cx="91440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2133600"/>
            <a:chOff x="0" y="0"/>
            <a:chExt cx="9144000" cy="2133600"/>
          </a:xfrm>
        </p:grpSpPr>
        <p:sp>
          <p:nvSpPr>
            <p:cNvPr id="5" name="Down Ribbon 4"/>
            <p:cNvSpPr/>
            <p:nvPr/>
          </p:nvSpPr>
          <p:spPr>
            <a:xfrm>
              <a:off x="0" y="0"/>
              <a:ext cx="9144000" cy="2133600"/>
            </a:xfrm>
            <a:prstGeom prst="ribbon">
              <a:avLst/>
            </a:prstGeom>
            <a:blipFill>
              <a:blip r:embed="rId2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457200"/>
              <a:ext cx="6324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52400" y="1981200"/>
            <a:ext cx="8915400" cy="4876800"/>
            <a:chOff x="152400" y="1981200"/>
            <a:chExt cx="8915400" cy="4876800"/>
          </a:xfrm>
        </p:grpSpPr>
        <p:sp>
          <p:nvSpPr>
            <p:cNvPr id="9" name="Vertical Scroll 8"/>
            <p:cNvSpPr/>
            <p:nvPr/>
          </p:nvSpPr>
          <p:spPr>
            <a:xfrm>
              <a:off x="304800" y="4419600"/>
              <a:ext cx="8610600" cy="2438400"/>
            </a:xfrm>
            <a:prstGeom prst="verticalScroll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2400" y="1981200"/>
              <a:ext cx="8915400" cy="2819400"/>
              <a:chOff x="152400" y="1981200"/>
              <a:chExt cx="8915400" cy="2819400"/>
            </a:xfrm>
          </p:grpSpPr>
          <p:sp>
            <p:nvSpPr>
              <p:cNvPr id="8" name="Horizontal Scroll 7"/>
              <p:cNvSpPr/>
              <p:nvPr/>
            </p:nvSpPr>
            <p:spPr>
              <a:xfrm>
                <a:off x="152400" y="1981200"/>
                <a:ext cx="8915400" cy="2819400"/>
              </a:xfrm>
              <a:prstGeom prst="horizontalScroll">
                <a:avLst/>
              </a:prstGeom>
              <a:blipFill>
                <a:blip r:embed="rId5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7200" y="2514600"/>
                <a:ext cx="84582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76400" y="4495800"/>
              <a:ext cx="60198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88</Words>
  <Application>Microsoft Office PowerPoint</Application>
  <PresentationFormat>On-screen Show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aligong</dc:creator>
  <cp:lastModifiedBy>JAKIR</cp:lastModifiedBy>
  <cp:revision>63</cp:revision>
  <dcterms:created xsi:type="dcterms:W3CDTF">2006-08-16T00:00:00Z</dcterms:created>
  <dcterms:modified xsi:type="dcterms:W3CDTF">2019-09-02T08:56:52Z</dcterms:modified>
</cp:coreProperties>
</file>