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71" r:id="rId4"/>
    <p:sldId id="283" r:id="rId5"/>
    <p:sldId id="273" r:id="rId6"/>
    <p:sldId id="274" r:id="rId7"/>
    <p:sldId id="287" r:id="rId8"/>
    <p:sldId id="275" r:id="rId9"/>
    <p:sldId id="292" r:id="rId10"/>
    <p:sldId id="276" r:id="rId11"/>
    <p:sldId id="290" r:id="rId12"/>
    <p:sldId id="291" r:id="rId13"/>
    <p:sldId id="277" r:id="rId14"/>
    <p:sldId id="288" r:id="rId15"/>
    <p:sldId id="284" r:id="rId16"/>
    <p:sldId id="293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1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D2592-F173-4CBB-86B5-5823FAC2F1F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C9FD096-3CFE-46D2-84BA-9D1EAED13668}">
      <dgm:prSet phldrT="[Text]" custT="1"/>
      <dgm:spPr/>
      <dgm:t>
        <a:bodyPr/>
        <a:lstStyle/>
        <a:p>
          <a:r>
            <a:rPr lang="bn-IN" sz="3200" dirty="0" smtClean="0"/>
            <a:t>আখলাকে হামিদার গুরুত্ব</a:t>
          </a:r>
          <a:endParaRPr lang="en-US" sz="3200" dirty="0"/>
        </a:p>
      </dgm:t>
    </dgm:pt>
    <dgm:pt modelId="{65AAA884-4950-4763-AA2B-1A86DE972493}" type="parTrans" cxnId="{549A769E-9733-466D-8B48-57C6A39D7BAF}">
      <dgm:prSet/>
      <dgm:spPr/>
      <dgm:t>
        <a:bodyPr/>
        <a:lstStyle/>
        <a:p>
          <a:endParaRPr lang="en-US"/>
        </a:p>
      </dgm:t>
    </dgm:pt>
    <dgm:pt modelId="{4D18C54A-8B80-46FA-97CB-978FC46F5A44}" type="sibTrans" cxnId="{549A769E-9733-466D-8B48-57C6A39D7BAF}">
      <dgm:prSet/>
      <dgm:spPr/>
      <dgm:t>
        <a:bodyPr/>
        <a:lstStyle/>
        <a:p>
          <a:endParaRPr lang="en-US"/>
        </a:p>
      </dgm:t>
    </dgm:pt>
    <dgm:pt modelId="{1FBF8655-60F1-444C-832D-7296AC0F0410}">
      <dgm:prSet phldrT="[Text]" custT="1"/>
      <dgm:spPr/>
      <dgm:t>
        <a:bodyPr/>
        <a:lstStyle/>
        <a:p>
          <a:r>
            <a:rPr lang="bn-IN" sz="3200" dirty="0" smtClean="0"/>
            <a:t>মানবীয়</a:t>
          </a:r>
        </a:p>
        <a:p>
          <a:r>
            <a:rPr lang="bn-IN" sz="2800" dirty="0" smtClean="0"/>
            <a:t>মৌলিক</a:t>
          </a:r>
          <a:r>
            <a:rPr lang="bn-IN" sz="3200" dirty="0" smtClean="0"/>
            <a:t> গুণ</a:t>
          </a:r>
          <a:endParaRPr lang="en-US" sz="3200" dirty="0"/>
        </a:p>
      </dgm:t>
    </dgm:pt>
    <dgm:pt modelId="{72E79BE4-156E-4CF6-96B9-F3E5BE828004}" type="parTrans" cxnId="{AE15D520-BE53-4176-84CD-1DF46C6062FB}">
      <dgm:prSet/>
      <dgm:spPr/>
      <dgm:t>
        <a:bodyPr/>
        <a:lstStyle/>
        <a:p>
          <a:endParaRPr lang="en-US"/>
        </a:p>
      </dgm:t>
    </dgm:pt>
    <dgm:pt modelId="{74E292F3-1938-4ED8-B069-B3CBC6E2416E}" type="sibTrans" cxnId="{AE15D520-BE53-4176-84CD-1DF46C6062FB}">
      <dgm:prSet/>
      <dgm:spPr/>
      <dgm:t>
        <a:bodyPr/>
        <a:lstStyle/>
        <a:p>
          <a:endParaRPr lang="en-US"/>
        </a:p>
      </dgm:t>
    </dgm:pt>
    <dgm:pt modelId="{7DDE82EA-0CC6-4E2B-B624-2DBD86B5DF69}">
      <dgm:prSet phldrT="[Text]"/>
      <dgm:spPr/>
      <dgm:t>
        <a:bodyPr/>
        <a:lstStyle/>
        <a:p>
          <a:r>
            <a:rPr lang="bn-IN" dirty="0" smtClean="0"/>
            <a:t>পরকালীন সুখ</a:t>
          </a:r>
          <a:endParaRPr lang="en-US" dirty="0"/>
        </a:p>
      </dgm:t>
    </dgm:pt>
    <dgm:pt modelId="{35A46B64-FC63-48BB-BB53-D434C2637FDD}" type="parTrans" cxnId="{8ABD0986-9A4E-49DA-8A2A-0784C799F997}">
      <dgm:prSet/>
      <dgm:spPr/>
      <dgm:t>
        <a:bodyPr/>
        <a:lstStyle/>
        <a:p>
          <a:endParaRPr lang="en-US"/>
        </a:p>
      </dgm:t>
    </dgm:pt>
    <dgm:pt modelId="{A843CE2A-AC4D-4746-9F9A-3350A586CCAA}" type="sibTrans" cxnId="{8ABD0986-9A4E-49DA-8A2A-0784C799F997}">
      <dgm:prSet/>
      <dgm:spPr/>
      <dgm:t>
        <a:bodyPr/>
        <a:lstStyle/>
        <a:p>
          <a:endParaRPr lang="en-US"/>
        </a:p>
      </dgm:t>
    </dgm:pt>
    <dgm:pt modelId="{49BC15AE-EFEC-48E2-9203-6E93F311BFDC}">
      <dgm:prSet phldrT="[Text]" custT="1"/>
      <dgm:spPr/>
      <dgm:t>
        <a:bodyPr/>
        <a:lstStyle/>
        <a:p>
          <a:r>
            <a:rPr lang="bn-IN" sz="2800" dirty="0" smtClean="0"/>
            <a:t>জীবনের</a:t>
          </a:r>
        </a:p>
        <a:p>
          <a:r>
            <a:rPr lang="bn-IN" sz="2800" dirty="0" smtClean="0"/>
            <a:t>শ্রেষ্ঠ সম্পদ</a:t>
          </a:r>
          <a:endParaRPr lang="en-US" sz="2800" dirty="0"/>
        </a:p>
      </dgm:t>
    </dgm:pt>
    <dgm:pt modelId="{3B8DAD66-5BB3-47AF-B246-D23133EA099B}" type="parTrans" cxnId="{4DCD4AEA-6A05-4882-947A-5E5D6F9F4109}">
      <dgm:prSet/>
      <dgm:spPr/>
      <dgm:t>
        <a:bodyPr/>
        <a:lstStyle/>
        <a:p>
          <a:endParaRPr lang="en-US"/>
        </a:p>
      </dgm:t>
    </dgm:pt>
    <dgm:pt modelId="{76C9E95E-15AC-4192-828F-59FA22510D84}" type="sibTrans" cxnId="{4DCD4AEA-6A05-4882-947A-5E5D6F9F4109}">
      <dgm:prSet/>
      <dgm:spPr/>
      <dgm:t>
        <a:bodyPr/>
        <a:lstStyle/>
        <a:p>
          <a:endParaRPr lang="en-US"/>
        </a:p>
      </dgm:t>
    </dgm:pt>
    <dgm:pt modelId="{C867A6E9-AD68-4C1F-9575-94844B8497DB}">
      <dgm:prSet custT="1"/>
      <dgm:spPr/>
      <dgm:t>
        <a:bodyPr/>
        <a:lstStyle/>
        <a:p>
          <a:r>
            <a:rPr lang="bn-IN" sz="3600" dirty="0" smtClean="0"/>
            <a:t>ইহকালীন সুখ</a:t>
          </a:r>
          <a:endParaRPr lang="en-US" sz="3600" dirty="0"/>
        </a:p>
      </dgm:t>
    </dgm:pt>
    <dgm:pt modelId="{A59C3E99-2089-4F62-B2FC-0E6A0219D3F2}" type="parTrans" cxnId="{6C74053D-07A4-4085-955C-171CB4414E09}">
      <dgm:prSet/>
      <dgm:spPr/>
      <dgm:t>
        <a:bodyPr/>
        <a:lstStyle/>
        <a:p>
          <a:endParaRPr lang="en-US"/>
        </a:p>
      </dgm:t>
    </dgm:pt>
    <dgm:pt modelId="{288AAE4E-1877-42CC-8783-9A90055F5F18}" type="sibTrans" cxnId="{6C74053D-07A4-4085-955C-171CB4414E09}">
      <dgm:prSet/>
      <dgm:spPr/>
      <dgm:t>
        <a:bodyPr/>
        <a:lstStyle/>
        <a:p>
          <a:endParaRPr lang="en-US"/>
        </a:p>
      </dgm:t>
    </dgm:pt>
    <dgm:pt modelId="{3FC360F5-9CEC-4291-BFD7-14E20BDE8456}">
      <dgm:prSet custT="1"/>
      <dgm:spPr/>
      <dgm:t>
        <a:bodyPr/>
        <a:lstStyle/>
        <a:p>
          <a:r>
            <a:rPr lang="bn-IN" sz="2800" dirty="0" smtClean="0"/>
            <a:t>মানবিকতার</a:t>
          </a:r>
        </a:p>
        <a:p>
          <a:r>
            <a:rPr lang="bn-IN" sz="2800" dirty="0" smtClean="0"/>
            <a:t>আদর্শ </a:t>
          </a:r>
          <a:endParaRPr lang="en-US" sz="2800" dirty="0"/>
        </a:p>
      </dgm:t>
    </dgm:pt>
    <dgm:pt modelId="{E506BBFC-4C71-4025-AD1F-E9D74758845C}" type="parTrans" cxnId="{CF781CBE-61BF-41DE-94F7-A07F28B63C7A}">
      <dgm:prSet/>
      <dgm:spPr/>
      <dgm:t>
        <a:bodyPr/>
        <a:lstStyle/>
        <a:p>
          <a:endParaRPr lang="en-US"/>
        </a:p>
      </dgm:t>
    </dgm:pt>
    <dgm:pt modelId="{BAAB2A3A-FF61-490C-9962-615E19165A50}" type="sibTrans" cxnId="{CF781CBE-61BF-41DE-94F7-A07F28B63C7A}">
      <dgm:prSet/>
      <dgm:spPr/>
      <dgm:t>
        <a:bodyPr/>
        <a:lstStyle/>
        <a:p>
          <a:endParaRPr lang="en-US"/>
        </a:p>
      </dgm:t>
    </dgm:pt>
    <dgm:pt modelId="{5EB80181-189E-4A49-BB26-83811F3776B9}" type="pres">
      <dgm:prSet presAssocID="{6A0D2592-F173-4CBB-86B5-5823FAC2F1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E2C367-9941-4034-AD4E-65BC78A7E087}" type="pres">
      <dgm:prSet presAssocID="{BC9FD096-3CFE-46D2-84BA-9D1EAED13668}" presName="singleCycle" presStyleCnt="0"/>
      <dgm:spPr/>
    </dgm:pt>
    <dgm:pt modelId="{7434B0EF-791E-45CA-9594-A05E18EB958B}" type="pres">
      <dgm:prSet presAssocID="{BC9FD096-3CFE-46D2-84BA-9D1EAED13668}" presName="singleCenter" presStyleLbl="node1" presStyleIdx="0" presStyleCnt="6" custScaleX="15357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1ECE582-6DD2-4508-A422-4DFA8A120252}" type="pres">
      <dgm:prSet presAssocID="{72E79BE4-156E-4CF6-96B9-F3E5BE828004}" presName="Name56" presStyleLbl="parChTrans1D2" presStyleIdx="0" presStyleCnt="5"/>
      <dgm:spPr/>
      <dgm:t>
        <a:bodyPr/>
        <a:lstStyle/>
        <a:p>
          <a:endParaRPr lang="en-US"/>
        </a:p>
      </dgm:t>
    </dgm:pt>
    <dgm:pt modelId="{80E10612-C679-4D42-9549-BF76F17160BF}" type="pres">
      <dgm:prSet presAssocID="{1FBF8655-60F1-444C-832D-7296AC0F0410}" presName="text0" presStyleLbl="node1" presStyleIdx="1" presStyleCnt="6" custScaleX="201275" custScaleY="103851" custRadScaleRad="156057" custRadScaleInc="139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F525D-7BCD-4286-9F13-8B997B8E38C0}" type="pres">
      <dgm:prSet presAssocID="{E506BBFC-4C71-4025-AD1F-E9D74758845C}" presName="Name56" presStyleLbl="parChTrans1D2" presStyleIdx="1" presStyleCnt="5"/>
      <dgm:spPr/>
      <dgm:t>
        <a:bodyPr/>
        <a:lstStyle/>
        <a:p>
          <a:endParaRPr lang="en-US"/>
        </a:p>
      </dgm:t>
    </dgm:pt>
    <dgm:pt modelId="{A98BFAC4-C687-417B-B2A1-220FBF56E059}" type="pres">
      <dgm:prSet presAssocID="{3FC360F5-9CEC-4291-BFD7-14E20BDE8456}" presName="text0" presStyleLbl="node1" presStyleIdx="2" presStyleCnt="6" custScaleX="224755" custScaleY="113674" custRadScaleRad="123717" custRadScaleInc="14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1E0B0-7725-43F8-B29D-50747C884407}" type="pres">
      <dgm:prSet presAssocID="{35A46B64-FC63-48BB-BB53-D434C2637FDD}" presName="Name56" presStyleLbl="parChTrans1D2" presStyleIdx="2" presStyleCnt="5"/>
      <dgm:spPr/>
      <dgm:t>
        <a:bodyPr/>
        <a:lstStyle/>
        <a:p>
          <a:endParaRPr lang="en-US"/>
        </a:p>
      </dgm:t>
    </dgm:pt>
    <dgm:pt modelId="{1868E38A-3FBB-4218-AE3A-CDD581692021}" type="pres">
      <dgm:prSet presAssocID="{7DDE82EA-0CC6-4E2B-B624-2DBD86B5DF69}" presName="text0" presStyleLbl="node1" presStyleIdx="3" presStyleCnt="6" custScaleX="204822" custScaleY="113342" custRadScaleRad="140717" custRadScaleInc="-64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2C897-E723-41E9-8CF3-4EC1BB97C1E3}" type="pres">
      <dgm:prSet presAssocID="{A59C3E99-2089-4F62-B2FC-0E6A0219D3F2}" presName="Name56" presStyleLbl="parChTrans1D2" presStyleIdx="3" presStyleCnt="5"/>
      <dgm:spPr/>
      <dgm:t>
        <a:bodyPr/>
        <a:lstStyle/>
        <a:p>
          <a:endParaRPr lang="en-US"/>
        </a:p>
      </dgm:t>
    </dgm:pt>
    <dgm:pt modelId="{F7E43093-1A7C-420A-8EE2-1C378FBB5898}" type="pres">
      <dgm:prSet presAssocID="{C867A6E9-AD68-4C1F-9575-94844B8497DB}" presName="text0" presStyleLbl="node1" presStyleIdx="4" presStyleCnt="6" custScaleX="208548" custScaleY="115583" custRadScaleRad="133070" custRadScaleInc="41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73287-9D39-4A30-A1CB-1FC3B07F2CFF}" type="pres">
      <dgm:prSet presAssocID="{3B8DAD66-5BB3-47AF-B246-D23133EA099B}" presName="Name56" presStyleLbl="parChTrans1D2" presStyleIdx="4" presStyleCnt="5"/>
      <dgm:spPr/>
      <dgm:t>
        <a:bodyPr/>
        <a:lstStyle/>
        <a:p>
          <a:endParaRPr lang="en-US"/>
        </a:p>
      </dgm:t>
    </dgm:pt>
    <dgm:pt modelId="{213C2739-4B7E-45AA-9E84-A43436FD05E7}" type="pres">
      <dgm:prSet presAssocID="{49BC15AE-EFEC-48E2-9203-6E93F311BFDC}" presName="text0" presStyleLbl="node1" presStyleIdx="5" presStyleCnt="6" custScaleX="215893" custScaleY="109217" custRadScaleRad="123892" custRadScaleInc="-14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41623-5B13-489E-97E8-BF39A47A8B96}" type="presOf" srcId="{6A0D2592-F173-4CBB-86B5-5823FAC2F1FA}" destId="{5EB80181-189E-4A49-BB26-83811F3776B9}" srcOrd="0" destOrd="0" presId="urn:microsoft.com/office/officeart/2008/layout/RadialCluster"/>
    <dgm:cxn modelId="{1C073D68-9A51-4AE5-9653-18CC46C77F13}" type="presOf" srcId="{BC9FD096-3CFE-46D2-84BA-9D1EAED13668}" destId="{7434B0EF-791E-45CA-9594-A05E18EB958B}" srcOrd="0" destOrd="0" presId="urn:microsoft.com/office/officeart/2008/layout/RadialCluster"/>
    <dgm:cxn modelId="{0E55D169-F1A2-4211-82EA-5DB64FC8B6A1}" type="presOf" srcId="{C867A6E9-AD68-4C1F-9575-94844B8497DB}" destId="{F7E43093-1A7C-420A-8EE2-1C378FBB5898}" srcOrd="0" destOrd="0" presId="urn:microsoft.com/office/officeart/2008/layout/RadialCluster"/>
    <dgm:cxn modelId="{25DFF1C4-5EA3-4763-8F03-E4A64D60ED93}" type="presOf" srcId="{35A46B64-FC63-48BB-BB53-D434C2637FDD}" destId="{2751E0B0-7725-43F8-B29D-50747C884407}" srcOrd="0" destOrd="0" presId="urn:microsoft.com/office/officeart/2008/layout/RadialCluster"/>
    <dgm:cxn modelId="{AE15D520-BE53-4176-84CD-1DF46C6062FB}" srcId="{BC9FD096-3CFE-46D2-84BA-9D1EAED13668}" destId="{1FBF8655-60F1-444C-832D-7296AC0F0410}" srcOrd="0" destOrd="0" parTransId="{72E79BE4-156E-4CF6-96B9-F3E5BE828004}" sibTransId="{74E292F3-1938-4ED8-B069-B3CBC6E2416E}"/>
    <dgm:cxn modelId="{8C5DB9ED-BE15-4F29-8B36-905F8538E63B}" type="presOf" srcId="{49BC15AE-EFEC-48E2-9203-6E93F311BFDC}" destId="{213C2739-4B7E-45AA-9E84-A43436FD05E7}" srcOrd="0" destOrd="0" presId="urn:microsoft.com/office/officeart/2008/layout/RadialCluster"/>
    <dgm:cxn modelId="{F5263AB7-C874-4456-BCD8-A82434416C7F}" type="presOf" srcId="{1FBF8655-60F1-444C-832D-7296AC0F0410}" destId="{80E10612-C679-4D42-9549-BF76F17160BF}" srcOrd="0" destOrd="0" presId="urn:microsoft.com/office/officeart/2008/layout/RadialCluster"/>
    <dgm:cxn modelId="{79BB936C-F9D7-46C2-BB11-ADFD822B6DC5}" type="presOf" srcId="{3FC360F5-9CEC-4291-BFD7-14E20BDE8456}" destId="{A98BFAC4-C687-417B-B2A1-220FBF56E059}" srcOrd="0" destOrd="0" presId="urn:microsoft.com/office/officeart/2008/layout/RadialCluster"/>
    <dgm:cxn modelId="{8ABD0986-9A4E-49DA-8A2A-0784C799F997}" srcId="{BC9FD096-3CFE-46D2-84BA-9D1EAED13668}" destId="{7DDE82EA-0CC6-4E2B-B624-2DBD86B5DF69}" srcOrd="2" destOrd="0" parTransId="{35A46B64-FC63-48BB-BB53-D434C2637FDD}" sibTransId="{A843CE2A-AC4D-4746-9F9A-3350A586CCAA}"/>
    <dgm:cxn modelId="{990C94FD-12F7-4236-950C-D5128BE31DFE}" type="presOf" srcId="{E506BBFC-4C71-4025-AD1F-E9D74758845C}" destId="{A5CF525D-7BCD-4286-9F13-8B997B8E38C0}" srcOrd="0" destOrd="0" presId="urn:microsoft.com/office/officeart/2008/layout/RadialCluster"/>
    <dgm:cxn modelId="{29EF4232-7ABB-48A0-9CFF-1B12960E55DA}" type="presOf" srcId="{A59C3E99-2089-4F62-B2FC-0E6A0219D3F2}" destId="{AE12C897-E723-41E9-8CF3-4EC1BB97C1E3}" srcOrd="0" destOrd="0" presId="urn:microsoft.com/office/officeart/2008/layout/RadialCluster"/>
    <dgm:cxn modelId="{4DCD4AEA-6A05-4882-947A-5E5D6F9F4109}" srcId="{BC9FD096-3CFE-46D2-84BA-9D1EAED13668}" destId="{49BC15AE-EFEC-48E2-9203-6E93F311BFDC}" srcOrd="4" destOrd="0" parTransId="{3B8DAD66-5BB3-47AF-B246-D23133EA099B}" sibTransId="{76C9E95E-15AC-4192-828F-59FA22510D84}"/>
    <dgm:cxn modelId="{6D12471C-B11F-4004-B205-DE0E71ED07AE}" type="presOf" srcId="{3B8DAD66-5BB3-47AF-B246-D23133EA099B}" destId="{CB273287-9D39-4A30-A1CB-1FC3B07F2CFF}" srcOrd="0" destOrd="0" presId="urn:microsoft.com/office/officeart/2008/layout/RadialCluster"/>
    <dgm:cxn modelId="{CF781CBE-61BF-41DE-94F7-A07F28B63C7A}" srcId="{BC9FD096-3CFE-46D2-84BA-9D1EAED13668}" destId="{3FC360F5-9CEC-4291-BFD7-14E20BDE8456}" srcOrd="1" destOrd="0" parTransId="{E506BBFC-4C71-4025-AD1F-E9D74758845C}" sibTransId="{BAAB2A3A-FF61-490C-9962-615E19165A50}"/>
    <dgm:cxn modelId="{1AEE0E8A-83EE-4CAB-950E-E31090478201}" type="presOf" srcId="{72E79BE4-156E-4CF6-96B9-F3E5BE828004}" destId="{41ECE582-6DD2-4508-A422-4DFA8A120252}" srcOrd="0" destOrd="0" presId="urn:microsoft.com/office/officeart/2008/layout/RadialCluster"/>
    <dgm:cxn modelId="{6C74053D-07A4-4085-955C-171CB4414E09}" srcId="{BC9FD096-3CFE-46D2-84BA-9D1EAED13668}" destId="{C867A6E9-AD68-4C1F-9575-94844B8497DB}" srcOrd="3" destOrd="0" parTransId="{A59C3E99-2089-4F62-B2FC-0E6A0219D3F2}" sibTransId="{288AAE4E-1877-42CC-8783-9A90055F5F18}"/>
    <dgm:cxn modelId="{549A769E-9733-466D-8B48-57C6A39D7BAF}" srcId="{6A0D2592-F173-4CBB-86B5-5823FAC2F1FA}" destId="{BC9FD096-3CFE-46D2-84BA-9D1EAED13668}" srcOrd="0" destOrd="0" parTransId="{65AAA884-4950-4763-AA2B-1A86DE972493}" sibTransId="{4D18C54A-8B80-46FA-97CB-978FC46F5A44}"/>
    <dgm:cxn modelId="{E222EEFF-8AEC-4586-A734-A98E1C8EF2A6}" type="presOf" srcId="{7DDE82EA-0CC6-4E2B-B624-2DBD86B5DF69}" destId="{1868E38A-3FBB-4218-AE3A-CDD581692021}" srcOrd="0" destOrd="0" presId="urn:microsoft.com/office/officeart/2008/layout/RadialCluster"/>
    <dgm:cxn modelId="{120D1750-4552-4053-98EF-AE14E143CBD4}" type="presParOf" srcId="{5EB80181-189E-4A49-BB26-83811F3776B9}" destId="{70E2C367-9941-4034-AD4E-65BC78A7E087}" srcOrd="0" destOrd="0" presId="urn:microsoft.com/office/officeart/2008/layout/RadialCluster"/>
    <dgm:cxn modelId="{8967DD54-32A2-4A04-9C58-A1B5C2E0C3E4}" type="presParOf" srcId="{70E2C367-9941-4034-AD4E-65BC78A7E087}" destId="{7434B0EF-791E-45CA-9594-A05E18EB958B}" srcOrd="0" destOrd="0" presId="urn:microsoft.com/office/officeart/2008/layout/RadialCluster"/>
    <dgm:cxn modelId="{EDEA716A-E6B5-4961-9462-A6C51ACA95D3}" type="presParOf" srcId="{70E2C367-9941-4034-AD4E-65BC78A7E087}" destId="{41ECE582-6DD2-4508-A422-4DFA8A120252}" srcOrd="1" destOrd="0" presId="urn:microsoft.com/office/officeart/2008/layout/RadialCluster"/>
    <dgm:cxn modelId="{F28E5BD8-8349-4112-A57B-7A91A54B1F45}" type="presParOf" srcId="{70E2C367-9941-4034-AD4E-65BC78A7E087}" destId="{80E10612-C679-4D42-9549-BF76F17160BF}" srcOrd="2" destOrd="0" presId="urn:microsoft.com/office/officeart/2008/layout/RadialCluster"/>
    <dgm:cxn modelId="{815C0F6E-FD11-4582-BEF1-047B927C1622}" type="presParOf" srcId="{70E2C367-9941-4034-AD4E-65BC78A7E087}" destId="{A5CF525D-7BCD-4286-9F13-8B997B8E38C0}" srcOrd="3" destOrd="0" presId="urn:microsoft.com/office/officeart/2008/layout/RadialCluster"/>
    <dgm:cxn modelId="{BF5BFE13-D92E-48EF-B174-AD9340815F9D}" type="presParOf" srcId="{70E2C367-9941-4034-AD4E-65BC78A7E087}" destId="{A98BFAC4-C687-417B-B2A1-220FBF56E059}" srcOrd="4" destOrd="0" presId="urn:microsoft.com/office/officeart/2008/layout/RadialCluster"/>
    <dgm:cxn modelId="{EAE58633-3231-4298-BCD2-073843126B04}" type="presParOf" srcId="{70E2C367-9941-4034-AD4E-65BC78A7E087}" destId="{2751E0B0-7725-43F8-B29D-50747C884407}" srcOrd="5" destOrd="0" presId="urn:microsoft.com/office/officeart/2008/layout/RadialCluster"/>
    <dgm:cxn modelId="{411D53E1-1B5C-4BA0-AC05-9A62D4949CED}" type="presParOf" srcId="{70E2C367-9941-4034-AD4E-65BC78A7E087}" destId="{1868E38A-3FBB-4218-AE3A-CDD581692021}" srcOrd="6" destOrd="0" presId="urn:microsoft.com/office/officeart/2008/layout/RadialCluster"/>
    <dgm:cxn modelId="{C3D3CEC9-80E5-4847-A802-620F0BFA9B97}" type="presParOf" srcId="{70E2C367-9941-4034-AD4E-65BC78A7E087}" destId="{AE12C897-E723-41E9-8CF3-4EC1BB97C1E3}" srcOrd="7" destOrd="0" presId="urn:microsoft.com/office/officeart/2008/layout/RadialCluster"/>
    <dgm:cxn modelId="{8342EFC4-24F4-4266-860F-1822265EF57F}" type="presParOf" srcId="{70E2C367-9941-4034-AD4E-65BC78A7E087}" destId="{F7E43093-1A7C-420A-8EE2-1C378FBB5898}" srcOrd="8" destOrd="0" presId="urn:microsoft.com/office/officeart/2008/layout/RadialCluster"/>
    <dgm:cxn modelId="{B0426E26-F39A-4D25-8DF4-48A482373E48}" type="presParOf" srcId="{70E2C367-9941-4034-AD4E-65BC78A7E087}" destId="{CB273287-9D39-4A30-A1CB-1FC3B07F2CFF}" srcOrd="9" destOrd="0" presId="urn:microsoft.com/office/officeart/2008/layout/RadialCluster"/>
    <dgm:cxn modelId="{0E1CE0A0-A3DA-4546-8C09-C7DDC5F06B4B}" type="presParOf" srcId="{70E2C367-9941-4034-AD4E-65BC78A7E087}" destId="{213C2739-4B7E-45AA-9E84-A43436FD05E7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2E184-D969-4DFB-A74C-E6ACFFC8579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EFF609-A662-4465-8F0B-0423BDAB9A97}">
      <dgm:prSet phldrT="[Text]" custT="1"/>
      <dgm:spPr/>
      <dgm:t>
        <a:bodyPr/>
        <a:lstStyle/>
        <a:p>
          <a:r>
            <a:rPr lang="bn-IN" sz="2400" dirty="0" smtClean="0"/>
            <a:t>আখলাকে হামিদার সুফল</a:t>
          </a:r>
          <a:endParaRPr lang="en-US" sz="2400" dirty="0"/>
        </a:p>
      </dgm:t>
    </dgm:pt>
    <dgm:pt modelId="{908CD838-1365-4B9D-B469-DD47BF5F6AEB}" type="parTrans" cxnId="{236DABD1-77E7-4ED7-AB5C-F0334C0F3725}">
      <dgm:prSet/>
      <dgm:spPr/>
      <dgm:t>
        <a:bodyPr/>
        <a:lstStyle/>
        <a:p>
          <a:endParaRPr lang="en-US"/>
        </a:p>
      </dgm:t>
    </dgm:pt>
    <dgm:pt modelId="{886C7042-A835-4CF6-872C-16BE7A6B1A54}" type="sibTrans" cxnId="{236DABD1-77E7-4ED7-AB5C-F0334C0F3725}">
      <dgm:prSet/>
      <dgm:spPr/>
      <dgm:t>
        <a:bodyPr/>
        <a:lstStyle/>
        <a:p>
          <a:endParaRPr lang="en-US"/>
        </a:p>
      </dgm:t>
    </dgm:pt>
    <dgm:pt modelId="{7D4B4F67-559E-46B3-A3CE-7F8D6057A14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 smtClean="0"/>
            <a:t>আল্লাহর</a:t>
          </a:r>
          <a:endParaRPr lang="bn-IN" sz="2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 smtClean="0"/>
            <a:t>প্রিয়</a:t>
          </a:r>
          <a:endParaRPr lang="en-US" sz="2400" dirty="0" smtClean="0"/>
        </a:p>
      </dgm:t>
    </dgm:pt>
    <dgm:pt modelId="{B44DE198-2F6D-4FFA-A541-E7C82B6B8D20}" type="parTrans" cxnId="{12EA764D-4C7D-4543-BF7E-B57CD82CCF59}">
      <dgm:prSet/>
      <dgm:spPr/>
      <dgm:t>
        <a:bodyPr/>
        <a:lstStyle/>
        <a:p>
          <a:endParaRPr lang="en-US"/>
        </a:p>
      </dgm:t>
    </dgm:pt>
    <dgm:pt modelId="{649AFC17-93CC-4EB9-924E-D0F0859F22BE}" type="sibTrans" cxnId="{12EA764D-4C7D-4543-BF7E-B57CD82CCF59}">
      <dgm:prSet/>
      <dgm:spPr/>
      <dgm:t>
        <a:bodyPr/>
        <a:lstStyle/>
        <a:p>
          <a:endParaRPr lang="en-US"/>
        </a:p>
      </dgm:t>
    </dgm:pt>
    <dgm:pt modelId="{8E3A04D1-7DC3-4E3C-BDF5-852036D3FE22}">
      <dgm:prSet phldrT="[Text]" custT="1"/>
      <dgm:spPr/>
      <dgm:t>
        <a:bodyPr/>
        <a:lstStyle/>
        <a:p>
          <a:r>
            <a:rPr lang="bn-IN" sz="2000" dirty="0" smtClean="0"/>
            <a:t>কল্যাণের হাতিয়ার</a:t>
          </a:r>
          <a:endParaRPr lang="en-US" sz="2000" dirty="0"/>
        </a:p>
      </dgm:t>
    </dgm:pt>
    <dgm:pt modelId="{3FCF9174-F8FB-42EA-A1A7-8B1829C23D22}" type="parTrans" cxnId="{23E2C03F-AE43-49FF-B085-437DB28F42D9}">
      <dgm:prSet/>
      <dgm:spPr/>
      <dgm:t>
        <a:bodyPr/>
        <a:lstStyle/>
        <a:p>
          <a:endParaRPr lang="en-US"/>
        </a:p>
      </dgm:t>
    </dgm:pt>
    <dgm:pt modelId="{50FAB89D-E593-4B75-AC49-C0C85047BCDB}" type="sibTrans" cxnId="{23E2C03F-AE43-49FF-B085-437DB28F42D9}">
      <dgm:prSet/>
      <dgm:spPr/>
      <dgm:t>
        <a:bodyPr/>
        <a:lstStyle/>
        <a:p>
          <a:endParaRPr lang="en-US"/>
        </a:p>
      </dgm:t>
    </dgm:pt>
    <dgm:pt modelId="{080B96CB-DDC2-4BB6-A91F-C204D1E7337D}">
      <dgm:prSet phldrT="[Text]" custT="1"/>
      <dgm:spPr/>
      <dgm:t>
        <a:bodyPr/>
        <a:lstStyle/>
        <a:p>
          <a:r>
            <a:rPr lang="bn-IN" sz="2000" dirty="0" smtClean="0"/>
            <a:t>সকলে</a:t>
          </a:r>
        </a:p>
        <a:p>
          <a:r>
            <a:rPr lang="bn-IN" sz="2000" dirty="0" smtClean="0"/>
            <a:t>বিশ্বাস করে</a:t>
          </a:r>
          <a:endParaRPr lang="en-US" sz="2000" dirty="0"/>
        </a:p>
      </dgm:t>
    </dgm:pt>
    <dgm:pt modelId="{789C472E-3929-40D5-BF83-D13F433AD08C}" type="parTrans" cxnId="{B5AA88CB-D40D-4EE5-9B71-5809C1F5E589}">
      <dgm:prSet/>
      <dgm:spPr/>
      <dgm:t>
        <a:bodyPr/>
        <a:lstStyle/>
        <a:p>
          <a:endParaRPr lang="en-US"/>
        </a:p>
      </dgm:t>
    </dgm:pt>
    <dgm:pt modelId="{FFF293B6-6E35-431B-A11B-983EA3248D64}" type="sibTrans" cxnId="{B5AA88CB-D40D-4EE5-9B71-5809C1F5E589}">
      <dgm:prSet/>
      <dgm:spPr/>
      <dgm:t>
        <a:bodyPr/>
        <a:lstStyle/>
        <a:p>
          <a:endParaRPr lang="en-US"/>
        </a:p>
      </dgm:t>
    </dgm:pt>
    <dgm:pt modelId="{3600E1BE-2D14-4EED-A04E-5C804296E3A8}">
      <dgm:prSet phldrT="[Text]" custT="1"/>
      <dgm:spPr/>
      <dgm:t>
        <a:bodyPr/>
        <a:lstStyle/>
        <a:p>
          <a:r>
            <a:rPr lang="bn-IN" sz="2000" dirty="0" smtClean="0"/>
            <a:t>সকলে</a:t>
          </a:r>
        </a:p>
        <a:p>
          <a:r>
            <a:rPr lang="bn-IN" sz="2000" dirty="0" smtClean="0"/>
            <a:t>সম্মান করে</a:t>
          </a:r>
          <a:endParaRPr lang="en-US" sz="2000" dirty="0"/>
        </a:p>
      </dgm:t>
    </dgm:pt>
    <dgm:pt modelId="{D8FF4162-8121-4C2A-8907-C60D0A46E3EF}" type="parTrans" cxnId="{0BE7F350-DC8C-4BC3-A989-3B8EB3FC03CD}">
      <dgm:prSet/>
      <dgm:spPr/>
      <dgm:t>
        <a:bodyPr/>
        <a:lstStyle/>
        <a:p>
          <a:endParaRPr lang="en-US"/>
        </a:p>
      </dgm:t>
    </dgm:pt>
    <dgm:pt modelId="{8C82E47D-C4A4-46E0-B45D-A91EC9B9F08B}" type="sibTrans" cxnId="{0BE7F350-DC8C-4BC3-A989-3B8EB3FC03CD}">
      <dgm:prSet/>
      <dgm:spPr/>
      <dgm:t>
        <a:bodyPr/>
        <a:lstStyle/>
        <a:p>
          <a:endParaRPr lang="en-US"/>
        </a:p>
      </dgm:t>
    </dgm:pt>
    <dgm:pt modelId="{58A45D8E-9913-4177-A489-CB9B7CA39DD1}">
      <dgm:prSet custT="1"/>
      <dgm:spPr/>
      <dgm:t>
        <a:bodyPr/>
        <a:lstStyle/>
        <a:p>
          <a:r>
            <a:rPr lang="bn-IN" sz="1800" dirty="0" smtClean="0"/>
            <a:t>সকলে ভালবাসে</a:t>
          </a:r>
          <a:endParaRPr lang="en-US" sz="1800" dirty="0"/>
        </a:p>
      </dgm:t>
    </dgm:pt>
    <dgm:pt modelId="{ED76EAB6-61BF-466A-9AA9-16A27C4A4588}" type="parTrans" cxnId="{EAE9EFED-9E47-4F28-9EBB-2915FBC34A0E}">
      <dgm:prSet/>
      <dgm:spPr/>
      <dgm:t>
        <a:bodyPr/>
        <a:lstStyle/>
        <a:p>
          <a:endParaRPr lang="en-US"/>
        </a:p>
      </dgm:t>
    </dgm:pt>
    <dgm:pt modelId="{C198C74A-0710-49F2-840F-B3D0997E9568}" type="sibTrans" cxnId="{EAE9EFED-9E47-4F28-9EBB-2915FBC34A0E}">
      <dgm:prSet/>
      <dgm:spPr/>
      <dgm:t>
        <a:bodyPr/>
        <a:lstStyle/>
        <a:p>
          <a:endParaRPr lang="en-US"/>
        </a:p>
      </dgm:t>
    </dgm:pt>
    <dgm:pt modelId="{ED04FFD1-3F08-4E0F-93BD-EB55EB931CE4}">
      <dgm:prSet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dirty="0" smtClean="0"/>
            <a:t>পূর্ণাজ্ঞ মুমিন</a:t>
          </a:r>
          <a:endParaRPr lang="en-US" sz="2400" dirty="0"/>
        </a:p>
      </dgm:t>
    </dgm:pt>
    <dgm:pt modelId="{CE7001D2-3274-4DCA-93A8-20FAE5F4FF50}" type="parTrans" cxnId="{4445E6E7-4D85-4637-AB36-BD1A89CCCE8A}">
      <dgm:prSet/>
      <dgm:spPr/>
      <dgm:t>
        <a:bodyPr/>
        <a:lstStyle/>
        <a:p>
          <a:endParaRPr lang="en-US"/>
        </a:p>
      </dgm:t>
    </dgm:pt>
    <dgm:pt modelId="{BE682C67-E3FB-4748-A887-8CAE34FE5C78}" type="sibTrans" cxnId="{4445E6E7-4D85-4637-AB36-BD1A89CCCE8A}">
      <dgm:prSet/>
      <dgm:spPr/>
      <dgm:t>
        <a:bodyPr/>
        <a:lstStyle/>
        <a:p>
          <a:endParaRPr lang="en-US"/>
        </a:p>
      </dgm:t>
    </dgm:pt>
    <dgm:pt modelId="{E9DFFA09-E413-4FDE-A0D4-C1BAA21DF2B8}">
      <dgm:prSet custT="1"/>
      <dgm:spPr/>
      <dgm:t>
        <a:bodyPr/>
        <a:lstStyle/>
        <a:p>
          <a:r>
            <a:rPr lang="bn-IN" sz="2000" dirty="0" smtClean="0"/>
            <a:t>মিযানের পাল্লা</a:t>
          </a:r>
        </a:p>
        <a:p>
          <a:r>
            <a:rPr lang="bn-IN" sz="2000" dirty="0" smtClean="0"/>
            <a:t>ভারি</a:t>
          </a:r>
          <a:endParaRPr lang="en-US" sz="2000" dirty="0"/>
        </a:p>
      </dgm:t>
    </dgm:pt>
    <dgm:pt modelId="{062C244A-E9B1-4C2F-AC8B-BB548D95AE98}" type="parTrans" cxnId="{16285FCB-494B-429D-A226-42A95025DB75}">
      <dgm:prSet/>
      <dgm:spPr/>
      <dgm:t>
        <a:bodyPr/>
        <a:lstStyle/>
        <a:p>
          <a:endParaRPr lang="en-US"/>
        </a:p>
      </dgm:t>
    </dgm:pt>
    <dgm:pt modelId="{AC1520F1-C1A1-4A2D-9DEC-5E8B36158921}" type="sibTrans" cxnId="{16285FCB-494B-429D-A226-42A95025DB75}">
      <dgm:prSet/>
      <dgm:spPr/>
      <dgm:t>
        <a:bodyPr/>
        <a:lstStyle/>
        <a:p>
          <a:endParaRPr lang="en-US"/>
        </a:p>
      </dgm:t>
    </dgm:pt>
    <dgm:pt modelId="{BACF07E1-5E34-4A9C-9C54-09A78BE0C4F2}">
      <dgm:prSet custT="1"/>
      <dgm:spPr/>
      <dgm:t>
        <a:bodyPr/>
        <a:lstStyle/>
        <a:p>
          <a:r>
            <a:rPr lang="bn-IN" sz="2000" dirty="0" smtClean="0"/>
            <a:t>সকলে</a:t>
          </a:r>
        </a:p>
        <a:p>
          <a:r>
            <a:rPr lang="bn-IN" sz="2000" dirty="0" smtClean="0"/>
            <a:t>শ্রদ্ধা করে</a:t>
          </a:r>
          <a:endParaRPr lang="en-US" sz="2000" dirty="0"/>
        </a:p>
      </dgm:t>
    </dgm:pt>
    <dgm:pt modelId="{BB56F4FA-28A9-42DB-9C83-2B3EA4298E58}" type="parTrans" cxnId="{D8368BFC-FDFB-4F26-B2BF-A132DBD0FD00}">
      <dgm:prSet/>
      <dgm:spPr/>
      <dgm:t>
        <a:bodyPr/>
        <a:lstStyle/>
        <a:p>
          <a:endParaRPr lang="en-US"/>
        </a:p>
      </dgm:t>
    </dgm:pt>
    <dgm:pt modelId="{02A80A4B-AEBC-4554-A05F-18E373468F73}" type="sibTrans" cxnId="{D8368BFC-FDFB-4F26-B2BF-A132DBD0FD00}">
      <dgm:prSet/>
      <dgm:spPr/>
      <dgm:t>
        <a:bodyPr/>
        <a:lstStyle/>
        <a:p>
          <a:endParaRPr lang="en-US"/>
        </a:p>
      </dgm:t>
    </dgm:pt>
    <dgm:pt modelId="{5A337C34-7CED-441D-BC9B-40A0B6B7F7EE}" type="pres">
      <dgm:prSet presAssocID="{3EB2E184-D969-4DFB-A74C-E6ACFFC857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01AFF-7B7A-49A2-ADF5-5A16D48F838E}" type="pres">
      <dgm:prSet presAssocID="{0EEFF609-A662-4465-8F0B-0423BDAB9A97}" presName="centerShape" presStyleLbl="node0" presStyleIdx="0" presStyleCnt="1" custScaleX="135980" custScaleY="110739"/>
      <dgm:spPr/>
      <dgm:t>
        <a:bodyPr/>
        <a:lstStyle/>
        <a:p>
          <a:endParaRPr lang="en-US"/>
        </a:p>
      </dgm:t>
    </dgm:pt>
    <dgm:pt modelId="{74B3D5C0-A411-466D-85F9-A7F098E92EB6}" type="pres">
      <dgm:prSet presAssocID="{B44DE198-2F6D-4FFA-A541-E7C82B6B8D20}" presName="parTrans" presStyleLbl="sibTrans2D1" presStyleIdx="0" presStyleCnt="8"/>
      <dgm:spPr/>
      <dgm:t>
        <a:bodyPr/>
        <a:lstStyle/>
        <a:p>
          <a:endParaRPr lang="en-US"/>
        </a:p>
      </dgm:t>
    </dgm:pt>
    <dgm:pt modelId="{5D5C86D3-5B4E-4539-ADFE-F003906B04FA}" type="pres">
      <dgm:prSet presAssocID="{B44DE198-2F6D-4FFA-A541-E7C82B6B8D20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54A8F4ED-2558-4644-96C5-EAF3AB222D26}" type="pres">
      <dgm:prSet presAssocID="{7D4B4F67-559E-46B3-A3CE-7F8D6057A144}" presName="node" presStyleLbl="node1" presStyleIdx="0" presStyleCnt="8" custScaleX="165955" custRadScaleRad="154610" custRadScaleInc="-226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626F6-0AD0-408F-88BD-148D333C9D5C}" type="pres">
      <dgm:prSet presAssocID="{CE7001D2-3274-4DCA-93A8-20FAE5F4FF50}" presName="parTrans" presStyleLbl="sibTrans2D1" presStyleIdx="1" presStyleCnt="8"/>
      <dgm:spPr/>
      <dgm:t>
        <a:bodyPr/>
        <a:lstStyle/>
        <a:p>
          <a:endParaRPr lang="en-US"/>
        </a:p>
      </dgm:t>
    </dgm:pt>
    <dgm:pt modelId="{CE947889-D186-49BC-AF80-FB4D4742488E}" type="pres">
      <dgm:prSet presAssocID="{CE7001D2-3274-4DCA-93A8-20FAE5F4FF50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188CE13D-AC0D-4AD4-AD78-72805EC3B4AA}" type="pres">
      <dgm:prSet presAssocID="{ED04FFD1-3F08-4E0F-93BD-EB55EB931CE4}" presName="node" presStyleLbl="node1" presStyleIdx="1" presStyleCnt="8" custScaleX="134279" custRadScaleRad="187724" custRadScaleInc="61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9E123-00D1-4FD0-8A83-7E2AFA230F29}" type="pres">
      <dgm:prSet presAssocID="{3FCF9174-F8FB-42EA-A1A7-8B1829C23D22}" presName="parTrans" presStyleLbl="sibTrans2D1" presStyleIdx="2" presStyleCnt="8"/>
      <dgm:spPr/>
      <dgm:t>
        <a:bodyPr/>
        <a:lstStyle/>
        <a:p>
          <a:endParaRPr lang="en-US"/>
        </a:p>
      </dgm:t>
    </dgm:pt>
    <dgm:pt modelId="{94DC96E7-6D65-438E-A837-C2FE860E71EF}" type="pres">
      <dgm:prSet presAssocID="{3FCF9174-F8FB-42EA-A1A7-8B1829C23D2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CC550002-B5E6-4717-A951-78BC871E3128}" type="pres">
      <dgm:prSet presAssocID="{8E3A04D1-7DC3-4E3C-BDF5-852036D3FE22}" presName="node" presStyleLbl="node1" presStyleIdx="2" presStyleCnt="8" custScaleX="148354" custRadScaleRad="161204" custRadScaleInc="5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640D5-0BB0-46E1-B328-55920828F3AE}" type="pres">
      <dgm:prSet presAssocID="{ED76EAB6-61BF-466A-9AA9-16A27C4A4588}" presName="parTrans" presStyleLbl="sibTrans2D1" presStyleIdx="3" presStyleCnt="8"/>
      <dgm:spPr/>
      <dgm:t>
        <a:bodyPr/>
        <a:lstStyle/>
        <a:p>
          <a:endParaRPr lang="en-US"/>
        </a:p>
      </dgm:t>
    </dgm:pt>
    <dgm:pt modelId="{F0A695EB-BB34-483F-8B85-2C1A779C6BFA}" type="pres">
      <dgm:prSet presAssocID="{ED76EAB6-61BF-466A-9AA9-16A27C4A4588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E7E75F5-13C4-402C-AB7B-977884261BC6}" type="pres">
      <dgm:prSet presAssocID="{58A45D8E-9913-4177-A489-CB9B7CA39DD1}" presName="node" presStyleLbl="node1" presStyleIdx="3" presStyleCnt="8" custScaleX="150573" custRadScaleRad="174501" custRadScaleInc="-72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4D10D-A6DB-4FFC-B7EE-DB6EAD0FEE0C}" type="pres">
      <dgm:prSet presAssocID="{789C472E-3929-40D5-BF83-D13F433AD08C}" presName="parTrans" presStyleLbl="sibTrans2D1" presStyleIdx="4" presStyleCnt="8"/>
      <dgm:spPr/>
      <dgm:t>
        <a:bodyPr/>
        <a:lstStyle/>
        <a:p>
          <a:endParaRPr lang="en-US"/>
        </a:p>
      </dgm:t>
    </dgm:pt>
    <dgm:pt modelId="{7098A91A-0682-4F4D-9C13-67FE8F6EDF2D}" type="pres">
      <dgm:prSet presAssocID="{789C472E-3929-40D5-BF83-D13F433AD08C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CB5CEBBB-02D6-40EC-83EF-D197D973CA30}" type="pres">
      <dgm:prSet presAssocID="{080B96CB-DDC2-4BB6-A91F-C204D1E7337D}" presName="node" presStyleLbl="node1" presStyleIdx="4" presStyleCnt="8" custScaleX="151552" custRadScaleRad="119361" custRadScaleInc="-147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5302B-AA78-4038-AC12-502D8101B76E}" type="pres">
      <dgm:prSet presAssocID="{BB56F4FA-28A9-42DB-9C83-2B3EA4298E58}" presName="parTrans" presStyleLbl="sibTrans2D1" presStyleIdx="5" presStyleCnt="8"/>
      <dgm:spPr/>
      <dgm:t>
        <a:bodyPr/>
        <a:lstStyle/>
        <a:p>
          <a:endParaRPr lang="en-US"/>
        </a:p>
      </dgm:t>
    </dgm:pt>
    <dgm:pt modelId="{B42E894D-10B1-486C-9596-47EF2C1FCA91}" type="pres">
      <dgm:prSet presAssocID="{BB56F4FA-28A9-42DB-9C83-2B3EA4298E58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A7B8DED-5B16-4895-AE35-EA77FAA03D28}" type="pres">
      <dgm:prSet presAssocID="{BACF07E1-5E34-4A9C-9C54-09A78BE0C4F2}" presName="node" presStyleLbl="node1" presStyleIdx="5" presStyleCnt="8" custScaleX="150203" custRadScaleRad="102102" custRadScaleInc="-9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061B0-2730-43B9-83E6-29D6887908B9}" type="pres">
      <dgm:prSet presAssocID="{D8FF4162-8121-4C2A-8907-C60D0A46E3EF}" presName="parTrans" presStyleLbl="sibTrans2D1" presStyleIdx="6" presStyleCnt="8"/>
      <dgm:spPr/>
      <dgm:t>
        <a:bodyPr/>
        <a:lstStyle/>
        <a:p>
          <a:endParaRPr lang="en-US"/>
        </a:p>
      </dgm:t>
    </dgm:pt>
    <dgm:pt modelId="{3B1D9AF5-F275-4D00-8C26-206E7A6DFB29}" type="pres">
      <dgm:prSet presAssocID="{D8FF4162-8121-4C2A-8907-C60D0A46E3E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62D855A8-1472-4699-ABE2-5A7C6652B221}" type="pres">
      <dgm:prSet presAssocID="{3600E1BE-2D14-4EED-A04E-5C804296E3A8}" presName="node" presStyleLbl="node1" presStyleIdx="6" presStyleCnt="8" custScaleX="138075" custRadScaleRad="154448" custRadScaleInc="-125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4E794-112C-4FC5-AFB9-7ACADFB917F7}" type="pres">
      <dgm:prSet presAssocID="{062C244A-E9B1-4C2F-AC8B-BB548D95AE98}" presName="parTrans" presStyleLbl="sibTrans2D1" presStyleIdx="7" presStyleCnt="8"/>
      <dgm:spPr/>
      <dgm:t>
        <a:bodyPr/>
        <a:lstStyle/>
        <a:p>
          <a:endParaRPr lang="en-US"/>
        </a:p>
      </dgm:t>
    </dgm:pt>
    <dgm:pt modelId="{3697414F-5E1E-484A-8E1E-82F090E38CFB}" type="pres">
      <dgm:prSet presAssocID="{062C244A-E9B1-4C2F-AC8B-BB548D95AE98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2D14B669-AE5E-4B94-A5D5-A8B7AF2E29AB}" type="pres">
      <dgm:prSet presAssocID="{E9DFFA09-E413-4FDE-A0D4-C1BAA21DF2B8}" presName="node" presStyleLbl="node1" presStyleIdx="7" presStyleCnt="8" custScaleX="157989" custScaleY="142920" custRadScaleRad="157595" custRadScaleInc="-171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5E6E7-4D85-4637-AB36-BD1A89CCCE8A}" srcId="{0EEFF609-A662-4465-8F0B-0423BDAB9A97}" destId="{ED04FFD1-3F08-4E0F-93BD-EB55EB931CE4}" srcOrd="1" destOrd="0" parTransId="{CE7001D2-3274-4DCA-93A8-20FAE5F4FF50}" sibTransId="{BE682C67-E3FB-4748-A887-8CAE34FE5C78}"/>
    <dgm:cxn modelId="{0BE7F350-DC8C-4BC3-A989-3B8EB3FC03CD}" srcId="{0EEFF609-A662-4465-8F0B-0423BDAB9A97}" destId="{3600E1BE-2D14-4EED-A04E-5C804296E3A8}" srcOrd="6" destOrd="0" parTransId="{D8FF4162-8121-4C2A-8907-C60D0A46E3EF}" sibTransId="{8C82E47D-C4A4-46E0-B45D-A91EC9B9F08B}"/>
    <dgm:cxn modelId="{BDC83F03-43F1-46A4-A73E-50548915E032}" type="presOf" srcId="{3EB2E184-D969-4DFB-A74C-E6ACFFC85798}" destId="{5A337C34-7CED-441D-BC9B-40A0B6B7F7EE}" srcOrd="0" destOrd="0" presId="urn:microsoft.com/office/officeart/2005/8/layout/radial5"/>
    <dgm:cxn modelId="{16285FCB-494B-429D-A226-42A95025DB75}" srcId="{0EEFF609-A662-4465-8F0B-0423BDAB9A97}" destId="{E9DFFA09-E413-4FDE-A0D4-C1BAA21DF2B8}" srcOrd="7" destOrd="0" parTransId="{062C244A-E9B1-4C2F-AC8B-BB548D95AE98}" sibTransId="{AC1520F1-C1A1-4A2D-9DEC-5E8B36158921}"/>
    <dgm:cxn modelId="{EAE9EFED-9E47-4F28-9EBB-2915FBC34A0E}" srcId="{0EEFF609-A662-4465-8F0B-0423BDAB9A97}" destId="{58A45D8E-9913-4177-A489-CB9B7CA39DD1}" srcOrd="3" destOrd="0" parTransId="{ED76EAB6-61BF-466A-9AA9-16A27C4A4588}" sibTransId="{C198C74A-0710-49F2-840F-B3D0997E9568}"/>
    <dgm:cxn modelId="{EEB48260-55E8-49B1-9243-9D33C000687B}" type="presOf" srcId="{D8FF4162-8121-4C2A-8907-C60D0A46E3EF}" destId="{997061B0-2730-43B9-83E6-29D6887908B9}" srcOrd="0" destOrd="0" presId="urn:microsoft.com/office/officeart/2005/8/layout/radial5"/>
    <dgm:cxn modelId="{96855E49-51B4-4FD5-A8C6-5A455608C40C}" type="presOf" srcId="{E9DFFA09-E413-4FDE-A0D4-C1BAA21DF2B8}" destId="{2D14B669-AE5E-4B94-A5D5-A8B7AF2E29AB}" srcOrd="0" destOrd="0" presId="urn:microsoft.com/office/officeart/2005/8/layout/radial5"/>
    <dgm:cxn modelId="{C8648D50-422B-44B9-B340-D31ABF00646D}" type="presOf" srcId="{062C244A-E9B1-4C2F-AC8B-BB548D95AE98}" destId="{3697414F-5E1E-484A-8E1E-82F090E38CFB}" srcOrd="1" destOrd="0" presId="urn:microsoft.com/office/officeart/2005/8/layout/radial5"/>
    <dgm:cxn modelId="{12EA764D-4C7D-4543-BF7E-B57CD82CCF59}" srcId="{0EEFF609-A662-4465-8F0B-0423BDAB9A97}" destId="{7D4B4F67-559E-46B3-A3CE-7F8D6057A144}" srcOrd="0" destOrd="0" parTransId="{B44DE198-2F6D-4FFA-A541-E7C82B6B8D20}" sibTransId="{649AFC17-93CC-4EB9-924E-D0F0859F22BE}"/>
    <dgm:cxn modelId="{1A9F00E8-22C5-4610-BB8C-659B57CF8325}" type="presOf" srcId="{D8FF4162-8121-4C2A-8907-C60D0A46E3EF}" destId="{3B1D9AF5-F275-4D00-8C26-206E7A6DFB29}" srcOrd="1" destOrd="0" presId="urn:microsoft.com/office/officeart/2005/8/layout/radial5"/>
    <dgm:cxn modelId="{3D5F4648-C22D-4552-93E3-7C8F07EC1503}" type="presOf" srcId="{062C244A-E9B1-4C2F-AC8B-BB548D95AE98}" destId="{A9A4E794-112C-4FC5-AFB9-7ACADFB917F7}" srcOrd="0" destOrd="0" presId="urn:microsoft.com/office/officeart/2005/8/layout/radial5"/>
    <dgm:cxn modelId="{B5AA88CB-D40D-4EE5-9B71-5809C1F5E589}" srcId="{0EEFF609-A662-4465-8F0B-0423BDAB9A97}" destId="{080B96CB-DDC2-4BB6-A91F-C204D1E7337D}" srcOrd="4" destOrd="0" parTransId="{789C472E-3929-40D5-BF83-D13F433AD08C}" sibTransId="{FFF293B6-6E35-431B-A11B-983EA3248D64}"/>
    <dgm:cxn modelId="{23E2C03F-AE43-49FF-B085-437DB28F42D9}" srcId="{0EEFF609-A662-4465-8F0B-0423BDAB9A97}" destId="{8E3A04D1-7DC3-4E3C-BDF5-852036D3FE22}" srcOrd="2" destOrd="0" parTransId="{3FCF9174-F8FB-42EA-A1A7-8B1829C23D22}" sibTransId="{50FAB89D-E593-4B75-AC49-C0C85047BCDB}"/>
    <dgm:cxn modelId="{1C9CB326-5780-49DA-AA0A-472D612D69B7}" type="presOf" srcId="{ED76EAB6-61BF-466A-9AA9-16A27C4A4588}" destId="{F0A695EB-BB34-483F-8B85-2C1A779C6BFA}" srcOrd="1" destOrd="0" presId="urn:microsoft.com/office/officeart/2005/8/layout/radial5"/>
    <dgm:cxn modelId="{8A99B9E3-0B3D-47EF-A99B-8DF33D17B2DF}" type="presOf" srcId="{BB56F4FA-28A9-42DB-9C83-2B3EA4298E58}" destId="{1B75302B-AA78-4038-AC12-502D8101B76E}" srcOrd="0" destOrd="0" presId="urn:microsoft.com/office/officeart/2005/8/layout/radial5"/>
    <dgm:cxn modelId="{E9ACF990-685A-4D4C-93C5-1D91217C77F4}" type="presOf" srcId="{BACF07E1-5E34-4A9C-9C54-09A78BE0C4F2}" destId="{6A7B8DED-5B16-4895-AE35-EA77FAA03D28}" srcOrd="0" destOrd="0" presId="urn:microsoft.com/office/officeart/2005/8/layout/radial5"/>
    <dgm:cxn modelId="{D8368BFC-FDFB-4F26-B2BF-A132DBD0FD00}" srcId="{0EEFF609-A662-4465-8F0B-0423BDAB9A97}" destId="{BACF07E1-5E34-4A9C-9C54-09A78BE0C4F2}" srcOrd="5" destOrd="0" parTransId="{BB56F4FA-28A9-42DB-9C83-2B3EA4298E58}" sibTransId="{02A80A4B-AEBC-4554-A05F-18E373468F73}"/>
    <dgm:cxn modelId="{1421EC39-FF61-4DEF-9FA0-A7DCA0FEA0A1}" type="presOf" srcId="{0EEFF609-A662-4465-8F0B-0423BDAB9A97}" destId="{9C701AFF-7B7A-49A2-ADF5-5A16D48F838E}" srcOrd="0" destOrd="0" presId="urn:microsoft.com/office/officeart/2005/8/layout/radial5"/>
    <dgm:cxn modelId="{470520CC-BD72-4438-A2C7-D1578D9E968B}" type="presOf" srcId="{3FCF9174-F8FB-42EA-A1A7-8B1829C23D22}" destId="{61A9E123-00D1-4FD0-8A83-7E2AFA230F29}" srcOrd="0" destOrd="0" presId="urn:microsoft.com/office/officeart/2005/8/layout/radial5"/>
    <dgm:cxn modelId="{29378F93-49BB-4F83-9193-B51B8F5A0537}" type="presOf" srcId="{B44DE198-2F6D-4FFA-A541-E7C82B6B8D20}" destId="{74B3D5C0-A411-466D-85F9-A7F098E92EB6}" srcOrd="0" destOrd="0" presId="urn:microsoft.com/office/officeart/2005/8/layout/radial5"/>
    <dgm:cxn modelId="{4BE274AC-56CA-4052-9C76-0C3C4570806C}" type="presOf" srcId="{CE7001D2-3274-4DCA-93A8-20FAE5F4FF50}" destId="{CE947889-D186-49BC-AF80-FB4D4742488E}" srcOrd="1" destOrd="0" presId="urn:microsoft.com/office/officeart/2005/8/layout/radial5"/>
    <dgm:cxn modelId="{94B2C3D4-2D68-4472-904B-283602073F4D}" type="presOf" srcId="{789C472E-3929-40D5-BF83-D13F433AD08C}" destId="{7098A91A-0682-4F4D-9C13-67FE8F6EDF2D}" srcOrd="1" destOrd="0" presId="urn:microsoft.com/office/officeart/2005/8/layout/radial5"/>
    <dgm:cxn modelId="{443EFB61-E588-48A3-8524-91ECD9B04ACE}" type="presOf" srcId="{3600E1BE-2D14-4EED-A04E-5C804296E3A8}" destId="{62D855A8-1472-4699-ABE2-5A7C6652B221}" srcOrd="0" destOrd="0" presId="urn:microsoft.com/office/officeart/2005/8/layout/radial5"/>
    <dgm:cxn modelId="{3A18CB58-F875-4567-A110-E49DD794A3BB}" type="presOf" srcId="{789C472E-3929-40D5-BF83-D13F433AD08C}" destId="{7854D10D-A6DB-4FFC-B7EE-DB6EAD0FEE0C}" srcOrd="0" destOrd="0" presId="urn:microsoft.com/office/officeart/2005/8/layout/radial5"/>
    <dgm:cxn modelId="{6FAC7462-02C9-4ED9-84DA-C255D4EBC11E}" type="presOf" srcId="{3FCF9174-F8FB-42EA-A1A7-8B1829C23D22}" destId="{94DC96E7-6D65-438E-A837-C2FE860E71EF}" srcOrd="1" destOrd="0" presId="urn:microsoft.com/office/officeart/2005/8/layout/radial5"/>
    <dgm:cxn modelId="{FF08F9E0-1DC3-499C-B1B6-1391B3188BE1}" type="presOf" srcId="{58A45D8E-9913-4177-A489-CB9B7CA39DD1}" destId="{BE7E75F5-13C4-402C-AB7B-977884261BC6}" srcOrd="0" destOrd="0" presId="urn:microsoft.com/office/officeart/2005/8/layout/radial5"/>
    <dgm:cxn modelId="{236DABD1-77E7-4ED7-AB5C-F0334C0F3725}" srcId="{3EB2E184-D969-4DFB-A74C-E6ACFFC85798}" destId="{0EEFF609-A662-4465-8F0B-0423BDAB9A97}" srcOrd="0" destOrd="0" parTransId="{908CD838-1365-4B9D-B469-DD47BF5F6AEB}" sibTransId="{886C7042-A835-4CF6-872C-16BE7A6B1A54}"/>
    <dgm:cxn modelId="{FA2E5DE4-D11C-4AA3-B601-C6E5CA9D1BB0}" type="presOf" srcId="{ED04FFD1-3F08-4E0F-93BD-EB55EB931CE4}" destId="{188CE13D-AC0D-4AD4-AD78-72805EC3B4AA}" srcOrd="0" destOrd="0" presId="urn:microsoft.com/office/officeart/2005/8/layout/radial5"/>
    <dgm:cxn modelId="{F717898E-4F0F-49D4-A817-CAB84A1BF30D}" type="presOf" srcId="{CE7001D2-3274-4DCA-93A8-20FAE5F4FF50}" destId="{A6A626F6-0AD0-408F-88BD-148D333C9D5C}" srcOrd="0" destOrd="0" presId="urn:microsoft.com/office/officeart/2005/8/layout/radial5"/>
    <dgm:cxn modelId="{21BFC13A-009A-4D2A-8B79-9CD6F4A8DCEC}" type="presOf" srcId="{080B96CB-DDC2-4BB6-A91F-C204D1E7337D}" destId="{CB5CEBBB-02D6-40EC-83EF-D197D973CA30}" srcOrd="0" destOrd="0" presId="urn:microsoft.com/office/officeart/2005/8/layout/radial5"/>
    <dgm:cxn modelId="{E6830E43-DAD8-43AB-9C93-8477BC4C76E5}" type="presOf" srcId="{BB56F4FA-28A9-42DB-9C83-2B3EA4298E58}" destId="{B42E894D-10B1-486C-9596-47EF2C1FCA91}" srcOrd="1" destOrd="0" presId="urn:microsoft.com/office/officeart/2005/8/layout/radial5"/>
    <dgm:cxn modelId="{1B7E2E2C-8861-4141-A9E2-BEC36963D82F}" type="presOf" srcId="{ED76EAB6-61BF-466A-9AA9-16A27C4A4588}" destId="{C55640D5-0BB0-46E1-B328-55920828F3AE}" srcOrd="0" destOrd="0" presId="urn:microsoft.com/office/officeart/2005/8/layout/radial5"/>
    <dgm:cxn modelId="{837DEA84-6F5D-4ABD-9624-4EFA22711DF1}" type="presOf" srcId="{B44DE198-2F6D-4FFA-A541-E7C82B6B8D20}" destId="{5D5C86D3-5B4E-4539-ADFE-F003906B04FA}" srcOrd="1" destOrd="0" presId="urn:microsoft.com/office/officeart/2005/8/layout/radial5"/>
    <dgm:cxn modelId="{42DE2FE4-C5BE-46FC-AC39-BB31B1C260CF}" type="presOf" srcId="{7D4B4F67-559E-46B3-A3CE-7F8D6057A144}" destId="{54A8F4ED-2558-4644-96C5-EAF3AB222D26}" srcOrd="0" destOrd="0" presId="urn:microsoft.com/office/officeart/2005/8/layout/radial5"/>
    <dgm:cxn modelId="{EC8DDB2B-5DA0-43F6-82E9-A81D77A8C681}" type="presOf" srcId="{8E3A04D1-7DC3-4E3C-BDF5-852036D3FE22}" destId="{CC550002-B5E6-4717-A951-78BC871E3128}" srcOrd="0" destOrd="0" presId="urn:microsoft.com/office/officeart/2005/8/layout/radial5"/>
    <dgm:cxn modelId="{12BD937A-61DD-4721-B0FB-96A9A280EBA7}" type="presParOf" srcId="{5A337C34-7CED-441D-BC9B-40A0B6B7F7EE}" destId="{9C701AFF-7B7A-49A2-ADF5-5A16D48F838E}" srcOrd="0" destOrd="0" presId="urn:microsoft.com/office/officeart/2005/8/layout/radial5"/>
    <dgm:cxn modelId="{4E067FF0-F8D7-4218-B5CA-B717AD63EEC2}" type="presParOf" srcId="{5A337C34-7CED-441D-BC9B-40A0B6B7F7EE}" destId="{74B3D5C0-A411-466D-85F9-A7F098E92EB6}" srcOrd="1" destOrd="0" presId="urn:microsoft.com/office/officeart/2005/8/layout/radial5"/>
    <dgm:cxn modelId="{9802EB20-51BB-4951-8A4E-71E01E3D39FB}" type="presParOf" srcId="{74B3D5C0-A411-466D-85F9-A7F098E92EB6}" destId="{5D5C86D3-5B4E-4539-ADFE-F003906B04FA}" srcOrd="0" destOrd="0" presId="urn:microsoft.com/office/officeart/2005/8/layout/radial5"/>
    <dgm:cxn modelId="{9406FB4A-02F6-4962-8362-295CD58C6C38}" type="presParOf" srcId="{5A337C34-7CED-441D-BC9B-40A0B6B7F7EE}" destId="{54A8F4ED-2558-4644-96C5-EAF3AB222D26}" srcOrd="2" destOrd="0" presId="urn:microsoft.com/office/officeart/2005/8/layout/radial5"/>
    <dgm:cxn modelId="{73E97DEA-0FD5-428B-95E3-F57EB91DE816}" type="presParOf" srcId="{5A337C34-7CED-441D-BC9B-40A0B6B7F7EE}" destId="{A6A626F6-0AD0-408F-88BD-148D333C9D5C}" srcOrd="3" destOrd="0" presId="urn:microsoft.com/office/officeart/2005/8/layout/radial5"/>
    <dgm:cxn modelId="{2CF65923-AC9E-42C1-B5C1-AEB5A31ADAD9}" type="presParOf" srcId="{A6A626F6-0AD0-408F-88BD-148D333C9D5C}" destId="{CE947889-D186-49BC-AF80-FB4D4742488E}" srcOrd="0" destOrd="0" presId="urn:microsoft.com/office/officeart/2005/8/layout/radial5"/>
    <dgm:cxn modelId="{6FC2A169-D42B-4F93-8BE7-EB920E340C90}" type="presParOf" srcId="{5A337C34-7CED-441D-BC9B-40A0B6B7F7EE}" destId="{188CE13D-AC0D-4AD4-AD78-72805EC3B4AA}" srcOrd="4" destOrd="0" presId="urn:microsoft.com/office/officeart/2005/8/layout/radial5"/>
    <dgm:cxn modelId="{FA301475-5EE7-42B5-B590-0E5360210121}" type="presParOf" srcId="{5A337C34-7CED-441D-BC9B-40A0B6B7F7EE}" destId="{61A9E123-00D1-4FD0-8A83-7E2AFA230F29}" srcOrd="5" destOrd="0" presId="urn:microsoft.com/office/officeart/2005/8/layout/radial5"/>
    <dgm:cxn modelId="{AC34250E-D9BD-40B3-A103-716C7946CBCB}" type="presParOf" srcId="{61A9E123-00D1-4FD0-8A83-7E2AFA230F29}" destId="{94DC96E7-6D65-438E-A837-C2FE860E71EF}" srcOrd="0" destOrd="0" presId="urn:microsoft.com/office/officeart/2005/8/layout/radial5"/>
    <dgm:cxn modelId="{DD925F4E-1C32-4229-9E58-EA5E40B983A4}" type="presParOf" srcId="{5A337C34-7CED-441D-BC9B-40A0B6B7F7EE}" destId="{CC550002-B5E6-4717-A951-78BC871E3128}" srcOrd="6" destOrd="0" presId="urn:microsoft.com/office/officeart/2005/8/layout/radial5"/>
    <dgm:cxn modelId="{46B9BC60-778C-4FD5-AA84-6BCAAA1A5238}" type="presParOf" srcId="{5A337C34-7CED-441D-BC9B-40A0B6B7F7EE}" destId="{C55640D5-0BB0-46E1-B328-55920828F3AE}" srcOrd="7" destOrd="0" presId="urn:microsoft.com/office/officeart/2005/8/layout/radial5"/>
    <dgm:cxn modelId="{5F82E093-38AD-43F3-A48C-62D2EBFB7067}" type="presParOf" srcId="{C55640D5-0BB0-46E1-B328-55920828F3AE}" destId="{F0A695EB-BB34-483F-8B85-2C1A779C6BFA}" srcOrd="0" destOrd="0" presId="urn:microsoft.com/office/officeart/2005/8/layout/radial5"/>
    <dgm:cxn modelId="{35B221FD-F887-4B20-A49C-AAAC1207D446}" type="presParOf" srcId="{5A337C34-7CED-441D-BC9B-40A0B6B7F7EE}" destId="{BE7E75F5-13C4-402C-AB7B-977884261BC6}" srcOrd="8" destOrd="0" presId="urn:microsoft.com/office/officeart/2005/8/layout/radial5"/>
    <dgm:cxn modelId="{8F320080-7A2D-4B61-A3F2-56DB10C5FB46}" type="presParOf" srcId="{5A337C34-7CED-441D-BC9B-40A0B6B7F7EE}" destId="{7854D10D-A6DB-4FFC-B7EE-DB6EAD0FEE0C}" srcOrd="9" destOrd="0" presId="urn:microsoft.com/office/officeart/2005/8/layout/radial5"/>
    <dgm:cxn modelId="{C8115C3F-60A6-48AA-87CE-91D74149BCE6}" type="presParOf" srcId="{7854D10D-A6DB-4FFC-B7EE-DB6EAD0FEE0C}" destId="{7098A91A-0682-4F4D-9C13-67FE8F6EDF2D}" srcOrd="0" destOrd="0" presId="urn:microsoft.com/office/officeart/2005/8/layout/radial5"/>
    <dgm:cxn modelId="{2587AD99-074F-4A2D-B648-869D1995E677}" type="presParOf" srcId="{5A337C34-7CED-441D-BC9B-40A0B6B7F7EE}" destId="{CB5CEBBB-02D6-40EC-83EF-D197D973CA30}" srcOrd="10" destOrd="0" presId="urn:microsoft.com/office/officeart/2005/8/layout/radial5"/>
    <dgm:cxn modelId="{FC6047BB-4B27-4957-B8D5-7B1D35DB515D}" type="presParOf" srcId="{5A337C34-7CED-441D-BC9B-40A0B6B7F7EE}" destId="{1B75302B-AA78-4038-AC12-502D8101B76E}" srcOrd="11" destOrd="0" presId="urn:microsoft.com/office/officeart/2005/8/layout/radial5"/>
    <dgm:cxn modelId="{DC6DC078-96AE-42DA-9A71-FDC3E2970E19}" type="presParOf" srcId="{1B75302B-AA78-4038-AC12-502D8101B76E}" destId="{B42E894D-10B1-486C-9596-47EF2C1FCA91}" srcOrd="0" destOrd="0" presId="urn:microsoft.com/office/officeart/2005/8/layout/radial5"/>
    <dgm:cxn modelId="{3F886B1E-CB54-4370-9052-8F8450830B41}" type="presParOf" srcId="{5A337C34-7CED-441D-BC9B-40A0B6B7F7EE}" destId="{6A7B8DED-5B16-4895-AE35-EA77FAA03D28}" srcOrd="12" destOrd="0" presId="urn:microsoft.com/office/officeart/2005/8/layout/radial5"/>
    <dgm:cxn modelId="{E7387ADA-EE6A-4899-904C-3A01782197C6}" type="presParOf" srcId="{5A337C34-7CED-441D-BC9B-40A0B6B7F7EE}" destId="{997061B0-2730-43B9-83E6-29D6887908B9}" srcOrd="13" destOrd="0" presId="urn:microsoft.com/office/officeart/2005/8/layout/radial5"/>
    <dgm:cxn modelId="{8773A531-B771-4B61-89E7-89E3B92FF7B4}" type="presParOf" srcId="{997061B0-2730-43B9-83E6-29D6887908B9}" destId="{3B1D9AF5-F275-4D00-8C26-206E7A6DFB29}" srcOrd="0" destOrd="0" presId="urn:microsoft.com/office/officeart/2005/8/layout/radial5"/>
    <dgm:cxn modelId="{5BF1497C-D243-4352-91BF-4A3B3640BB84}" type="presParOf" srcId="{5A337C34-7CED-441D-BC9B-40A0B6B7F7EE}" destId="{62D855A8-1472-4699-ABE2-5A7C6652B221}" srcOrd="14" destOrd="0" presId="urn:microsoft.com/office/officeart/2005/8/layout/radial5"/>
    <dgm:cxn modelId="{8D4559CD-41EE-4FB1-8BAF-A3CDB8D47661}" type="presParOf" srcId="{5A337C34-7CED-441D-BC9B-40A0B6B7F7EE}" destId="{A9A4E794-112C-4FC5-AFB9-7ACADFB917F7}" srcOrd="15" destOrd="0" presId="urn:microsoft.com/office/officeart/2005/8/layout/radial5"/>
    <dgm:cxn modelId="{38D49A7B-B9C9-43DE-8A7E-A7E50C465DF0}" type="presParOf" srcId="{A9A4E794-112C-4FC5-AFB9-7ACADFB917F7}" destId="{3697414F-5E1E-484A-8E1E-82F090E38CFB}" srcOrd="0" destOrd="0" presId="urn:microsoft.com/office/officeart/2005/8/layout/radial5"/>
    <dgm:cxn modelId="{C21E5568-32A2-4CE9-8A52-101AFD5E84E8}" type="presParOf" srcId="{5A337C34-7CED-441D-BC9B-40A0B6B7F7EE}" destId="{2D14B669-AE5E-4B94-A5D5-A8B7AF2E29A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4B0EF-791E-45CA-9594-A05E18EB958B}">
      <dsp:nvSpPr>
        <dsp:cNvPr id="0" name=""/>
        <dsp:cNvSpPr/>
      </dsp:nvSpPr>
      <dsp:spPr>
        <a:xfrm>
          <a:off x="2900075" y="2226056"/>
          <a:ext cx="2669451" cy="17381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আখলাকে হামিদার গুরুত্ব</a:t>
          </a:r>
          <a:endParaRPr lang="en-US" sz="3200" kern="1200" dirty="0"/>
        </a:p>
      </dsp:txBody>
      <dsp:txXfrm>
        <a:off x="2984926" y="2310907"/>
        <a:ext cx="2499749" cy="1568482"/>
      </dsp:txXfrm>
    </dsp:sp>
    <dsp:sp modelId="{41ECE582-6DD2-4508-A422-4DFA8A120252}">
      <dsp:nvSpPr>
        <dsp:cNvPr id="0" name=""/>
        <dsp:cNvSpPr/>
      </dsp:nvSpPr>
      <dsp:spPr>
        <a:xfrm rot="19216807">
          <a:off x="5108860" y="1749792"/>
          <a:ext cx="14905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0572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10612-C679-4D42-9549-BF76F17160BF}">
      <dsp:nvSpPr>
        <dsp:cNvPr id="0" name=""/>
        <dsp:cNvSpPr/>
      </dsp:nvSpPr>
      <dsp:spPr>
        <a:xfrm>
          <a:off x="5983266" y="64097"/>
          <a:ext cx="2344015" cy="12094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মানবীয়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মৌলিক</a:t>
          </a:r>
          <a:r>
            <a:rPr lang="bn-IN" sz="3200" kern="1200" dirty="0" smtClean="0"/>
            <a:t> গুণ</a:t>
          </a:r>
          <a:endParaRPr lang="en-US" sz="3200" kern="1200" dirty="0"/>
        </a:p>
      </dsp:txBody>
      <dsp:txXfrm>
        <a:off x="6042306" y="123137"/>
        <a:ext cx="2225935" cy="1091351"/>
      </dsp:txXfrm>
    </dsp:sp>
    <dsp:sp modelId="{A5CF525D-7BCD-4286-9F13-8B997B8E38C0}">
      <dsp:nvSpPr>
        <dsp:cNvPr id="0" name=""/>
        <dsp:cNvSpPr/>
      </dsp:nvSpPr>
      <dsp:spPr>
        <a:xfrm rot="20836591">
          <a:off x="5565843" y="2760739"/>
          <a:ext cx="3000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040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BFAC4-C687-417B-B2A1-220FBF56E059}">
      <dsp:nvSpPr>
        <dsp:cNvPr id="0" name=""/>
        <dsp:cNvSpPr/>
      </dsp:nvSpPr>
      <dsp:spPr>
        <a:xfrm>
          <a:off x="5862199" y="1770284"/>
          <a:ext cx="2617460" cy="13238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মানবিকতার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আদর্শ </a:t>
          </a:r>
          <a:endParaRPr lang="en-US" sz="2800" kern="1200" dirty="0"/>
        </a:p>
      </dsp:txBody>
      <dsp:txXfrm>
        <a:off x="5926823" y="1834908"/>
        <a:ext cx="2488212" cy="1194580"/>
      </dsp:txXfrm>
    </dsp:sp>
    <dsp:sp modelId="{2751E0B0-7725-43F8-B29D-50747C884407}">
      <dsp:nvSpPr>
        <dsp:cNvPr id="0" name=""/>
        <dsp:cNvSpPr/>
      </dsp:nvSpPr>
      <dsp:spPr>
        <a:xfrm rot="1847318">
          <a:off x="5528612" y="4039043"/>
          <a:ext cx="5806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0603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8E38A-3FBB-4218-AE3A-CDD581692021}">
      <dsp:nvSpPr>
        <dsp:cNvPr id="0" name=""/>
        <dsp:cNvSpPr/>
      </dsp:nvSpPr>
      <dsp:spPr>
        <a:xfrm>
          <a:off x="5983267" y="4187641"/>
          <a:ext cx="2385323" cy="1319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পরকালীন সুখ</a:t>
          </a:r>
          <a:endParaRPr lang="en-US" sz="3200" kern="1200" dirty="0"/>
        </a:p>
      </dsp:txBody>
      <dsp:txXfrm>
        <a:off x="6047702" y="4252076"/>
        <a:ext cx="2256453" cy="1191092"/>
      </dsp:txXfrm>
    </dsp:sp>
    <dsp:sp modelId="{AE12C897-E723-41E9-8CF3-4EC1BB97C1E3}">
      <dsp:nvSpPr>
        <dsp:cNvPr id="0" name=""/>
        <dsp:cNvSpPr/>
      </dsp:nvSpPr>
      <dsp:spPr>
        <a:xfrm rot="8469601">
          <a:off x="2469480" y="4206064"/>
          <a:ext cx="7711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1185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43093-1A7C-420A-8EE2-1C378FBB5898}">
      <dsp:nvSpPr>
        <dsp:cNvPr id="0" name=""/>
        <dsp:cNvSpPr/>
      </dsp:nvSpPr>
      <dsp:spPr>
        <a:xfrm>
          <a:off x="504491" y="4447888"/>
          <a:ext cx="2428716" cy="1346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ইহকালীন সুখ</a:t>
          </a:r>
          <a:endParaRPr lang="en-US" sz="3600" kern="1200" dirty="0"/>
        </a:p>
      </dsp:txBody>
      <dsp:txXfrm>
        <a:off x="570200" y="4513597"/>
        <a:ext cx="2297298" cy="1214642"/>
      </dsp:txXfrm>
    </dsp:sp>
    <dsp:sp modelId="{CB273287-9D39-4A30-A1CB-1FC3B07F2CFF}">
      <dsp:nvSpPr>
        <dsp:cNvPr id="0" name=""/>
        <dsp:cNvSpPr/>
      </dsp:nvSpPr>
      <dsp:spPr>
        <a:xfrm rot="11571293">
          <a:off x="2548718" y="2750980"/>
          <a:ext cx="3558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815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C2739-4B7E-45AA-9E84-A43436FD05E7}">
      <dsp:nvSpPr>
        <dsp:cNvPr id="0" name=""/>
        <dsp:cNvSpPr/>
      </dsp:nvSpPr>
      <dsp:spPr>
        <a:xfrm>
          <a:off x="38922" y="1788558"/>
          <a:ext cx="2514254" cy="12719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জীবনের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শ্রেষ্ঠ সম্পদ</a:t>
          </a:r>
          <a:endParaRPr lang="en-US" sz="2800" kern="1200" dirty="0"/>
        </a:p>
      </dsp:txBody>
      <dsp:txXfrm>
        <a:off x="101012" y="1850648"/>
        <a:ext cx="2390074" cy="1147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1AFF-7B7A-49A2-ADF5-5A16D48F838E}">
      <dsp:nvSpPr>
        <dsp:cNvPr id="0" name=""/>
        <dsp:cNvSpPr/>
      </dsp:nvSpPr>
      <dsp:spPr>
        <a:xfrm>
          <a:off x="3297442" y="2110617"/>
          <a:ext cx="1470366" cy="1197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আখলাকে হামিদার সুফল</a:t>
          </a:r>
          <a:endParaRPr lang="en-US" sz="2400" kern="1200" dirty="0"/>
        </a:p>
      </dsp:txBody>
      <dsp:txXfrm>
        <a:off x="3512772" y="2285977"/>
        <a:ext cx="1039706" cy="846712"/>
      </dsp:txXfrm>
    </dsp:sp>
    <dsp:sp modelId="{74B3D5C0-A411-466D-85F9-A7F098E92EB6}">
      <dsp:nvSpPr>
        <dsp:cNvPr id="0" name=""/>
        <dsp:cNvSpPr/>
      </dsp:nvSpPr>
      <dsp:spPr>
        <a:xfrm rot="13143721">
          <a:off x="2380556" y="1517170"/>
          <a:ext cx="934561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503459" y="1653012"/>
        <a:ext cx="796193" cy="276737"/>
      </dsp:txXfrm>
    </dsp:sp>
    <dsp:sp modelId="{54A8F4ED-2558-4644-96C5-EAF3AB222D26}">
      <dsp:nvSpPr>
        <dsp:cNvPr id="0" name=""/>
        <dsp:cNvSpPr/>
      </dsp:nvSpPr>
      <dsp:spPr>
        <a:xfrm>
          <a:off x="525734" y="74954"/>
          <a:ext cx="2026140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 smtClean="0"/>
            <a:t>আল্লাহর</a:t>
          </a:r>
          <a:endParaRPr lang="bn-IN" sz="2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 smtClean="0"/>
            <a:t>প্রিয়</a:t>
          </a:r>
          <a:endParaRPr lang="en-US" sz="2400" kern="1200" dirty="0" smtClean="0"/>
        </a:p>
      </dsp:txBody>
      <dsp:txXfrm>
        <a:off x="822455" y="253750"/>
        <a:ext cx="1432698" cy="863305"/>
      </dsp:txXfrm>
    </dsp:sp>
    <dsp:sp modelId="{A6A626F6-0AD0-408F-88BD-148D333C9D5C}">
      <dsp:nvSpPr>
        <dsp:cNvPr id="0" name=""/>
        <dsp:cNvSpPr/>
      </dsp:nvSpPr>
      <dsp:spPr>
        <a:xfrm rot="19697367">
          <a:off x="4975570" y="1499790"/>
          <a:ext cx="1282847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985898" y="1628400"/>
        <a:ext cx="1144479" cy="276737"/>
      </dsp:txXfrm>
    </dsp:sp>
    <dsp:sp modelId="{188CE13D-AC0D-4AD4-AD78-72805EC3B4AA}">
      <dsp:nvSpPr>
        <dsp:cNvPr id="0" name=""/>
        <dsp:cNvSpPr/>
      </dsp:nvSpPr>
      <dsp:spPr>
        <a:xfrm>
          <a:off x="6488590" y="74957"/>
          <a:ext cx="1639409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পূর্ণাজ্ঞ মুমিন</a:t>
          </a:r>
          <a:endParaRPr lang="en-US" sz="2400" kern="1200" dirty="0"/>
        </a:p>
      </dsp:txBody>
      <dsp:txXfrm>
        <a:off x="6728676" y="253753"/>
        <a:ext cx="1159237" cy="863305"/>
      </dsp:txXfrm>
    </dsp:sp>
    <dsp:sp modelId="{61A9E123-00D1-4FD0-8A83-7E2AFA230F29}">
      <dsp:nvSpPr>
        <dsp:cNvPr id="0" name=""/>
        <dsp:cNvSpPr/>
      </dsp:nvSpPr>
      <dsp:spPr>
        <a:xfrm rot="76784">
          <a:off x="5108367" y="2511927"/>
          <a:ext cx="821553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08384" y="2602627"/>
        <a:ext cx="683185" cy="276737"/>
      </dsp:txXfrm>
    </dsp:sp>
    <dsp:sp modelId="{CC550002-B5E6-4717-A951-78BC871E3128}">
      <dsp:nvSpPr>
        <dsp:cNvPr id="0" name=""/>
        <dsp:cNvSpPr/>
      </dsp:nvSpPr>
      <dsp:spPr>
        <a:xfrm>
          <a:off x="6316749" y="2170141"/>
          <a:ext cx="1811250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কল্যাণের হাতিয়ার</a:t>
          </a:r>
          <a:endParaRPr lang="en-US" sz="2000" kern="1200" dirty="0"/>
        </a:p>
      </dsp:txBody>
      <dsp:txXfrm>
        <a:off x="6582000" y="2348937"/>
        <a:ext cx="1280748" cy="863305"/>
      </dsp:txXfrm>
    </dsp:sp>
    <dsp:sp modelId="{C55640D5-0BB0-46E1-B328-55920828F3AE}">
      <dsp:nvSpPr>
        <dsp:cNvPr id="0" name=""/>
        <dsp:cNvSpPr/>
      </dsp:nvSpPr>
      <dsp:spPr>
        <a:xfrm rot="1724594">
          <a:off x="4981920" y="3307320"/>
          <a:ext cx="1122937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990445" y="3366295"/>
        <a:ext cx="984569" cy="276737"/>
      </dsp:txXfrm>
    </dsp:sp>
    <dsp:sp modelId="{BE7E75F5-13C4-402C-AB7B-977884261BC6}">
      <dsp:nvSpPr>
        <dsp:cNvPr id="0" name=""/>
        <dsp:cNvSpPr/>
      </dsp:nvSpPr>
      <dsp:spPr>
        <a:xfrm>
          <a:off x="6289657" y="3840920"/>
          <a:ext cx="1838342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/>
            <a:t>সকলে ভালবাসে</a:t>
          </a:r>
          <a:endParaRPr lang="en-US" sz="1800" kern="1200" dirty="0"/>
        </a:p>
      </dsp:txBody>
      <dsp:txXfrm>
        <a:off x="6558876" y="4019716"/>
        <a:ext cx="1299904" cy="863305"/>
      </dsp:txXfrm>
    </dsp:sp>
    <dsp:sp modelId="{7854D10D-A6DB-4FFC-B7EE-DB6EAD0FEE0C}">
      <dsp:nvSpPr>
        <dsp:cNvPr id="0" name=""/>
        <dsp:cNvSpPr/>
      </dsp:nvSpPr>
      <dsp:spPr>
        <a:xfrm rot="3414474">
          <a:off x="4377043" y="3486596"/>
          <a:ext cx="624822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408453" y="3520879"/>
        <a:ext cx="486454" cy="276737"/>
      </dsp:txXfrm>
    </dsp:sp>
    <dsp:sp modelId="{CB5CEBBB-02D6-40EC-83EF-D197D973CA30}">
      <dsp:nvSpPr>
        <dsp:cNvPr id="0" name=""/>
        <dsp:cNvSpPr/>
      </dsp:nvSpPr>
      <dsp:spPr>
        <a:xfrm>
          <a:off x="4461266" y="4176216"/>
          <a:ext cx="1850294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সকলে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বিশ্বাস করে</a:t>
          </a:r>
          <a:endParaRPr lang="en-US" sz="2000" kern="1200" dirty="0"/>
        </a:p>
      </dsp:txBody>
      <dsp:txXfrm>
        <a:off x="4732235" y="4355012"/>
        <a:ext cx="1308356" cy="863305"/>
      </dsp:txXfrm>
    </dsp:sp>
    <dsp:sp modelId="{1B75302B-AA78-4038-AC12-502D8101B76E}">
      <dsp:nvSpPr>
        <dsp:cNvPr id="0" name=""/>
        <dsp:cNvSpPr/>
      </dsp:nvSpPr>
      <dsp:spPr>
        <a:xfrm rot="6862117">
          <a:off x="3376922" y="3421583"/>
          <a:ext cx="457247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473808" y="3451351"/>
        <a:ext cx="320073" cy="276737"/>
      </dsp:txXfrm>
    </dsp:sp>
    <dsp:sp modelId="{6A7B8DED-5B16-4895-AE35-EA77FAA03D28}">
      <dsp:nvSpPr>
        <dsp:cNvPr id="0" name=""/>
        <dsp:cNvSpPr/>
      </dsp:nvSpPr>
      <dsp:spPr>
        <a:xfrm>
          <a:off x="2240577" y="4030923"/>
          <a:ext cx="1833824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সকলে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শ্রদ্ধা করে</a:t>
          </a:r>
          <a:endParaRPr lang="en-US" sz="2000" kern="1200" dirty="0"/>
        </a:p>
      </dsp:txBody>
      <dsp:txXfrm>
        <a:off x="2509134" y="4209719"/>
        <a:ext cx="1296710" cy="863305"/>
      </dsp:txXfrm>
    </dsp:sp>
    <dsp:sp modelId="{997061B0-2730-43B9-83E6-29D6887908B9}">
      <dsp:nvSpPr>
        <dsp:cNvPr id="0" name=""/>
        <dsp:cNvSpPr/>
      </dsp:nvSpPr>
      <dsp:spPr>
        <a:xfrm rot="9103239">
          <a:off x="2212493" y="3209350"/>
          <a:ext cx="924062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342604" y="3268818"/>
        <a:ext cx="785694" cy="276737"/>
      </dsp:txXfrm>
    </dsp:sp>
    <dsp:sp modelId="{62D855A8-1472-4699-ABE2-5A7C6652B221}">
      <dsp:nvSpPr>
        <dsp:cNvPr id="0" name=""/>
        <dsp:cNvSpPr/>
      </dsp:nvSpPr>
      <dsp:spPr>
        <a:xfrm>
          <a:off x="364277" y="3618931"/>
          <a:ext cx="1685754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সকলে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সম্মান করে</a:t>
          </a:r>
          <a:endParaRPr lang="en-US" sz="2000" kern="1200" dirty="0"/>
        </a:p>
      </dsp:txBody>
      <dsp:txXfrm>
        <a:off x="611150" y="3797727"/>
        <a:ext cx="1192008" cy="863305"/>
      </dsp:txXfrm>
    </dsp:sp>
    <dsp:sp modelId="{A9A4E794-112C-4FC5-AFB9-7ACADFB917F7}">
      <dsp:nvSpPr>
        <dsp:cNvPr id="0" name=""/>
        <dsp:cNvSpPr/>
      </dsp:nvSpPr>
      <dsp:spPr>
        <a:xfrm rot="11213367">
          <a:off x="2263977" y="2309688"/>
          <a:ext cx="739393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401845" y="2410232"/>
        <a:ext cx="601025" cy="276737"/>
      </dsp:txXfrm>
    </dsp:sp>
    <dsp:sp modelId="{2D14B669-AE5E-4B94-A5D5-A8B7AF2E29AB}">
      <dsp:nvSpPr>
        <dsp:cNvPr id="0" name=""/>
        <dsp:cNvSpPr/>
      </dsp:nvSpPr>
      <dsp:spPr>
        <a:xfrm>
          <a:off x="0" y="1466162"/>
          <a:ext cx="1928883" cy="1744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মিযানের পাল্লা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ভারি</a:t>
          </a:r>
          <a:endParaRPr lang="en-US" sz="2000" kern="1200" dirty="0"/>
        </a:p>
      </dsp:txBody>
      <dsp:txXfrm>
        <a:off x="282478" y="1721698"/>
        <a:ext cx="1363927" cy="1233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F49A2-5674-4949-8F16-5E24CB55904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15FD-20A7-4DEE-AD2E-FE13236B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6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0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0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95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4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58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3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60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9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0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53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42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4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3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6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7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8DB1-E95E-45AC-9D4E-1EC0828DD8E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2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2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79" y="-216116"/>
            <a:ext cx="5645426" cy="2355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44" y="1678745"/>
            <a:ext cx="4382696" cy="53953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94903595"/>
              </p:ext>
            </p:extLst>
          </p:nvPr>
        </p:nvGraphicFramePr>
        <p:xfrm>
          <a:off x="1638795" y="344384"/>
          <a:ext cx="8521205" cy="579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51996" y="580049"/>
            <a:ext cx="230565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কর্মপত্র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34B0EF-791E-45CA-9594-A05E18EB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434B0EF-791E-45CA-9594-A05E18EB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434B0EF-791E-45CA-9594-A05E18EB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CE582-6DD2-4508-A422-4DFA8A12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1ECE582-6DD2-4508-A422-4DFA8A12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1ECE582-6DD2-4508-A422-4DFA8A12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E10612-C679-4D42-9549-BF76F1716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80E10612-C679-4D42-9549-BF76F1716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80E10612-C679-4D42-9549-BF76F1716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CF525D-7BCD-4286-9F13-8B997B8E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5CF525D-7BCD-4286-9F13-8B997B8E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5CF525D-7BCD-4286-9F13-8B997B8E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8BFAC4-C687-417B-B2A1-220FBF56E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98BFAC4-C687-417B-B2A1-220FBF56E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98BFAC4-C687-417B-B2A1-220FBF56E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51E0B0-7725-43F8-B29D-50747C884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751E0B0-7725-43F8-B29D-50747C884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751E0B0-7725-43F8-B29D-50747C884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68E38A-3FBB-4218-AE3A-CDD581692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868E38A-3FBB-4218-AE3A-CDD581692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868E38A-3FBB-4218-AE3A-CDD581692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12C897-E723-41E9-8CF3-4EC1BB97C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E12C897-E723-41E9-8CF3-4EC1BB97C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E12C897-E723-41E9-8CF3-4EC1BB97C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E43093-1A7C-420A-8EE2-1C378FBB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7E43093-1A7C-420A-8EE2-1C378FBB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7E43093-1A7C-420A-8EE2-1C378FBB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73287-9D39-4A30-A1CB-1FC3B07F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CB273287-9D39-4A30-A1CB-1FC3B07F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CB273287-9D39-4A30-A1CB-1FC3B07F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3C2739-4B7E-45AA-9E84-A43436FD0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13C2739-4B7E-45AA-9E84-A43436FD0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13C2739-4B7E-45AA-9E84-A43436FD0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53071"/>
              </p:ext>
            </p:extLst>
          </p:nvPr>
        </p:nvGraphicFramePr>
        <p:xfrm>
          <a:off x="4572000" y="2265528"/>
          <a:ext cx="2901048" cy="244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65528"/>
                        <a:ext cx="2901048" cy="244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0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299637" y="1272252"/>
            <a:ext cx="5592726" cy="194243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4472C4"/>
                </a:solidFill>
                <a:latin typeface="Calibri Light" panose="020F0302020204030204"/>
              </a:rPr>
              <a:t>দলীয় কাজ</a:t>
            </a:r>
            <a:endParaRPr lang="en-US" sz="1200" dirty="0"/>
          </a:p>
        </p:txBody>
      </p:sp>
      <p:sp>
        <p:nvSpPr>
          <p:cNvPr id="7" name="Pentagon 6"/>
          <p:cNvSpPr/>
          <p:nvPr/>
        </p:nvSpPr>
        <p:spPr>
          <a:xfrm>
            <a:off x="1028701" y="3827721"/>
            <a:ext cx="10172700" cy="144602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bn-IN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</a:t>
            </a:r>
            <a:r>
              <a:rPr lang="bn-IN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সুফলগুলো </a:t>
            </a:r>
            <a:r>
              <a:rPr lang="bn-IN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11500" dirty="0">
              <a:solidFill>
                <a:prstClr val="black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14443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6209" y="647410"/>
            <a:ext cx="216274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কর্মপত্র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8751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01AFF-7B7A-49A2-ADF5-5A16D48F8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C701AFF-7B7A-49A2-ADF5-5A16D48F8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9C701AFF-7B7A-49A2-ADF5-5A16D48F8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3D5C0-A411-466D-85F9-A7F098E92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74B3D5C0-A411-466D-85F9-A7F098E92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74B3D5C0-A411-466D-85F9-A7F098E92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A8F4ED-2558-4644-96C5-EAF3AB222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54A8F4ED-2558-4644-96C5-EAF3AB222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54A8F4ED-2558-4644-96C5-EAF3AB222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26F6-0AD0-408F-88BD-148D333C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6A626F6-0AD0-408F-88BD-148D333C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A6A626F6-0AD0-408F-88BD-148D333C9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8CE13D-AC0D-4AD4-AD78-72805EC3B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188CE13D-AC0D-4AD4-AD78-72805EC3B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88CE13D-AC0D-4AD4-AD78-72805EC3B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A9E123-00D1-4FD0-8A83-7E2AFA23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1A9E123-00D1-4FD0-8A83-7E2AFA23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61A9E123-00D1-4FD0-8A83-7E2AFA23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550002-B5E6-4717-A951-78BC871E3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C550002-B5E6-4717-A951-78BC871E3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C550002-B5E6-4717-A951-78BC871E3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5640D5-0BB0-46E1-B328-55920828F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C55640D5-0BB0-46E1-B328-55920828F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55640D5-0BB0-46E1-B328-55920828F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E75F5-13C4-402C-AB7B-977884261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E7E75F5-13C4-402C-AB7B-977884261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BE7E75F5-13C4-402C-AB7B-977884261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54D10D-A6DB-4FFC-B7EE-DB6EAD0FE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7854D10D-A6DB-4FFC-B7EE-DB6EAD0FE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7854D10D-A6DB-4FFC-B7EE-DB6EAD0FE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5CEBBB-02D6-40EC-83EF-D197D973C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CB5CEBBB-02D6-40EC-83EF-D197D973C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B5CEBBB-02D6-40EC-83EF-D197D973C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75302B-AA78-4038-AC12-502D8101B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1B75302B-AA78-4038-AC12-502D8101B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B75302B-AA78-4038-AC12-502D8101B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B8DED-5B16-4895-AE35-EA77FAA03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A7B8DED-5B16-4895-AE35-EA77FAA03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6A7B8DED-5B16-4895-AE35-EA77FAA03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7061B0-2730-43B9-83E6-29D688790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997061B0-2730-43B9-83E6-29D688790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997061B0-2730-43B9-83E6-29D688790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855A8-1472-4699-ABE2-5A7C6652B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2D855A8-1472-4699-ABE2-5A7C6652B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62D855A8-1472-4699-ABE2-5A7C6652B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A4E794-112C-4FC5-AFB9-7ACADFB91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9A4E794-112C-4FC5-AFB9-7ACADFB91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A9A4E794-112C-4FC5-AFB9-7ACADFB91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14B669-AE5E-4B94-A5D5-A8B7AF2E2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D14B669-AE5E-4B94-A5D5-A8B7AF2E2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2D14B669-AE5E-4B94-A5D5-A8B7AF2E2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5328886" y="119907"/>
            <a:ext cx="1364106" cy="644591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700" dirty="0"/>
          </a:p>
        </p:txBody>
      </p:sp>
      <p:sp>
        <p:nvSpPr>
          <p:cNvPr id="7" name="Rectangle 6"/>
          <p:cNvSpPr/>
          <p:nvPr/>
        </p:nvSpPr>
        <p:spPr>
          <a:xfrm>
            <a:off x="616669" y="4380539"/>
            <a:ext cx="10788539" cy="2249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 ?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চিত্রে উল্লেখিত দান কারীর জন্য পরকালে কী কী মর্যাদা রয়েছে বর্ণনা কর।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‘খ’ চিত্রে উল্লেখিত ছেলেদের ইহকালীন ও পরকালীন পরিণতি বিশ্লেষণ কর।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1"/>
          <a:stretch/>
        </p:blipFill>
        <p:spPr>
          <a:xfrm>
            <a:off x="778027" y="909551"/>
            <a:ext cx="4550859" cy="3053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60" y="909551"/>
            <a:ext cx="4920376" cy="3053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748494" y="3962677"/>
            <a:ext cx="132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চিত্র-ক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0151" y="3261492"/>
            <a:ext cx="148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59908" y="4011207"/>
            <a:ext cx="147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চিত্র-খ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53" y="109248"/>
            <a:ext cx="11899076" cy="6186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নৈতিক গুণাবলীর একটি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 তৈরি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2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038585" y="95374"/>
            <a:ext cx="10622984" cy="676262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9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ধন্যবাদ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7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937" y="80149"/>
            <a:ext cx="11944350" cy="665797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89044" y="278296"/>
            <a:ext cx="6771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            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পরিচিতি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91200" y="1086678"/>
            <a:ext cx="39757" cy="565144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83382" y="1934817"/>
            <a:ext cx="0" cy="38696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33391" y="1934817"/>
            <a:ext cx="13252" cy="388288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46643" y="1934817"/>
            <a:ext cx="736739" cy="3882887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77049" y="2382079"/>
            <a:ext cx="4469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ইসলাম ও নৈতিক শিক্ষা</a:t>
            </a:r>
          </a:p>
          <a:p>
            <a:r>
              <a:rPr lang="bn-BD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শ্রেণিঃ  দশম</a:t>
            </a:r>
          </a:p>
          <a:p>
            <a:r>
              <a:rPr lang="bn-BD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অধ্যায়ঃ ৪র্থ</a:t>
            </a:r>
            <a:endParaRPr lang="bn-BD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5272" y="1832663"/>
            <a:ext cx="4385828" cy="3514036"/>
            <a:chOff x="605272" y="1832663"/>
            <a:chExt cx="4385828" cy="35140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42" t="26296" r="13951" b="49259"/>
            <a:stretch/>
          </p:blipFill>
          <p:spPr>
            <a:xfrm>
              <a:off x="691804" y="1934816"/>
              <a:ext cx="4299296" cy="34118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05272" y="1832663"/>
              <a:ext cx="3099829" cy="92333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মোঃ আতাউল ইসলাম</a:t>
              </a:r>
            </a:p>
            <a:p>
              <a:r>
                <a:rPr lang="bn-BD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তিলকপুর আদর্শ  বালিকা উচ্চ বিদ্যালয়</a:t>
              </a:r>
              <a:endPara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5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0" y="28575"/>
            <a:ext cx="12192000" cy="6858000"/>
          </a:xfrm>
          <a:prstGeom prst="bevel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03" y="894257"/>
            <a:ext cx="4796852" cy="5126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" y="894257"/>
            <a:ext cx="5486400" cy="5126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506584" y="6162072"/>
            <a:ext cx="2885090" cy="583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বৃদ্ধাকে সহযোগিতা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6097" y="6162072"/>
            <a:ext cx="1832303" cy="583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সালাত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95027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bn-IN" sz="1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1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13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" y="2004237"/>
            <a:ext cx="12191999" cy="485376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আখলাকে হামিদা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62" y="1342293"/>
            <a:ext cx="8147538" cy="114590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algn="l"/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2" y="2488201"/>
            <a:ext cx="12109938" cy="436979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							</a:t>
            </a:r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আখলাকে হামিদার ধারণা বর্ণনা করতে পারবে</a:t>
            </a:r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।</a:t>
            </a:r>
          </a:p>
          <a:p>
            <a:pPr algn="just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২।</a:t>
            </a:r>
            <a:r>
              <a:rPr lang="bn-IN" sz="4000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আখলাকে </a:t>
            </a:r>
            <a:r>
              <a:rPr lang="bn-IN" sz="4000" dirty="0" smtClean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হামিদার গুরুত্ব</a:t>
            </a:r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4000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000" dirty="0" smtClean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lvl="0" algn="just"/>
            <a:r>
              <a:rPr lang="en-US" sz="4000" dirty="0" smtClean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dirty="0" smtClean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</a:t>
            </a:r>
            <a:r>
              <a:rPr lang="bn-IN" sz="4000" dirty="0" smtClean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সুফলগুলো বিশ্লেষ</a:t>
            </a:r>
            <a:r>
              <a:rPr lang="bn-IN" sz="4000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000" dirty="0" smtClean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bn-IN" sz="4000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algn="l"/>
            <a:endParaRPr lang="en-US" sz="4000" dirty="0"/>
          </a:p>
        </p:txBody>
      </p:sp>
      <p:sp>
        <p:nvSpPr>
          <p:cNvPr id="4" name="Pentagon 3"/>
          <p:cNvSpPr/>
          <p:nvPr/>
        </p:nvSpPr>
        <p:spPr>
          <a:xfrm>
            <a:off x="3384907" y="0"/>
            <a:ext cx="5984723" cy="134302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শিখনফল</a:t>
            </a:r>
            <a:endParaRPr lang="en-US" sz="72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01881"/>
            <a:ext cx="5720930" cy="6656119"/>
            <a:chOff x="0" y="-1"/>
            <a:chExt cx="5716982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5716982" cy="68580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1554886" y="5110832"/>
              <a:ext cx="2774731" cy="7200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</a:rPr>
                <a:t>সালাত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20929" y="118753"/>
            <a:ext cx="6471071" cy="6739246"/>
            <a:chOff x="5720930" y="-35626"/>
            <a:chExt cx="6471070" cy="68936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930" y="-35626"/>
              <a:ext cx="6471070" cy="68936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 rot="18327921">
              <a:off x="5854961" y="1922773"/>
              <a:ext cx="3289839" cy="7039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chemeClr val="tx1"/>
                  </a:solidFill>
                </a:rPr>
                <a:t>দরিদ্রকে দান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3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018" y="4486998"/>
            <a:ext cx="9109445" cy="1480326"/>
          </a:xfrm>
          <a:noFill/>
        </p:spPr>
        <p:txBody>
          <a:bodyPr>
            <a:noAutofit/>
          </a:bodyPr>
          <a:lstStyle/>
          <a:p>
            <a:pPr marL="1143000" indent="-1143000" algn="l">
              <a:buFont typeface="Wingdings" panose="05000000000000000000" pitchFamily="2" charset="2"/>
              <a:buChar char="q"/>
            </a:pPr>
            <a:r>
              <a:rPr lang="en-US" sz="6000" dirty="0" smtClean="0"/>
              <a:t> </a:t>
            </a:r>
            <a:r>
              <a:rPr lang="bn-IN" sz="6000" dirty="0" smtClean="0"/>
              <a:t>আখলাক বলতে কী বুঝায় লিখ।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5" name="Down Arrow Callout 4"/>
          <p:cNvSpPr/>
          <p:nvPr/>
        </p:nvSpPr>
        <p:spPr>
          <a:xfrm>
            <a:off x="1140032" y="1114083"/>
            <a:ext cx="10141526" cy="3161033"/>
          </a:xfrm>
          <a:prstGeom prst="downArrowCallou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I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0" y="257175"/>
            <a:ext cx="12192000" cy="6858000"/>
          </a:xfrm>
          <a:prstGeom prst="bevel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79450"/>
              </p:ext>
            </p:extLst>
          </p:nvPr>
        </p:nvGraphicFramePr>
        <p:xfrm>
          <a:off x="4436896" y="4745678"/>
          <a:ext cx="2908090" cy="2453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6896" y="4745678"/>
                        <a:ext cx="2908090" cy="2453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12191999" cy="452449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আমরা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একটি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ভি</a:t>
            </a:r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ডি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ও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দেখি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219" y="375337"/>
            <a:ext cx="11471561" cy="65556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</a:rPr>
              <a:t>			</a:t>
            </a:r>
            <a:r>
              <a:rPr lang="bn-IN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জোড়ায় কাজ</a:t>
            </a:r>
            <a:endParaRPr lang="bn-BD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bn-BD" sz="6000" dirty="0">
              <a:solidFill>
                <a:srgbClr val="7030A0"/>
              </a:solidFill>
            </a:endParaRPr>
          </a:p>
          <a:p>
            <a:pPr lvl="0"/>
            <a:r>
              <a:rPr lang="bn-I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৫টি গুরুত্ব</a:t>
            </a:r>
            <a:r>
              <a:rPr lang="bn-I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bn-IN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লিখ।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bn-BD" sz="6000" dirty="0" smtClean="0">
              <a:solidFill>
                <a:srgbClr val="7030A0"/>
              </a:solidFill>
            </a:endParaRPr>
          </a:p>
          <a:p>
            <a:endParaRPr lang="bn-BD" sz="6000" dirty="0">
              <a:solidFill>
                <a:srgbClr val="7030A0"/>
              </a:solidFill>
            </a:endParaRPr>
          </a:p>
          <a:p>
            <a:endParaRPr lang="bn-BD" sz="6000" dirty="0" smtClean="0">
              <a:solidFill>
                <a:srgbClr val="7030A0"/>
              </a:solidFill>
            </a:endParaRPr>
          </a:p>
          <a:p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155</Words>
  <Application>Microsoft Office PowerPoint</Application>
  <PresentationFormat>Custom</PresentationFormat>
  <Paragraphs>69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আজকের পাঠ</vt:lpstr>
      <vt:lpstr>এ পাঠ শেষে শিক্ষার্থীরা……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Computer Solution</dc:creator>
  <cp:lastModifiedBy>USER</cp:lastModifiedBy>
  <cp:revision>131</cp:revision>
  <dcterms:created xsi:type="dcterms:W3CDTF">2015-02-24T03:13:14Z</dcterms:created>
  <dcterms:modified xsi:type="dcterms:W3CDTF">2019-10-21T05:07:52Z</dcterms:modified>
</cp:coreProperties>
</file>