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64" r:id="rId3"/>
    <p:sldId id="265" r:id="rId4"/>
    <p:sldId id="269" r:id="rId5"/>
    <p:sldId id="287" r:id="rId6"/>
    <p:sldId id="283" r:id="rId7"/>
    <p:sldId id="284" r:id="rId8"/>
    <p:sldId id="285" r:id="rId9"/>
    <p:sldId id="286" r:id="rId10"/>
    <p:sldId id="282" r:id="rId11"/>
    <p:sldId id="288" r:id="rId12"/>
    <p:sldId id="289" r:id="rId13"/>
    <p:sldId id="290" r:id="rId14"/>
    <p:sldId id="258" r:id="rId15"/>
    <p:sldId id="292" r:id="rId16"/>
    <p:sldId id="273" r:id="rId17"/>
    <p:sldId id="260" r:id="rId18"/>
    <p:sldId id="262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13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>
        <a:solidFill>
          <a:srgbClr val="92D050"/>
        </a:solidFill>
      </dgm:spPr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>
        <a:solidFill>
          <a:srgbClr val="00B0F0"/>
        </a:solidFill>
      </dgm:spPr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>
        <a:solidFill>
          <a:srgbClr val="FFC000"/>
        </a:solidFill>
      </dgm:spPr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>
        <a:solidFill>
          <a:srgbClr val="FFFF00"/>
        </a:solidFill>
        <a:ln w="57150"/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>
        <a:solidFill>
          <a:srgbClr val="FFFF00"/>
        </a:solidFill>
      </dgm:spPr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>
        <a:solidFill>
          <a:srgbClr val="FF0000"/>
        </a:solidFill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>
        <a:solidFill>
          <a:srgbClr val="FF0000"/>
        </a:solidFill>
      </dgm:spPr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>
        <a:solidFill>
          <a:srgbClr val="0070C0"/>
        </a:solidFill>
      </dgm:spPr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>
        <a:solidFill>
          <a:srgbClr val="0070C0"/>
        </a:solidFill>
      </dgm:spPr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28ECD1E5-7BFB-46E2-909E-002725395D79}" type="presOf" srcId="{4D4EB95A-5A67-49D2-A4BD-0BE93447225B}" destId="{A4F61AB2-61A3-41C4-843C-CBD22BE6ECEB}" srcOrd="0" destOrd="0" presId="urn:microsoft.com/office/officeart/2005/8/layout/radial5"/>
    <dgm:cxn modelId="{F40C0A2B-1FA5-4A29-868B-6E6248BEF840}" type="presOf" srcId="{0256C6BE-5F44-4CF9-BD13-59CD94DFEF80}" destId="{D32CF333-55B3-4EF5-8C9D-78E2671F0312}" srcOrd="0" destOrd="0" presId="urn:microsoft.com/office/officeart/2005/8/layout/radial5"/>
    <dgm:cxn modelId="{142356F6-FCCF-4DF1-8DEC-50C4CFCFDD2C}" type="presOf" srcId="{91BAD295-8122-4425-A39B-F3F81CE8274F}" destId="{A7464D03-6264-4E03-8081-28B4535F51A2}" srcOrd="0" destOrd="0" presId="urn:microsoft.com/office/officeart/2005/8/layout/radial5"/>
    <dgm:cxn modelId="{9C84EF87-F4FA-4C27-A91A-BBC1A10E6D63}" type="presOf" srcId="{1A6CDA77-A08E-4683-93E6-5913CD751459}" destId="{750EAB16-4234-42F3-8336-F89726239BD1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EE7A8F27-2E75-465F-97A0-1BB72291C218}" type="presOf" srcId="{1C60055F-FF5A-4ED5-B397-D57CEC77FE20}" destId="{9F8D230C-38DF-405A-AB39-87F5C12C4C3E}" srcOrd="1" destOrd="0" presId="urn:microsoft.com/office/officeart/2005/8/layout/radial5"/>
    <dgm:cxn modelId="{35135614-1170-4280-9548-47E5AB3FD22F}" type="presOf" srcId="{140BDE50-38D2-475F-8D08-557826DA3F28}" destId="{258C8405-F2B6-4D0D-AA1E-C96E15DE0B4C}" srcOrd="1" destOrd="0" presId="urn:microsoft.com/office/officeart/2005/8/layout/radial5"/>
    <dgm:cxn modelId="{16FF6870-1672-45B4-8757-93BEB9E72D73}" type="presOf" srcId="{EE8E37A4-52AD-4374-9817-5C091A80C302}" destId="{0ECE089E-F5DE-4741-8637-2E901B53B990}" srcOrd="0" destOrd="0" presId="urn:microsoft.com/office/officeart/2005/8/layout/radial5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FCFAECAE-C5A7-453C-B1B1-E5E52B04C6CB}" type="presOf" srcId="{90D1EF15-7BB5-422A-A0B8-4F403E455CE5}" destId="{EDCA1F05-16BA-433B-B035-4D3C4DD209ED}" srcOrd="0" destOrd="0" presId="urn:microsoft.com/office/officeart/2005/8/layout/radial5"/>
    <dgm:cxn modelId="{CAA6BF96-4BD2-4DE6-9219-1EA2B69E53EE}" type="presOf" srcId="{DF0FC897-30AE-4368-BDBA-5157422F251D}" destId="{7008C06F-76C0-4BF2-B5B7-A52A496C36E5}" srcOrd="0" destOrd="0" presId="urn:microsoft.com/office/officeart/2005/8/layout/radial5"/>
    <dgm:cxn modelId="{76781E73-D96E-432D-8DC2-6F7AAD1CCF78}" type="presOf" srcId="{5E9E33CB-71DE-49B3-9807-CE6F42ECA9E4}" destId="{8D9DB9BB-C27E-4FE1-A15C-1593FF17104F}" srcOrd="0" destOrd="0" presId="urn:microsoft.com/office/officeart/2005/8/layout/radial5"/>
    <dgm:cxn modelId="{4E2D4AE3-882E-4947-BE53-6AD1E6C859CA}" type="presOf" srcId="{1C60055F-FF5A-4ED5-B397-D57CEC77FE20}" destId="{7A6BFFE3-C879-47C2-BB6B-188738245D62}" srcOrd="0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9848E880-7B94-4B58-92BA-9D6C301B439C}" type="presOf" srcId="{C23FC31C-9C02-4C1C-BADC-F8C3E708C236}" destId="{2B3E77F0-EB7C-42BB-9881-21A0A7A8019F}" srcOrd="0" destOrd="0" presId="urn:microsoft.com/office/officeart/2005/8/layout/radial5"/>
    <dgm:cxn modelId="{A8719104-F3EF-4924-B3DF-22EEE0A34F69}" type="presOf" srcId="{8F6B6C1A-8AC7-42D9-ADC8-4A5867D641BE}" destId="{8CA66E20-BDF4-43A0-ADAE-876036AB3435}" srcOrd="0" destOrd="0" presId="urn:microsoft.com/office/officeart/2005/8/layout/radial5"/>
    <dgm:cxn modelId="{C3E141D7-E6F1-4A35-A7C2-CC5E24914D29}" type="presOf" srcId="{0256C6BE-5F44-4CF9-BD13-59CD94DFEF80}" destId="{4AE375BC-1AC8-4482-ADC8-6CECCA4F2AEC}" srcOrd="1" destOrd="0" presId="urn:microsoft.com/office/officeart/2005/8/layout/radial5"/>
    <dgm:cxn modelId="{F59BADFE-7884-486A-A2BE-5E8173464A95}" type="presOf" srcId="{91BAD295-8122-4425-A39B-F3F81CE8274F}" destId="{83EFABDF-3BFD-4203-86D7-B08800053FDA}" srcOrd="1" destOrd="0" presId="urn:microsoft.com/office/officeart/2005/8/layout/radial5"/>
    <dgm:cxn modelId="{2916CAF6-4F79-4611-BC14-01A71335E277}" type="presOf" srcId="{81D643C9-07D6-4696-A787-843C8C7E6D3B}" destId="{B81EA08D-DF4D-4B3A-88B4-8B8C7BCF8893}" srcOrd="0" destOrd="0" presId="urn:microsoft.com/office/officeart/2005/8/layout/radial5"/>
    <dgm:cxn modelId="{F54B1005-790D-4A00-931A-2F4CC6EAE034}" type="presOf" srcId="{140BDE50-38D2-475F-8D08-557826DA3F28}" destId="{8D6D65CF-E5BF-41ED-9DD7-5D01732A127C}" srcOrd="0" destOrd="0" presId="urn:microsoft.com/office/officeart/2005/8/layout/radial5"/>
    <dgm:cxn modelId="{8F03F10F-82F4-4666-81C4-3F859E8980B8}" type="presOf" srcId="{DF0FC897-30AE-4368-BDBA-5157422F251D}" destId="{20C4BC37-60DB-4EF3-838F-6BC4A742A9F1}" srcOrd="1" destOrd="0" presId="urn:microsoft.com/office/officeart/2005/8/layout/radial5"/>
    <dgm:cxn modelId="{44F0C234-4609-4AC7-8CD4-618AC597A4E7}" type="presOf" srcId="{49D1A19F-43D6-4E0A-9855-086E1B631FBD}" destId="{3CA9C366-909A-461E-BDC9-C8C18A737712}" srcOrd="0" destOrd="0" presId="urn:microsoft.com/office/officeart/2005/8/layout/radial5"/>
    <dgm:cxn modelId="{A2F5B9A5-127E-45D1-A1E3-104D85E7FD50}" type="presOf" srcId="{C23FC31C-9C02-4C1C-BADC-F8C3E708C236}" destId="{A07EFB3C-07B0-46B1-B089-8D5C14FC96E1}" srcOrd="1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BB87EFD8-ED59-4D73-8E5C-7BAD52A689F5}" type="presParOf" srcId="{3CA9C366-909A-461E-BDC9-C8C18A737712}" destId="{B81EA08D-DF4D-4B3A-88B4-8B8C7BCF8893}" srcOrd="0" destOrd="0" presId="urn:microsoft.com/office/officeart/2005/8/layout/radial5"/>
    <dgm:cxn modelId="{14DFE1C0-C0B6-43EE-B895-FE5F1B325072}" type="presParOf" srcId="{3CA9C366-909A-461E-BDC9-C8C18A737712}" destId="{2B3E77F0-EB7C-42BB-9881-21A0A7A8019F}" srcOrd="1" destOrd="0" presId="urn:microsoft.com/office/officeart/2005/8/layout/radial5"/>
    <dgm:cxn modelId="{3E31727A-A70B-4E1E-8E68-858AA14DCF69}" type="presParOf" srcId="{2B3E77F0-EB7C-42BB-9881-21A0A7A8019F}" destId="{A07EFB3C-07B0-46B1-B089-8D5C14FC96E1}" srcOrd="0" destOrd="0" presId="urn:microsoft.com/office/officeart/2005/8/layout/radial5"/>
    <dgm:cxn modelId="{E25E7973-DB52-490B-8D64-BEEC3646FAB4}" type="presParOf" srcId="{3CA9C366-909A-461E-BDC9-C8C18A737712}" destId="{EDCA1F05-16BA-433B-B035-4D3C4DD209ED}" srcOrd="2" destOrd="0" presId="urn:microsoft.com/office/officeart/2005/8/layout/radial5"/>
    <dgm:cxn modelId="{3C870DAC-7299-4682-B792-B684D85E73E6}" type="presParOf" srcId="{3CA9C366-909A-461E-BDC9-C8C18A737712}" destId="{7A6BFFE3-C879-47C2-BB6B-188738245D62}" srcOrd="3" destOrd="0" presId="urn:microsoft.com/office/officeart/2005/8/layout/radial5"/>
    <dgm:cxn modelId="{8377F85B-2182-4038-9871-7693F77F7C41}" type="presParOf" srcId="{7A6BFFE3-C879-47C2-BB6B-188738245D62}" destId="{9F8D230C-38DF-405A-AB39-87F5C12C4C3E}" srcOrd="0" destOrd="0" presId="urn:microsoft.com/office/officeart/2005/8/layout/radial5"/>
    <dgm:cxn modelId="{A3C11D1C-A8B5-418B-9955-A2D5A45F9811}" type="presParOf" srcId="{3CA9C366-909A-461E-BDC9-C8C18A737712}" destId="{0ECE089E-F5DE-4741-8637-2E901B53B990}" srcOrd="4" destOrd="0" presId="urn:microsoft.com/office/officeart/2005/8/layout/radial5"/>
    <dgm:cxn modelId="{B7FA5397-1A45-4225-B6FE-D28924D74224}" type="presParOf" srcId="{3CA9C366-909A-461E-BDC9-C8C18A737712}" destId="{8D6D65CF-E5BF-41ED-9DD7-5D01732A127C}" srcOrd="5" destOrd="0" presId="urn:microsoft.com/office/officeart/2005/8/layout/radial5"/>
    <dgm:cxn modelId="{9B21C420-F94F-443E-8A1C-54024937CEF2}" type="presParOf" srcId="{8D6D65CF-E5BF-41ED-9DD7-5D01732A127C}" destId="{258C8405-F2B6-4D0D-AA1E-C96E15DE0B4C}" srcOrd="0" destOrd="0" presId="urn:microsoft.com/office/officeart/2005/8/layout/radial5"/>
    <dgm:cxn modelId="{DEB327D8-7033-4026-8592-04EA6D5A13FA}" type="presParOf" srcId="{3CA9C366-909A-461E-BDC9-C8C18A737712}" destId="{8D9DB9BB-C27E-4FE1-A15C-1593FF17104F}" srcOrd="6" destOrd="0" presId="urn:microsoft.com/office/officeart/2005/8/layout/radial5"/>
    <dgm:cxn modelId="{C96BA595-2E98-405E-A411-ED1195CCE87C}" type="presParOf" srcId="{3CA9C366-909A-461E-BDC9-C8C18A737712}" destId="{7008C06F-76C0-4BF2-B5B7-A52A496C36E5}" srcOrd="7" destOrd="0" presId="urn:microsoft.com/office/officeart/2005/8/layout/radial5"/>
    <dgm:cxn modelId="{2BA784D8-1EF5-46B7-A742-49610977D457}" type="presParOf" srcId="{7008C06F-76C0-4BF2-B5B7-A52A496C36E5}" destId="{20C4BC37-60DB-4EF3-838F-6BC4A742A9F1}" srcOrd="0" destOrd="0" presId="urn:microsoft.com/office/officeart/2005/8/layout/radial5"/>
    <dgm:cxn modelId="{7B9244A4-E933-4937-8C94-925C116A2276}" type="presParOf" srcId="{3CA9C366-909A-461E-BDC9-C8C18A737712}" destId="{750EAB16-4234-42F3-8336-F89726239BD1}" srcOrd="8" destOrd="0" presId="urn:microsoft.com/office/officeart/2005/8/layout/radial5"/>
    <dgm:cxn modelId="{C53A2963-B243-4E81-B2ED-ACB743E031FA}" type="presParOf" srcId="{3CA9C366-909A-461E-BDC9-C8C18A737712}" destId="{A7464D03-6264-4E03-8081-28B4535F51A2}" srcOrd="9" destOrd="0" presId="urn:microsoft.com/office/officeart/2005/8/layout/radial5"/>
    <dgm:cxn modelId="{A5291CE1-0CF4-4CB7-9E69-08D50E182472}" type="presParOf" srcId="{A7464D03-6264-4E03-8081-28B4535F51A2}" destId="{83EFABDF-3BFD-4203-86D7-B08800053FDA}" srcOrd="0" destOrd="0" presId="urn:microsoft.com/office/officeart/2005/8/layout/radial5"/>
    <dgm:cxn modelId="{9292AA53-71F8-4941-B236-AF2833ECC4C6}" type="presParOf" srcId="{3CA9C366-909A-461E-BDC9-C8C18A737712}" destId="{8CA66E20-BDF4-43A0-ADAE-876036AB3435}" srcOrd="10" destOrd="0" presId="urn:microsoft.com/office/officeart/2005/8/layout/radial5"/>
    <dgm:cxn modelId="{9BA8C27F-3BFF-49D2-AF51-CF96492BCB6D}" type="presParOf" srcId="{3CA9C366-909A-461E-BDC9-C8C18A737712}" destId="{D32CF333-55B3-4EF5-8C9D-78E2671F0312}" srcOrd="11" destOrd="0" presId="urn:microsoft.com/office/officeart/2005/8/layout/radial5"/>
    <dgm:cxn modelId="{8BB40687-C2ED-4CBE-945E-37AD937FD9C3}" type="presParOf" srcId="{D32CF333-55B3-4EF5-8C9D-78E2671F0312}" destId="{4AE375BC-1AC8-4482-ADC8-6CECCA4F2AEC}" srcOrd="0" destOrd="0" presId="urn:microsoft.com/office/officeart/2005/8/layout/radial5"/>
    <dgm:cxn modelId="{B52E583B-9172-4799-AB6D-7CBC6E720B3F}" type="presParOf" srcId="{3CA9C366-909A-461E-BDC9-C8C18A737712}" destId="{A4F61AB2-61A3-41C4-843C-CBD22BE6ECEB}" srcOrd="12" destOrd="0" presId="urn:microsoft.com/office/officeart/2005/8/layout/radial5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EA08D-DF4D-4B3A-88B4-8B8C7BCF8893}">
      <dsp:nvSpPr>
        <dsp:cNvPr id="0" name=""/>
        <dsp:cNvSpPr/>
      </dsp:nvSpPr>
      <dsp:spPr>
        <a:xfrm>
          <a:off x="3733279" y="2260307"/>
          <a:ext cx="1788014" cy="171321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995128" y="2511202"/>
        <a:ext cx="1264316" cy="1211427"/>
      </dsp:txXfrm>
    </dsp:sp>
    <dsp:sp modelId="{2B3E77F0-EB7C-42BB-9881-21A0A7A8019F}">
      <dsp:nvSpPr>
        <dsp:cNvPr id="0" name=""/>
        <dsp:cNvSpPr/>
      </dsp:nvSpPr>
      <dsp:spPr>
        <a:xfrm rot="16200000">
          <a:off x="4415200" y="1589510"/>
          <a:ext cx="424173" cy="56527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effectLst/>
          </a:endParaRPr>
        </a:p>
      </dsp:txBody>
      <dsp:txXfrm>
        <a:off x="4478826" y="1766191"/>
        <a:ext cx="296921" cy="339166"/>
      </dsp:txXfrm>
    </dsp:sp>
    <dsp:sp modelId="{EDCA1F05-16BA-433B-B035-4D3C4DD209ED}">
      <dsp:nvSpPr>
        <dsp:cNvPr id="0" name=""/>
        <dsp:cNvSpPr/>
      </dsp:nvSpPr>
      <dsp:spPr>
        <a:xfrm>
          <a:off x="3728913" y="119327"/>
          <a:ext cx="1796747" cy="134065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992041" y="315661"/>
        <a:ext cx="1270491" cy="947984"/>
      </dsp:txXfrm>
    </dsp:sp>
    <dsp:sp modelId="{7A6BFFE3-C879-47C2-BB6B-188738245D62}">
      <dsp:nvSpPr>
        <dsp:cNvPr id="0" name=""/>
        <dsp:cNvSpPr/>
      </dsp:nvSpPr>
      <dsp:spPr>
        <a:xfrm rot="19800000">
          <a:off x="5496751" y="2229921"/>
          <a:ext cx="354621" cy="565276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effectLst/>
          </a:endParaRPr>
        </a:p>
      </dsp:txBody>
      <dsp:txXfrm>
        <a:off x="5503878" y="2369573"/>
        <a:ext cx="248235" cy="339166"/>
      </dsp:txXfrm>
    </dsp:sp>
    <dsp:sp modelId="{0ECE089E-F5DE-4741-8637-2E901B53B990}">
      <dsp:nvSpPr>
        <dsp:cNvPr id="0" name=""/>
        <dsp:cNvSpPr/>
      </dsp:nvSpPr>
      <dsp:spPr>
        <a:xfrm>
          <a:off x="5790783" y="1326385"/>
          <a:ext cx="1703942" cy="125379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040320" y="1510000"/>
        <a:ext cx="1204868" cy="886569"/>
      </dsp:txXfrm>
    </dsp:sp>
    <dsp:sp modelId="{8D6D65CF-E5BF-41ED-9DD7-5D01732A127C}">
      <dsp:nvSpPr>
        <dsp:cNvPr id="0" name=""/>
        <dsp:cNvSpPr/>
      </dsp:nvSpPr>
      <dsp:spPr>
        <a:xfrm rot="1800000">
          <a:off x="5487865" y="3424732"/>
          <a:ext cx="324239" cy="56527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effectLst/>
          </a:endParaRPr>
        </a:p>
      </dsp:txBody>
      <dsp:txXfrm>
        <a:off x="5494381" y="3513469"/>
        <a:ext cx="226967" cy="339166"/>
      </dsp:txXfrm>
    </dsp:sp>
    <dsp:sp modelId="{8D9DB9BB-C27E-4FE1-A15C-1593FF17104F}">
      <dsp:nvSpPr>
        <dsp:cNvPr id="0" name=""/>
        <dsp:cNvSpPr/>
      </dsp:nvSpPr>
      <dsp:spPr>
        <a:xfrm>
          <a:off x="5811466" y="3449257"/>
          <a:ext cx="1662577" cy="166257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sz="3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054945" y="3692736"/>
        <a:ext cx="1175619" cy="1175619"/>
      </dsp:txXfrm>
    </dsp:sp>
    <dsp:sp modelId="{7008C06F-76C0-4BF2-B5B7-A52A496C36E5}">
      <dsp:nvSpPr>
        <dsp:cNvPr id="0" name=""/>
        <dsp:cNvSpPr/>
      </dsp:nvSpPr>
      <dsp:spPr>
        <a:xfrm rot="5400000">
          <a:off x="4439254" y="4035022"/>
          <a:ext cx="376065" cy="56527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effectLst/>
          </a:endParaRPr>
        </a:p>
      </dsp:txBody>
      <dsp:txXfrm>
        <a:off x="4495664" y="4091668"/>
        <a:ext cx="263246" cy="339166"/>
      </dsp:txXfrm>
    </dsp:sp>
    <dsp:sp modelId="{750EAB16-4234-42F3-8336-F89726239BD1}">
      <dsp:nvSpPr>
        <dsp:cNvPr id="0" name=""/>
        <dsp:cNvSpPr/>
      </dsp:nvSpPr>
      <dsp:spPr>
        <a:xfrm>
          <a:off x="3552679" y="4683082"/>
          <a:ext cx="2149214" cy="152218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867424" y="4906001"/>
        <a:ext cx="1519724" cy="1076351"/>
      </dsp:txXfrm>
    </dsp:sp>
    <dsp:sp modelId="{A7464D03-6264-4E03-8081-28B4535F51A2}">
      <dsp:nvSpPr>
        <dsp:cNvPr id="0" name=""/>
        <dsp:cNvSpPr/>
      </dsp:nvSpPr>
      <dsp:spPr>
        <a:xfrm rot="9000000">
          <a:off x="3490083" y="3407876"/>
          <a:ext cx="287400" cy="56527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effectLst/>
          </a:endParaRPr>
        </a:p>
      </dsp:txBody>
      <dsp:txXfrm rot="10800000">
        <a:off x="3570527" y="3499376"/>
        <a:ext cx="201180" cy="339166"/>
      </dsp:txXfrm>
    </dsp:sp>
    <dsp:sp modelId="{8CA66E20-BDF4-43A0-ADAE-876036AB3435}">
      <dsp:nvSpPr>
        <dsp:cNvPr id="0" name=""/>
        <dsp:cNvSpPr/>
      </dsp:nvSpPr>
      <dsp:spPr>
        <a:xfrm>
          <a:off x="1592384" y="3580892"/>
          <a:ext cx="2038868" cy="139930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890969" y="3785816"/>
        <a:ext cx="1441698" cy="989460"/>
      </dsp:txXfrm>
    </dsp:sp>
    <dsp:sp modelId="{D32CF333-55B3-4EF5-8C9D-78E2671F0312}">
      <dsp:nvSpPr>
        <dsp:cNvPr id="0" name=""/>
        <dsp:cNvSpPr/>
      </dsp:nvSpPr>
      <dsp:spPr>
        <a:xfrm rot="12600000">
          <a:off x="3426516" y="2238175"/>
          <a:ext cx="336582" cy="56527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effectLst/>
          </a:endParaRPr>
        </a:p>
      </dsp:txBody>
      <dsp:txXfrm rot="10800000">
        <a:off x="3520727" y="2376474"/>
        <a:ext cx="235607" cy="339166"/>
      </dsp:txXfrm>
    </dsp:sp>
    <dsp:sp modelId="{A4F61AB2-61A3-41C4-843C-CBD22BE6ECEB}">
      <dsp:nvSpPr>
        <dsp:cNvPr id="0" name=""/>
        <dsp:cNvSpPr/>
      </dsp:nvSpPr>
      <dsp:spPr>
        <a:xfrm>
          <a:off x="1573073" y="1406637"/>
          <a:ext cx="2077490" cy="1093294"/>
        </a:xfrm>
        <a:prstGeom prst="ellipse">
          <a:avLst/>
        </a:prstGeom>
        <a:solidFill>
          <a:srgbClr val="FFFF00"/>
        </a:solidFill>
        <a:ln w="571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877314" y="1566746"/>
        <a:ext cx="1469008" cy="77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4F0C-0798-4ED5-AAEC-7A31C3D0269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EDDB-3BC7-4232-80A6-F6711922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" y="5549949"/>
            <a:ext cx="1634052" cy="122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1353" y="0"/>
            <a:ext cx="1634052" cy="122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1063">
            <a:off x="7671037" y="5396610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EC\Pictures\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9" y="317979"/>
            <a:ext cx="4275342" cy="32003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" y="3537712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00614"/>
            <a:ext cx="3719287" cy="3124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0" y="3624815"/>
            <a:ext cx="40386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থেকে তথ্য নিয়ে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মুক্তিযুদ্ধ বিষয়ে রচনা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লিখতে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>
            <a:off x="1792288" y="612774"/>
            <a:ext cx="5486400" cy="4721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 Placeholder 7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 মাঠে যাওয়া সম্ভব না হলে ইচ্ছে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করলে মাল্টিমিডিয়া প্রজেক্টরে বড় পর্দায় খেলা দেখা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উন্মুক্ত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1524000"/>
            <a:ext cx="7467600" cy="121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 এতক্ষণ যে প্রযুক্তিগুলো দেখলে, সেগুলোর মধ্যে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মিল খুঁজে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2968388"/>
            <a:ext cx="7467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 টেলিভিশন, মোবাইল ফোন, ইন্টারনেট, মাল্টিমিডিয়া প্রজেক্টর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4558145"/>
            <a:ext cx="7467600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সবগুলোই তথ্য আদান প্রদানের কাজে ব্যবহৃত হয়।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1158123"/>
            <a:ext cx="29502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kern="0" dirty="0" err="1" smtClean="0">
                <a:ln w="1905"/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kern="0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0480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আজকের 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পাঠের নতুন কী কী প্রযুক্তির নাম  উল্লেখ করা হয়েছে তার তালিকা কর এবং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 একটি করে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ব্যবহার লেখ।  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3442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রেডিও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সংবাদ ও 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শোনা; গান-বাজনা,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বিনোদন।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টেলিভিশন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বিভিন্ন অনুষ্ঠান দেখা ও শোনা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মোবাইল ফোন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কথা বলা ও এসএমএস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পাঠানো হয়।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ইন্টারনেট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প্রযুক্তির মাধ্যমে বিভিন্ন তথ্য খুঁজে পাওয়া যায়।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মাল্টিমিডিয়া প্রজেক্টর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বড় পর্দায় কোন কিছু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দেখা যায়।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1994709"/>
              </p:ext>
            </p:extLst>
          </p:nvPr>
        </p:nvGraphicFramePr>
        <p:xfrm>
          <a:off x="0" y="533400"/>
          <a:ext cx="9067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820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ea typeface="Calibri"/>
                <a:cs typeface="NikoshBAN"/>
              </a:rPr>
              <a:t>১. কোন </a:t>
            </a:r>
            <a:r>
              <a:rPr lang="bn-BD" sz="4000" dirty="0">
                <a:ea typeface="Calibri"/>
                <a:cs typeface="NikoshBAN"/>
              </a:rPr>
              <a:t>প্রযুক্তি মানুষের জীবনে </a:t>
            </a:r>
            <a:r>
              <a:rPr lang="bn-IN" sz="4000" dirty="0" smtClean="0">
                <a:ea typeface="Calibri"/>
                <a:cs typeface="NikoshBAN"/>
              </a:rPr>
              <a:t>গুরুত্বপূর্ণ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r>
              <a:rPr lang="bn-BD" sz="4000" dirty="0">
                <a:ea typeface="Calibri"/>
                <a:cs typeface="NikoshBAN"/>
              </a:rPr>
              <a:t>প্রভাব ফেলেছে?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a typeface="Calibri"/>
                <a:cs typeface="NikoshBAN"/>
              </a:rPr>
              <a:t>		</a:t>
            </a:r>
            <a:endParaRPr lang="en-US" sz="4000" dirty="0">
              <a:ea typeface="Calibri"/>
              <a:cs typeface="Vrinda"/>
            </a:endParaRPr>
          </a:p>
          <a:p>
            <a:r>
              <a:rPr lang="bn-BD" sz="4000" dirty="0">
                <a:ea typeface="Calibri"/>
                <a:cs typeface="NikoshBAN"/>
              </a:rPr>
              <a:t> </a:t>
            </a:r>
            <a:endParaRPr lang="bn-BD" sz="4000" dirty="0" smtClean="0">
              <a:ea typeface="Calibri"/>
              <a:cs typeface="NikoshBAN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২</a:t>
            </a:r>
            <a:r>
              <a:rPr lang="bn-BD" sz="4000" dirty="0">
                <a:ea typeface="Calibri"/>
                <a:cs typeface="NikoshBAN"/>
              </a:rPr>
              <a:t>. নিচের কোনটি প্রযুক্তি?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89" y="30480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349" y="51054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2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331435" y="3048000"/>
            <a:ext cx="406201" cy="3429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34535" y="5334000"/>
            <a:ext cx="532265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5708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পায়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 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SMS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মাইক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ল্যান্ডফোন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রেডিও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685800" y="1901304"/>
            <a:ext cx="762000" cy="419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191000" y="5305568"/>
            <a:ext cx="762000" cy="4765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559015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বাড়ির কাজ 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7717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4400" dirty="0">
                <a:ea typeface="Calibri"/>
                <a:cs typeface="NikoshBAN"/>
              </a:rPr>
              <a:t>কতকগুলো তথ্য 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6146" name="Picture 2" descr="E:\এই ফাইলে সব কিছু আছে।\picture\Pictures\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026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এই ফাইলে সব কিছু আছে।\picture\Pictures\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905000"/>
            <a:ext cx="629840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4419600" cy="52117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/>
              <a:t>Abul</a:t>
            </a:r>
            <a:r>
              <a:rPr lang="en-US" dirty="0" smtClean="0"/>
              <a:t> </a:t>
            </a:r>
            <a:r>
              <a:rPr lang="en-US" dirty="0" err="1" smtClean="0"/>
              <a:t>kashem</a:t>
            </a:r>
            <a:endParaRPr lang="en-US" dirty="0" smtClean="0"/>
          </a:p>
          <a:p>
            <a:r>
              <a:rPr lang="en-US" dirty="0" err="1" smtClean="0"/>
              <a:t>Asst</a:t>
            </a:r>
            <a:r>
              <a:rPr lang="en-US" dirty="0" smtClean="0"/>
              <a:t> teacher</a:t>
            </a:r>
          </a:p>
          <a:p>
            <a:r>
              <a:rPr lang="en-US" dirty="0" err="1" smtClean="0"/>
              <a:t>Chakbharunia</a:t>
            </a:r>
            <a:r>
              <a:rPr lang="en-US" dirty="0" smtClean="0"/>
              <a:t> </a:t>
            </a:r>
            <a:r>
              <a:rPr lang="en-US" dirty="0" err="1" smtClean="0"/>
              <a:t>madrasha</a:t>
            </a:r>
            <a:endParaRPr lang="en-US" dirty="0" smtClean="0"/>
          </a:p>
          <a:p>
            <a:r>
              <a:rPr lang="en-US" dirty="0" err="1" smtClean="0"/>
              <a:t>Joypurhat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93" y="2542354"/>
            <a:ext cx="3733800" cy="241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528500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31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মাধ্যমে এসএমএস পাঠাচ্ছে।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9669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রেডিওর মাধ্যমে কৃষি বিষয়ক অনুষ্ঠান শুনছে।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95" y="597187"/>
            <a:ext cx="49584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5052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তথ্য ও যোগাযোগ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প্রযুক্তিতে ব্যবহৃত হয় এমন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কতকগুলো যন্ত্র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রেডিও,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মোবাইল, ইন্টারনেট ও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প্রজেক্টরের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491698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3109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6" y="1025405"/>
            <a:ext cx="3575021" cy="2145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5" y="953322"/>
            <a:ext cx="3450790" cy="2156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60" y="3733800"/>
            <a:ext cx="3496300" cy="19913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5518" y="43835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নিচের চিত্রগুলো লক্ষ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027" y="3107414"/>
            <a:ext cx="455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082" y="307814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সাগরে প্রায়ই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ঝড়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688168"/>
            <a:ext cx="446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রেডিওর মাধ্যমে ঝড়ের সংবাদ  তাড়াতাড়ি শোনা যায়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7205"/>
            <a:ext cx="4038599" cy="3531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4191000"/>
            <a:ext cx="368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2" y="407206"/>
            <a:ext cx="3581400" cy="35317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95460" y="4190999"/>
            <a:ext cx="381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অনুষ্ঠান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দেখে স্ট্রবেরি ফলের চাষ 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27" y="1332131"/>
            <a:ext cx="6102803" cy="35675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কী হচ্ছে?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349" y="5181600"/>
            <a:ext cx="632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কথা বলা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প্রাত্যহিক জীবনে ব্যবহৃত </a:t>
            </a:r>
            <a:r>
              <a:rPr lang="bn-BD" sz="4400" dirty="0">
                <a:ea typeface="Calibri"/>
                <a:cs typeface="NikoshBAN"/>
              </a:rPr>
              <a:t>হয় এমন কয়েকটি তথ্য ও যোগাযোগ প্রযুক্তির নাম </a:t>
            </a:r>
            <a:r>
              <a:rPr lang="bn-BD" sz="4400" dirty="0" smtClean="0">
                <a:ea typeface="Calibri"/>
                <a:cs typeface="NikoshBAN"/>
              </a:rPr>
              <a:t>লেখ</a:t>
            </a:r>
            <a:r>
              <a:rPr lang="bn-BD" sz="4400" dirty="0">
                <a:ea typeface="Calibri"/>
                <a:cs typeface="NikoshBAN"/>
              </a:rPr>
              <a:t>।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864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422</Words>
  <Application>Microsoft Office PowerPoint</Application>
  <PresentationFormat>On-screen Show (4:3)</PresentationFormat>
  <Paragraphs>105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 এই পাঠ শেষে শিক্ষার্থীরা...  ১। তথ্য ও যোগাযোগ প্রযুক্তির কী বর্ণনা করতে পারবে;   ২। তথ্য ও যোগাযোগ প্রযুক্তিতে ব্যবহৃত হয় এমন       কতকগুলো যন্ত্র চিহ্নিত করতে পারবে;  ৩। রেডিও, টেলিভিশন, মোবাইল, ইন্টারনেট ও      মাল্টিমিডিয়া প্রজেক্টরের ব্যবহার বর্ণনা করতে  পারবে;   </vt:lpstr>
      <vt:lpstr>PowerPoint Presentation</vt:lpstr>
      <vt:lpstr>PowerPoint Presentation</vt:lpstr>
      <vt:lpstr>এখানে কী হচ্ছে?  </vt:lpstr>
      <vt:lpstr>জোড়ায় কাজ   </vt:lpstr>
      <vt:lpstr>PowerPoint Presentation</vt:lpstr>
      <vt:lpstr>PowerPoint Presentation</vt:lpstr>
      <vt:lpstr>উন্মুক্ত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EC</cp:lastModifiedBy>
  <cp:revision>277</cp:revision>
  <dcterms:created xsi:type="dcterms:W3CDTF">2015-03-31T15:15:49Z</dcterms:created>
  <dcterms:modified xsi:type="dcterms:W3CDTF">2013-02-03T19:59:08Z</dcterms:modified>
</cp:coreProperties>
</file>