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0.jpg" ContentType="image/pn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66" r:id="rId2"/>
    <p:sldId id="263" r:id="rId3"/>
    <p:sldId id="268" r:id="rId4"/>
    <p:sldId id="284" r:id="rId5"/>
    <p:sldId id="256" r:id="rId6"/>
    <p:sldId id="273" r:id="rId7"/>
    <p:sldId id="274" r:id="rId8"/>
    <p:sldId id="257" r:id="rId9"/>
    <p:sldId id="269" r:id="rId10"/>
    <p:sldId id="278" r:id="rId11"/>
    <p:sldId id="277" r:id="rId12"/>
    <p:sldId id="275" r:id="rId13"/>
    <p:sldId id="282" r:id="rId14"/>
    <p:sldId id="276" r:id="rId15"/>
    <p:sldId id="259" r:id="rId16"/>
    <p:sldId id="265" r:id="rId17"/>
    <p:sldId id="260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FA9AB-36C6-4671-B393-EDC03348A425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B910A-0DF7-48A6-819B-758040A7C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27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25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73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69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91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0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31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1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59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93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F56E946-88AC-4F13-81D0-91585390C313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2" y="0"/>
            <a:ext cx="9149892" cy="68535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0" y="533400"/>
            <a:ext cx="43434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ln w="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8800" dirty="0">
              <a:ln w="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E:\এই ফাইলে সব কিছু আছে।\picture\Pictures\2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828800"/>
            <a:ext cx="86106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792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0" y="4600545"/>
            <a:ext cx="4885950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অনলাইনে খবরের কাগজ  পড়া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14400"/>
            <a:ext cx="5225386" cy="349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03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66311"/>
            <a:ext cx="3433906" cy="233466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419600" y="4038600"/>
            <a:ext cx="4495800" cy="95410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আজকাল ছবি প্রিন্ট না করে সরাসরি মোবাইল স্ক্রিনে বা কম্পিউটারে দেখে।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16" y="1447800"/>
            <a:ext cx="3440833" cy="233961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34291" y="4019675"/>
            <a:ext cx="3521467" cy="95410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ডিজিটাল ক্যামেরা দিয়ে ছবি  তোলা হয়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683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10021" y="5119905"/>
            <a:ext cx="3707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সিল মেরে ভোট দিতে হত।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03" y="1676400"/>
            <a:ext cx="6237144" cy="334117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549603" y="609600"/>
            <a:ext cx="18288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ভোট প্রদান 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148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1346035"/>
            <a:ext cx="21717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/>
                <a:cs typeface="NikoshBAN"/>
              </a:rPr>
              <a:t>দলগত কাজ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3429000"/>
            <a:ext cx="8153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ea typeface="Calibri"/>
                <a:cs typeface="NikoshBAN"/>
              </a:rPr>
              <a:t>তোমাদের স্কুলের অফিসকে কাগজবিহীন অফিসে রূপান্তর করতে হলে কী কী কাজ করতে হবে </a:t>
            </a:r>
            <a:r>
              <a:rPr lang="bn-BD" sz="4000" dirty="0" smtClean="0">
                <a:ea typeface="Calibri"/>
                <a:cs typeface="NikoshBAN"/>
              </a:rPr>
              <a:t>লেখ</a:t>
            </a:r>
            <a:r>
              <a:rPr lang="bn-BD" sz="4000" dirty="0">
                <a:ea typeface="Calibri"/>
                <a:cs typeface="NikoshBAN"/>
              </a:rPr>
              <a:t>। </a:t>
            </a:r>
            <a:r>
              <a:rPr lang="bn-BD" sz="4000" dirty="0" smtClean="0">
                <a:ea typeface="Calibri"/>
                <a:cs typeface="NikoshBAN"/>
              </a:rPr>
              <a:t> </a:t>
            </a:r>
            <a:endParaRPr lang="en-US" sz="4000" dirty="0"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3507953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295400"/>
            <a:ext cx="7162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সম্ভাব্য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উত্তর</a:t>
            </a: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অফিসের সকলের জন্য কম্পিউটার প্রয়োজন।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শেণিকক্ষে মাল্টিমিডিয়া ব্যবহার করতে হবে।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কম্পিউটার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সংযোগ থাকতে হবে। </a:t>
            </a:r>
          </a:p>
        </p:txBody>
      </p:sp>
    </p:spTree>
    <p:extLst>
      <p:ext uri="{BB962C8B-B14F-4D97-AF65-F5344CB8AC3E}">
        <p14:creationId xmlns:p14="http://schemas.microsoft.com/office/powerpoint/2010/main" val="3027251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052691"/>
            <a:ext cx="8077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১. কাগজবিহীন ভর্তি প্রক্রিয়া সর্বপ্রথম কোন বিশ্ববিদ্যালয়ে শুরু করে? 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		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			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২</a:t>
            </a: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. কাগজবিহীন অফিসের কার্যক্রম পরিচালনায় মূল ভূমিকা পালন করছে কোনটি? 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				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 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85919" y="383462"/>
            <a:ext cx="1402948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>
                <a:ln w="11430"/>
                <a:solidFill>
                  <a:schemeClr val="tx1"/>
                </a:solidFill>
                <a:latin typeface="NikoshBAN" pitchFamily="2" charset="0"/>
                <a:ea typeface="Calibri"/>
                <a:cs typeface="NikoshBAN" pitchFamily="2" charset="0"/>
              </a:rPr>
              <a:t>মূল্যায়ন</a:t>
            </a:r>
            <a:endParaRPr lang="en-US" sz="4000" b="1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2999" y="2189018"/>
            <a:ext cx="2133601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ea typeface="Calibri"/>
                <a:cs typeface="NikoshBAN" pitchFamily="2" charset="0"/>
              </a:rPr>
              <a:t>ক. ঢাকা 	</a:t>
            </a:r>
            <a:endParaRPr lang="en-US" sz="3600" dirty="0">
              <a:solidFill>
                <a:schemeClr val="tx1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3006436"/>
            <a:ext cx="24384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গ. রাজশাহী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ea typeface="Calibri"/>
                <a:cs typeface="NikoshBAN" pitchFamily="2" charset="0"/>
              </a:rPr>
              <a:t>	</a:t>
            </a:r>
            <a:endParaRPr lang="en-US" sz="3600" dirty="0">
              <a:solidFill>
                <a:schemeClr val="tx1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2400" y="2189018"/>
            <a:ext cx="3124201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খ. </a:t>
            </a:r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জাহাঙ্গীরনগর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ea typeface="Calibri"/>
                <a:cs typeface="NikoshBAN" pitchFamily="2" charset="0"/>
              </a:rPr>
              <a:t>	</a:t>
            </a:r>
            <a:endParaRPr lang="en-US" sz="3600" dirty="0">
              <a:solidFill>
                <a:schemeClr val="tx1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62400" y="2895600"/>
            <a:ext cx="4728007" cy="609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ঘ</a:t>
            </a: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. শাহজালাল বিজ্ঞান ও প্রযুক্তি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ea typeface="Calibri"/>
                <a:cs typeface="NikoshBAN" pitchFamily="2" charset="0"/>
              </a:rPr>
              <a:t>	</a:t>
            </a:r>
            <a:endParaRPr lang="en-US" sz="3600" dirty="0">
              <a:solidFill>
                <a:schemeClr val="tx1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599" y="4876800"/>
            <a:ext cx="2320635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মোবাইল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62400" y="4876800"/>
            <a:ext cx="27432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কম্পিউটার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43401" y="5562600"/>
            <a:ext cx="4347006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তথ্য ও যোগাযোগ প্রযুক্তি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1600" y="5562600"/>
            <a:ext cx="2514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টেলিভিশন 		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638620" y="3048000"/>
            <a:ext cx="495159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3962400" y="5867400"/>
            <a:ext cx="533400" cy="2636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91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8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33400"/>
            <a:ext cx="838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৩</a:t>
            </a: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. বর্তমানে স্কুল কলেজ ও বিশ্ববিদ্যালয়ে ভর্তি কিসের মাধ্যমে করা হয়? 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					</a:t>
            </a:r>
            <a:endParaRPr lang="en-US" sz="36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36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36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৪</a:t>
            </a: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. ভোট দেওয়া ও ভোট </a:t>
            </a:r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গ</a:t>
            </a:r>
            <a:r>
              <a:rPr lang="bn-IN" sz="3600" dirty="0" smtClean="0">
                <a:latin typeface="NikoshBAN" pitchFamily="2" charset="0"/>
                <a:ea typeface="Calibri"/>
                <a:cs typeface="NikoshBAN" pitchFamily="2" charset="0"/>
              </a:rPr>
              <a:t>ণ</a:t>
            </a:r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নার </a:t>
            </a: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কাজে </a:t>
            </a:r>
            <a:r>
              <a:rPr lang="bn-IN" sz="3600" dirty="0" smtClean="0">
                <a:latin typeface="NikoshBAN" pitchFamily="2" charset="0"/>
                <a:ea typeface="Calibri"/>
                <a:cs typeface="NikoshBAN" pitchFamily="2" charset="0"/>
              </a:rPr>
              <a:t>কী</a:t>
            </a:r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ব্যবহার করা হয়? 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				</a:t>
            </a:r>
            <a:endParaRPr lang="en-US" sz="36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3600" dirty="0" smtClean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2836" y="1600200"/>
            <a:ext cx="30480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মোবাইল ফোন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67200" y="1524000"/>
            <a:ext cx="30480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টেলিভিশন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7200" y="2209800"/>
            <a:ext cx="30480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রেডিও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2313709"/>
            <a:ext cx="28194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স্মার্ট ফোন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4502727"/>
            <a:ext cx="22098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প্রিন্টার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5403273"/>
            <a:ext cx="2514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ই- মেইল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86200" y="4572000"/>
            <a:ext cx="48768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ইলেকট্রনিক ভোটিং মেশিন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4800" y="5410200"/>
            <a:ext cx="30480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জিপি এস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3" name="Striped Right Arrow 12"/>
          <p:cNvSpPr/>
          <p:nvPr/>
        </p:nvSpPr>
        <p:spPr>
          <a:xfrm>
            <a:off x="568036" y="2514600"/>
            <a:ext cx="609600" cy="304800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otched Right Arrow 13"/>
          <p:cNvSpPr/>
          <p:nvPr/>
        </p:nvSpPr>
        <p:spPr>
          <a:xfrm>
            <a:off x="3733800" y="4807527"/>
            <a:ext cx="685800" cy="304800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30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651301"/>
            <a:ext cx="2654894" cy="830997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0491" y="3124200"/>
            <a:ext cx="792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ea typeface="Calibri"/>
                <a:cs typeface="NikoshBAN"/>
              </a:rPr>
              <a:t>তুমি ও তোমার পরিবারের সদস্যরা কর্মক্ষেত্রে কী কী তথ্য </a:t>
            </a:r>
            <a:r>
              <a:rPr lang="bn-BD" sz="4000" dirty="0">
                <a:ea typeface="Calibri"/>
                <a:cs typeface="NikoshBAN"/>
              </a:rPr>
              <a:t>ও যোগাযোগ </a:t>
            </a:r>
            <a:r>
              <a:rPr lang="bn-BD" sz="4000" dirty="0" smtClean="0">
                <a:ea typeface="Calibri"/>
                <a:cs typeface="NikoshBAN"/>
              </a:rPr>
              <a:t>প্রযুক্তি ব্যবহার কর তা লেখ।  </a:t>
            </a:r>
            <a:endParaRPr lang="en-US" sz="4000" dirty="0">
              <a:ea typeface="Calibri"/>
              <a:cs typeface="Vrinda"/>
            </a:endParaRPr>
          </a:p>
        </p:txBody>
      </p:sp>
      <p:pic>
        <p:nvPicPr>
          <p:cNvPr id="5122" name="Picture 2" descr="E:\এই ফাইলে সব কিছু আছে।\picture\Pictures\8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0552"/>
            <a:ext cx="142875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এই ফাইলে সব কিছু আছে।\picture\Pictures\8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44098"/>
            <a:ext cx="142875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956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200400"/>
            <a:ext cx="74676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1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E:\এই ফাইলে সব কিছু আছে।\picture\Pictures\4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52400"/>
            <a:ext cx="7315200" cy="359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435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5364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36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sz="36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 আবুল কাশেম</a:t>
            </a:r>
          </a:p>
          <a:p>
            <a:pPr marL="0" indent="0">
              <a:buNone/>
            </a:pP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marL="0" indent="0">
              <a:buNone/>
            </a:pP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চকভারুনিয়া আলিম মাদ্রাসা</a:t>
            </a:r>
          </a:p>
          <a:p>
            <a:pPr marL="0" indent="0">
              <a:buNone/>
            </a:pP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জয়পুরহাট সদর জয়পুরহাট।</a:t>
            </a:r>
            <a:endParaRPr lang="bn-BD" dirty="0">
              <a:latin typeface="Times New Roman" pitchFamily="18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5800" y="914400"/>
            <a:ext cx="4267200" cy="52117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7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তথ্য ও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: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সময়: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মিনিট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34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EC\Pictures\56547305_105350467324423_451030229320309145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16677"/>
            <a:ext cx="2514600" cy="211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750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1764" y="68580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নিচের চিত্র গুলি লক্ষ্য কর।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62" r="9242" b="14530"/>
          <a:stretch/>
        </p:blipFill>
        <p:spPr>
          <a:xfrm>
            <a:off x="864710" y="1752600"/>
            <a:ext cx="7177854" cy="2971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209800" y="4923104"/>
            <a:ext cx="4038600" cy="584775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অফিসে ব্যবহৃত হচ্ছে ---------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314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3276600"/>
          </a:xfrm>
        </p:spPr>
        <p:txBody>
          <a:bodyPr>
            <a:no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            </a:t>
            </a:r>
            <a:br>
              <a:rPr lang="bn-BD" sz="5400" dirty="0" smtClean="0">
                <a:latin typeface="NikoshBAN" pitchFamily="2" charset="0"/>
                <a:cs typeface="NikoshBAN" pitchFamily="2" charset="0"/>
              </a:rPr>
            </a:br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           আজকের পাঠ</a:t>
            </a:r>
            <a:br>
              <a:rPr lang="bn-BD" sz="5400" dirty="0" smtClean="0"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 smtClean="0">
                <a:latin typeface="NikoshBAN" pitchFamily="2" charset="0"/>
                <a:cs typeface="NikoshBAN" pitchFamily="2" charset="0"/>
              </a:rPr>
            </a:br>
            <a:r>
              <a:rPr lang="bn-BD" sz="540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 smtClean="0">
                <a:latin typeface="NikoshBAN" pitchFamily="2" charset="0"/>
                <a:cs typeface="NikoshBAN" pitchFamily="2" charset="0"/>
              </a:rPr>
            </a:b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কর্মক্ষেত্রে তথ্য ও যোগাযোগ প্রযুক্তির ব্যবহার।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63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1085195"/>
            <a:ext cx="8153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bn-BD" sz="4000" b="1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১</a:t>
            </a:r>
            <a:r>
              <a:rPr lang="bn-BD" sz="4000" dirty="0">
                <a:latin typeface="NikoshBAN" pitchFamily="2" charset="0"/>
                <a:ea typeface="Calibri"/>
                <a:cs typeface="NikoshBAN" pitchFamily="2" charset="0"/>
              </a:rPr>
              <a:t>। কর্মক্ষেত্রে তথ্য ও যোগাযোগ প্রযুক্তির </a:t>
            </a:r>
            <a:endParaRPr lang="bn-BD" sz="40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   প্রয়োজনীয়তা </a:t>
            </a:r>
            <a:r>
              <a:rPr lang="bn-IN" sz="4000" dirty="0" smtClean="0">
                <a:latin typeface="NikoshBAN" pitchFamily="2" charset="0"/>
                <a:ea typeface="Calibri"/>
                <a:cs typeface="NikoshBAN" pitchFamily="2" charset="0"/>
              </a:rPr>
              <a:t>বর্ণনা করতে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 পারবে</a:t>
            </a:r>
            <a:r>
              <a:rPr lang="bn-IN" sz="4000" dirty="0">
                <a:latin typeface="NikoshBAN" pitchFamily="2" charset="0"/>
                <a:ea typeface="Calibri"/>
                <a:cs typeface="NikoshBAN" pitchFamily="2" charset="0"/>
              </a:rPr>
              <a:t>;</a:t>
            </a:r>
            <a:endParaRPr lang="en-US" sz="4000" dirty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ea typeface="Calibri"/>
                <a:cs typeface="NikoshBAN" pitchFamily="2" charset="0"/>
              </a:rPr>
              <a:t>২। কাগজের পরিবর্তে 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প্রযুক্তি ব্যবহারের সুবিধাগুলো </a:t>
            </a:r>
            <a:endParaRPr lang="en-US" sz="40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en-US" sz="4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ea typeface="Calibri"/>
                <a:cs typeface="NikoshBAN" pitchFamily="2" charset="0"/>
              </a:rPr>
              <a:t>  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ব্যাখ্যা করতে পারবে</a:t>
            </a:r>
            <a:r>
              <a:rPr lang="bn-IN" sz="4000" dirty="0" smtClean="0">
                <a:latin typeface="NikoshBAN" pitchFamily="2" charset="0"/>
                <a:ea typeface="Calibri"/>
                <a:cs typeface="NikoshBAN" pitchFamily="2" charset="0"/>
              </a:rPr>
              <a:t>;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   </a:t>
            </a:r>
          </a:p>
          <a:p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৩। ইলেকট্রিক ভোটিং মেশিন-এর কাজ </a:t>
            </a:r>
            <a:r>
              <a:rPr lang="bn-IN" sz="4000" dirty="0" smtClean="0">
                <a:latin typeface="NikoshBAN" pitchFamily="2" charset="0"/>
                <a:ea typeface="Calibri"/>
                <a:cs typeface="NikoshBAN" pitchFamily="2" charset="0"/>
              </a:rPr>
              <a:t>চিহ্নিত </a:t>
            </a:r>
            <a:endParaRPr lang="en-US" sz="40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en-US" sz="4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ea typeface="Calibri"/>
                <a:cs typeface="NikoshBAN" pitchFamily="2" charset="0"/>
              </a:rPr>
              <a:t>   </a:t>
            </a:r>
            <a:r>
              <a:rPr lang="bn-IN" sz="4000" dirty="0" smtClean="0">
                <a:latin typeface="NikoshBAN" pitchFamily="2" charset="0"/>
                <a:ea typeface="Calibri"/>
                <a:cs typeface="NikoshBAN" pitchFamily="2" charset="0"/>
              </a:rPr>
              <a:t>করতে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 পারবে।  </a:t>
            </a:r>
            <a:endParaRPr lang="en-US" sz="40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890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1782" y="4389283"/>
            <a:ext cx="4544291" cy="9541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ক্যাশ টাকা জমা দিয়ে প্রবেশ পত্র নিতে হত।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599" y="4419600"/>
            <a:ext cx="3478073" cy="9541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ভর্তি প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রী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ক্ষার ফলাফল প্রকাশিত হত খবরের কাগজে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7885"/>
            <a:ext cx="4565073" cy="3124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5088082" y="1102521"/>
            <a:ext cx="3463636" cy="3151909"/>
            <a:chOff x="4956612" y="1219200"/>
            <a:chExt cx="3832992" cy="33147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6613" y="2234106"/>
              <a:ext cx="3832991" cy="2299794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6612" y="1219200"/>
              <a:ext cx="3832992" cy="202103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482809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4648200"/>
            <a:ext cx="3429000" cy="138499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ঘরে বসেই মোবাইলে বিশ্ববিদ্যালয়ে ভর্তি পরীক্ষার সকল প্রক্রিয়া সম্পন্ন করা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4191000"/>
            <a:ext cx="4574323" cy="138499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 ফোনে এসএমএস পাঠিয়ে  বিশ্ববিদ্যালয়ে ভর্তি প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রী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ক্ষার ফলাফল পাওয়া যাচ্ছে।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7718"/>
            <a:ext cx="2590800" cy="389489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3927764" y="1071732"/>
            <a:ext cx="4685159" cy="2966867"/>
            <a:chOff x="3927764" y="1071732"/>
            <a:chExt cx="4685159" cy="296686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764" y="1071732"/>
              <a:ext cx="4685159" cy="296686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764" y="2895600"/>
              <a:ext cx="1523998" cy="1142998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62490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8500" y="1074003"/>
            <a:ext cx="28194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জোড়ায় কাজ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67691" y="2286000"/>
            <a:ext cx="6705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ea typeface="Calibri"/>
                <a:cs typeface="NikoshBAN"/>
              </a:rPr>
              <a:t>কর্মক্ষেত্রে তথ্য ও যোগাযোগ প্রযুক্তির প্রয়োজনীয়তা </a:t>
            </a:r>
            <a:r>
              <a:rPr lang="bn-BD" sz="4400" dirty="0" smtClean="0">
                <a:ea typeface="Calibri"/>
                <a:cs typeface="NikoshBAN"/>
              </a:rPr>
              <a:t>ব্যাখ্যা </a:t>
            </a:r>
            <a:r>
              <a:rPr lang="bn-BD" sz="4400" dirty="0">
                <a:ea typeface="Calibri"/>
                <a:cs typeface="NikoshBAN"/>
              </a:rPr>
              <a:t>কর। </a:t>
            </a:r>
            <a:endParaRPr lang="en-US" sz="4400" dirty="0"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528419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89588" y="4426527"/>
            <a:ext cx="3048000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গতানুগতিক অফিস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6127" y="4419600"/>
            <a:ext cx="3657600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কাগজবিহীন অফিস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605135"/>
            <a:ext cx="69342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এসো নিচের ছবিগুলো দেখি এবং কাজগুলো বোঝার চেষ্টা করি।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" r="4700"/>
          <a:stretch/>
        </p:blipFill>
        <p:spPr>
          <a:xfrm>
            <a:off x="471055" y="1819199"/>
            <a:ext cx="4045527" cy="239504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26" y="1819199"/>
            <a:ext cx="3867974" cy="239504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63828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972</TotalTime>
  <Words>341</Words>
  <Application>Microsoft Office PowerPoint</Application>
  <PresentationFormat>On-screen Show (4:3)</PresentationFormat>
  <Paragraphs>92</Paragraphs>
  <Slides>18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Trek</vt:lpstr>
      <vt:lpstr>PowerPoint Presentation</vt:lpstr>
      <vt:lpstr>PowerPoint Presentation</vt:lpstr>
      <vt:lpstr>PowerPoint Presentation</vt:lpstr>
      <vt:lpstr>                             আজকের পাঠ    কর্মক্ষেত্রে তথ্য ও যোগাযোগ প্রযুক্তির ব্যবহার।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EC</cp:lastModifiedBy>
  <cp:revision>180</cp:revision>
  <dcterms:created xsi:type="dcterms:W3CDTF">2015-03-31T15:15:49Z</dcterms:created>
  <dcterms:modified xsi:type="dcterms:W3CDTF">2013-02-03T20:58:27Z</dcterms:modified>
</cp:coreProperties>
</file>