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8" r:id="rId3"/>
    <p:sldId id="277" r:id="rId4"/>
    <p:sldId id="275" r:id="rId5"/>
    <p:sldId id="292" r:id="rId6"/>
    <p:sldId id="257" r:id="rId7"/>
    <p:sldId id="258" r:id="rId8"/>
    <p:sldId id="287" r:id="rId9"/>
    <p:sldId id="294" r:id="rId10"/>
    <p:sldId id="293" r:id="rId11"/>
    <p:sldId id="289" r:id="rId12"/>
    <p:sldId id="271" r:id="rId13"/>
    <p:sldId id="290" r:id="rId14"/>
    <p:sldId id="280" r:id="rId15"/>
    <p:sldId id="288" r:id="rId16"/>
    <p:sldId id="295" r:id="rId17"/>
    <p:sldId id="270" r:id="rId18"/>
    <p:sldId id="276" r:id="rId19"/>
    <p:sldId id="272" r:id="rId20"/>
    <p:sldId id="273" r:id="rId21"/>
  </p:sldIdLst>
  <p:sldSz cx="9906000" cy="6858000" type="A4"/>
  <p:notesSz cx="6858000" cy="9144000"/>
  <p:defaultTextStyle>
    <a:defPPr>
      <a:defRPr lang="en-US"/>
    </a:defPPr>
    <a:lvl1pPr marL="0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36433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72866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09298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45731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82164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18597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755029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291462" algn="l" defTabSz="107286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>
      <p:cViewPr>
        <p:scale>
          <a:sx n="75" d="100"/>
          <a:sy n="75" d="100"/>
        </p:scale>
        <p:origin x="-990" y="-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E38562A-857E-4F47-8B2A-A60B275FFE1B}" type="doc">
      <dgm:prSet loTypeId="urn:microsoft.com/office/officeart/2005/8/layout/hierarchy6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A05C4E8-D1C0-48D7-BAFC-8BF586EB093E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b="1" cap="none" spc="0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অজীব উপাদান</a:t>
          </a:r>
          <a:endParaRPr lang="en-US" b="1" cap="none" spc="0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2A3A1372-71AD-44B1-9F31-EF0AA81066EB}" type="parTrans" cxnId="{46F56EFE-DFDA-4D33-BC13-50E7E8C52A26}">
      <dgm:prSet/>
      <dgm:spPr/>
      <dgm:t>
        <a:bodyPr/>
        <a:lstStyle/>
        <a:p>
          <a:endParaRPr lang="en-US"/>
        </a:p>
      </dgm:t>
    </dgm:pt>
    <dgm:pt modelId="{46C1F391-B0AC-4D49-BC0A-CA3DCBD4359A}" type="sibTrans" cxnId="{46F56EFE-DFDA-4D33-BC13-50E7E8C52A26}">
      <dgm:prSet/>
      <dgm:spPr/>
      <dgm:t>
        <a:bodyPr/>
        <a:lstStyle/>
        <a:p>
          <a:endParaRPr lang="en-US"/>
        </a:p>
      </dgm:t>
    </dgm:pt>
    <dgm:pt modelId="{9E74F604-6B46-4795-9FF2-7A9AB23B05A7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b="1" cap="none" spc="0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জীব উপাদান</a:t>
          </a:r>
          <a:endParaRPr lang="en-US" b="1" cap="none" spc="0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A12471FD-5A9B-4D05-92C5-552265940720}" type="parTrans" cxnId="{F6C429F5-93DF-49A0-9601-C6B1F1912530}">
      <dgm:prSet/>
      <dgm:spPr/>
      <dgm:t>
        <a:bodyPr/>
        <a:lstStyle/>
        <a:p>
          <a:endParaRPr lang="en-US"/>
        </a:p>
      </dgm:t>
    </dgm:pt>
    <dgm:pt modelId="{DEF0609E-7FE9-43F2-97C9-8191FD855DDC}" type="sibTrans" cxnId="{F6C429F5-93DF-49A0-9601-C6B1F1912530}">
      <dgm:prSet/>
      <dgm:spPr/>
      <dgm:t>
        <a:bodyPr/>
        <a:lstStyle/>
        <a:p>
          <a:endParaRPr lang="en-US"/>
        </a:p>
      </dgm:t>
    </dgm:pt>
    <dgm:pt modelId="{987A20F2-D0B6-4692-A7C6-BD26946B9EFE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b="1" cap="none" spc="0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বিয়োজক </a:t>
          </a:r>
          <a:endParaRPr lang="en-US" b="1" cap="none" spc="0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672A44B-5E93-46F6-9D1C-D363C6D38093}" type="parTrans" cxnId="{5B408C52-F84B-444B-85B4-01514A391784}">
      <dgm:prSet/>
      <dgm:spPr/>
      <dgm:t>
        <a:bodyPr/>
        <a:lstStyle/>
        <a:p>
          <a:endParaRPr lang="en-US"/>
        </a:p>
      </dgm:t>
    </dgm:pt>
    <dgm:pt modelId="{8CFF35F1-D99D-4821-A727-9DCC708A90B8}" type="sibTrans" cxnId="{5B408C52-F84B-444B-85B4-01514A391784}">
      <dgm:prSet/>
      <dgm:spPr/>
      <dgm:t>
        <a:bodyPr/>
        <a:lstStyle/>
        <a:p>
          <a:endParaRPr lang="en-US"/>
        </a:p>
      </dgm:t>
    </dgm:pt>
    <dgm:pt modelId="{F0CC441F-33B8-4DA7-A2F0-FEA2B06D5385}">
      <dgm:prSet phldrT="[Text]" custT="1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sz="6000" b="1" cap="none" spc="0" dirty="0" smtClean="0">
              <a:ln w="11430"/>
              <a:solidFill>
                <a:schemeClr val="accent2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বাস্তুতন্ত্রের উপাদান</a:t>
          </a:r>
          <a:endParaRPr lang="en-US" sz="6000" b="1" cap="none" spc="0" dirty="0">
            <a:ln w="11430"/>
            <a:solidFill>
              <a:schemeClr val="accent2">
                <a:lumMod val="50000"/>
              </a:schemeClr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B137B911-7FEB-4B5A-84B9-B4AC4CF74A8B}" type="sibTrans" cxnId="{CABA6C53-28CA-4D7D-AD38-89B46C8550E3}">
      <dgm:prSet/>
      <dgm:spPr/>
      <dgm:t>
        <a:bodyPr/>
        <a:lstStyle/>
        <a:p>
          <a:endParaRPr lang="en-US"/>
        </a:p>
      </dgm:t>
    </dgm:pt>
    <dgm:pt modelId="{9EC1DF74-81A3-4F0A-9B54-050C92986CCD}" type="parTrans" cxnId="{CABA6C53-28CA-4D7D-AD38-89B46C8550E3}">
      <dgm:prSet/>
      <dgm:spPr/>
      <dgm:t>
        <a:bodyPr/>
        <a:lstStyle/>
        <a:p>
          <a:endParaRPr lang="en-US"/>
        </a:p>
      </dgm:t>
    </dgm:pt>
    <dgm:pt modelId="{16DC404E-A1C4-44FD-8615-0C7459C9792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b="1" cap="none" spc="0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উৎপাদক</a:t>
          </a:r>
          <a:r>
            <a:rPr lang="bn-BD" b="1" cap="none" spc="0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endParaRPr lang="en-US" b="1" cap="none" spc="0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E69A25D-CDD4-4DF3-BC81-571A3B4F48DE}" type="parTrans" cxnId="{E29C52E0-134E-43A3-A050-EF0633E485D0}">
      <dgm:prSet/>
      <dgm:spPr/>
      <dgm:t>
        <a:bodyPr/>
        <a:lstStyle/>
        <a:p>
          <a:endParaRPr lang="en-US"/>
        </a:p>
      </dgm:t>
    </dgm:pt>
    <dgm:pt modelId="{C0A9F0F9-CD62-4210-AE7A-DFDB5858DBE5}" type="sibTrans" cxnId="{E29C52E0-134E-43A3-A050-EF0633E485D0}">
      <dgm:prSet/>
      <dgm:spPr/>
      <dgm:t>
        <a:bodyPr/>
        <a:lstStyle/>
        <a:p>
          <a:endParaRPr lang="en-US"/>
        </a:p>
      </dgm:t>
    </dgm:pt>
    <dgm:pt modelId="{527FED12-754C-4F10-9786-79F059E968B7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b="1" cap="none" spc="0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খাদক </a:t>
          </a:r>
          <a:endParaRPr lang="en-US" b="1" cap="none" spc="0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0DE1D63-AEFE-4689-B6FD-8CFCFA0DD6E7}" type="parTrans" cxnId="{A10C5722-9D30-46DD-BF44-1FA8148427B4}">
      <dgm:prSet/>
      <dgm:spPr/>
      <dgm:t>
        <a:bodyPr/>
        <a:lstStyle/>
        <a:p>
          <a:endParaRPr lang="en-US"/>
        </a:p>
      </dgm:t>
    </dgm:pt>
    <dgm:pt modelId="{A3176DE2-7C81-4BD7-95B3-BD1851F5EEA2}" type="sibTrans" cxnId="{A10C5722-9D30-46DD-BF44-1FA8148427B4}">
      <dgm:prSet/>
      <dgm:spPr/>
      <dgm:t>
        <a:bodyPr/>
        <a:lstStyle/>
        <a:p>
          <a:endParaRPr lang="en-US"/>
        </a:p>
      </dgm:t>
    </dgm:pt>
    <dgm:pt modelId="{8C272240-DB63-46EF-824B-9C2841D11E50}" type="pres">
      <dgm:prSet presAssocID="{CE38562A-857E-4F47-8B2A-A60B275FFE1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10E571-E6F0-4FC3-8697-EAA425E62C4B}" type="pres">
      <dgm:prSet presAssocID="{CE38562A-857E-4F47-8B2A-A60B275FFE1B}" presName="hierFlow" presStyleCnt="0"/>
      <dgm:spPr/>
    </dgm:pt>
    <dgm:pt modelId="{4753E1CB-90DE-47FA-A1EC-D7209B346713}" type="pres">
      <dgm:prSet presAssocID="{CE38562A-857E-4F47-8B2A-A60B275FFE1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D6312D2B-1309-4EA4-80D2-D61BD57AB326}" type="pres">
      <dgm:prSet presAssocID="{F0CC441F-33B8-4DA7-A2F0-FEA2B06D5385}" presName="Name14" presStyleCnt="0"/>
      <dgm:spPr/>
    </dgm:pt>
    <dgm:pt modelId="{550617B8-7F7F-4242-B4B4-1B9283B455AA}" type="pres">
      <dgm:prSet presAssocID="{F0CC441F-33B8-4DA7-A2F0-FEA2B06D5385}" presName="level1Shape" presStyleLbl="node0" presStyleIdx="0" presStyleCnt="1" custScaleX="188631" custLinFactNeighborX="12925" custLinFactNeighborY="-2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53AF4C9-04C0-48D1-A9CE-252E36CA4BA6}" type="pres">
      <dgm:prSet presAssocID="{F0CC441F-33B8-4DA7-A2F0-FEA2B06D5385}" presName="hierChild2" presStyleCnt="0"/>
      <dgm:spPr/>
    </dgm:pt>
    <dgm:pt modelId="{693679A5-6945-4921-B358-AB28A221C04D}" type="pres">
      <dgm:prSet presAssocID="{2A3A1372-71AD-44B1-9F31-EF0AA81066EB}" presName="Name19" presStyleLbl="parChTrans1D2" presStyleIdx="0" presStyleCnt="2"/>
      <dgm:spPr/>
      <dgm:t>
        <a:bodyPr/>
        <a:lstStyle/>
        <a:p>
          <a:endParaRPr lang="en-US"/>
        </a:p>
      </dgm:t>
    </dgm:pt>
    <dgm:pt modelId="{479BC84E-E8A2-470B-ACCA-964FDEACCF64}" type="pres">
      <dgm:prSet presAssocID="{9A05C4E8-D1C0-48D7-BAFC-8BF586EB093E}" presName="Name21" presStyleCnt="0"/>
      <dgm:spPr/>
    </dgm:pt>
    <dgm:pt modelId="{D8F8421A-A98B-43B3-8B45-2B9C96CCD872}" type="pres">
      <dgm:prSet presAssocID="{9A05C4E8-D1C0-48D7-BAFC-8BF586EB093E}" presName="level2Shape" presStyleLbl="node2" presStyleIdx="0" presStyleCnt="2" custLinFactNeighborX="-14519" custLinFactNeighborY="-1358"/>
      <dgm:spPr/>
      <dgm:t>
        <a:bodyPr/>
        <a:lstStyle/>
        <a:p>
          <a:endParaRPr lang="en-US"/>
        </a:p>
      </dgm:t>
    </dgm:pt>
    <dgm:pt modelId="{0F5D385F-B562-435E-B100-FE028F5FFCBB}" type="pres">
      <dgm:prSet presAssocID="{9A05C4E8-D1C0-48D7-BAFC-8BF586EB093E}" presName="hierChild3" presStyleCnt="0"/>
      <dgm:spPr/>
    </dgm:pt>
    <dgm:pt modelId="{B3EDD7C1-F422-4261-9CB5-A39380EDC4EA}" type="pres">
      <dgm:prSet presAssocID="{A12471FD-5A9B-4D05-92C5-552265940720}" presName="Name19" presStyleLbl="parChTrans1D2" presStyleIdx="1" presStyleCnt="2"/>
      <dgm:spPr/>
      <dgm:t>
        <a:bodyPr/>
        <a:lstStyle/>
        <a:p>
          <a:endParaRPr lang="en-US"/>
        </a:p>
      </dgm:t>
    </dgm:pt>
    <dgm:pt modelId="{E86C05BB-E2AD-49FA-BAD3-2D7AF6B57129}" type="pres">
      <dgm:prSet presAssocID="{9E74F604-6B46-4795-9FF2-7A9AB23B05A7}" presName="Name21" presStyleCnt="0"/>
      <dgm:spPr/>
    </dgm:pt>
    <dgm:pt modelId="{85B3EC20-B2D9-45D3-9D34-15E68C423D32}" type="pres">
      <dgm:prSet presAssocID="{9E74F604-6B46-4795-9FF2-7A9AB23B05A7}" presName="level2Shape" presStyleLbl="node2" presStyleIdx="1" presStyleCnt="2" custLinFactNeighborX="40370" custLinFactNeighborY="-1358"/>
      <dgm:spPr/>
      <dgm:t>
        <a:bodyPr/>
        <a:lstStyle/>
        <a:p>
          <a:endParaRPr lang="en-US"/>
        </a:p>
      </dgm:t>
    </dgm:pt>
    <dgm:pt modelId="{C962C9F4-B83C-45C1-AC9A-5CE169F01B44}" type="pres">
      <dgm:prSet presAssocID="{9E74F604-6B46-4795-9FF2-7A9AB23B05A7}" presName="hierChild3" presStyleCnt="0"/>
      <dgm:spPr/>
    </dgm:pt>
    <dgm:pt modelId="{4D25AFB4-084A-4EB7-A7E9-7434AACC390A}" type="pres">
      <dgm:prSet presAssocID="{5E69A25D-CDD4-4DF3-BC81-571A3B4F48DE}" presName="Name19" presStyleLbl="parChTrans1D3" presStyleIdx="0" presStyleCnt="3"/>
      <dgm:spPr/>
      <dgm:t>
        <a:bodyPr/>
        <a:lstStyle/>
        <a:p>
          <a:endParaRPr lang="en-US"/>
        </a:p>
      </dgm:t>
    </dgm:pt>
    <dgm:pt modelId="{B11A9643-2830-4B8B-A587-E74E4F715989}" type="pres">
      <dgm:prSet presAssocID="{16DC404E-A1C4-44FD-8615-0C7459C97922}" presName="Name21" presStyleCnt="0"/>
      <dgm:spPr/>
    </dgm:pt>
    <dgm:pt modelId="{936994A3-DB9E-461D-AC2C-0DE9481ED41D}" type="pres">
      <dgm:prSet presAssocID="{16DC404E-A1C4-44FD-8615-0C7459C97922}" presName="level2Shape" presStyleLbl="node3" presStyleIdx="0" presStyleCnt="3" custLinFactNeighborX="62518" custLinFactNeighborY="-8469"/>
      <dgm:spPr/>
      <dgm:t>
        <a:bodyPr/>
        <a:lstStyle/>
        <a:p>
          <a:endParaRPr lang="en-US"/>
        </a:p>
      </dgm:t>
    </dgm:pt>
    <dgm:pt modelId="{BDA3BF93-1DF6-4787-81FB-798DE74E1BB6}" type="pres">
      <dgm:prSet presAssocID="{16DC404E-A1C4-44FD-8615-0C7459C97922}" presName="hierChild3" presStyleCnt="0"/>
      <dgm:spPr/>
    </dgm:pt>
    <dgm:pt modelId="{FBCD6183-4902-4E38-86F1-2BDCA968038B}" type="pres">
      <dgm:prSet presAssocID="{40DE1D63-AEFE-4689-B6FD-8CFCFA0DD6E7}" presName="Name19" presStyleLbl="parChTrans1D3" presStyleIdx="1" presStyleCnt="3"/>
      <dgm:spPr/>
      <dgm:t>
        <a:bodyPr/>
        <a:lstStyle/>
        <a:p>
          <a:endParaRPr lang="en-US"/>
        </a:p>
      </dgm:t>
    </dgm:pt>
    <dgm:pt modelId="{693F55B6-CDE7-4015-B770-164954461033}" type="pres">
      <dgm:prSet presAssocID="{527FED12-754C-4F10-9786-79F059E968B7}" presName="Name21" presStyleCnt="0"/>
      <dgm:spPr/>
    </dgm:pt>
    <dgm:pt modelId="{909DAFAC-8428-4E3B-9670-C2BE60529B8E}" type="pres">
      <dgm:prSet presAssocID="{527FED12-754C-4F10-9786-79F059E968B7}" presName="level2Shape" presStyleLbl="node3" presStyleIdx="1" presStyleCnt="3" custLinFactNeighborX="38173" custLinFactNeighborY="-6363"/>
      <dgm:spPr/>
      <dgm:t>
        <a:bodyPr/>
        <a:lstStyle/>
        <a:p>
          <a:endParaRPr lang="en-US"/>
        </a:p>
      </dgm:t>
    </dgm:pt>
    <dgm:pt modelId="{22FEA892-8469-4838-B2B1-8F6EC11AB6BF}" type="pres">
      <dgm:prSet presAssocID="{527FED12-754C-4F10-9786-79F059E968B7}" presName="hierChild3" presStyleCnt="0"/>
      <dgm:spPr/>
    </dgm:pt>
    <dgm:pt modelId="{8772B840-9122-4752-AF39-6BF19BD8F196}" type="pres">
      <dgm:prSet presAssocID="{6672A44B-5E93-46F6-9D1C-D363C6D38093}" presName="Name19" presStyleLbl="parChTrans1D3" presStyleIdx="2" presStyleCnt="3"/>
      <dgm:spPr/>
      <dgm:t>
        <a:bodyPr/>
        <a:lstStyle/>
        <a:p>
          <a:endParaRPr lang="en-US"/>
        </a:p>
      </dgm:t>
    </dgm:pt>
    <dgm:pt modelId="{EEE3D5CD-CD8B-41B4-B1EE-1F4EAEFBDC0A}" type="pres">
      <dgm:prSet presAssocID="{987A20F2-D0B6-4692-A7C6-BD26946B9EFE}" presName="Name21" presStyleCnt="0"/>
      <dgm:spPr/>
    </dgm:pt>
    <dgm:pt modelId="{3FB20088-3E6B-4FEF-AA58-1DD7419B8A6D}" type="pres">
      <dgm:prSet presAssocID="{987A20F2-D0B6-4692-A7C6-BD26946B9EFE}" presName="level2Shape" presStyleLbl="node3" presStyleIdx="2" presStyleCnt="3" custLinFactNeighborX="25926" custLinFactNeighborY="-8469"/>
      <dgm:spPr/>
      <dgm:t>
        <a:bodyPr/>
        <a:lstStyle/>
        <a:p>
          <a:endParaRPr lang="en-US"/>
        </a:p>
      </dgm:t>
    </dgm:pt>
    <dgm:pt modelId="{BADFBA7C-B534-4D09-9CAD-43762C41FB15}" type="pres">
      <dgm:prSet presAssocID="{987A20F2-D0B6-4692-A7C6-BD26946B9EFE}" presName="hierChild3" presStyleCnt="0"/>
      <dgm:spPr/>
    </dgm:pt>
    <dgm:pt modelId="{0044A5D8-18FA-48D3-B0E5-F9435F638FE7}" type="pres">
      <dgm:prSet presAssocID="{CE38562A-857E-4F47-8B2A-A60B275FFE1B}" presName="bgShapesFlow" presStyleCnt="0"/>
      <dgm:spPr/>
    </dgm:pt>
  </dgm:ptLst>
  <dgm:cxnLst>
    <dgm:cxn modelId="{E01399B5-913C-4675-9214-E4750A596BC2}" type="presOf" srcId="{2A3A1372-71AD-44B1-9F31-EF0AA81066EB}" destId="{693679A5-6945-4921-B358-AB28A221C04D}" srcOrd="0" destOrd="0" presId="urn:microsoft.com/office/officeart/2005/8/layout/hierarchy6"/>
    <dgm:cxn modelId="{54348957-A434-456E-B2E4-58BFD2938CB1}" type="presOf" srcId="{A12471FD-5A9B-4D05-92C5-552265940720}" destId="{B3EDD7C1-F422-4261-9CB5-A39380EDC4EA}" srcOrd="0" destOrd="0" presId="urn:microsoft.com/office/officeart/2005/8/layout/hierarchy6"/>
    <dgm:cxn modelId="{B8BD408C-13DD-413C-8229-9D15513DE4F9}" type="presOf" srcId="{6672A44B-5E93-46F6-9D1C-D363C6D38093}" destId="{8772B840-9122-4752-AF39-6BF19BD8F196}" srcOrd="0" destOrd="0" presId="urn:microsoft.com/office/officeart/2005/8/layout/hierarchy6"/>
    <dgm:cxn modelId="{E29C52E0-134E-43A3-A050-EF0633E485D0}" srcId="{9E74F604-6B46-4795-9FF2-7A9AB23B05A7}" destId="{16DC404E-A1C4-44FD-8615-0C7459C97922}" srcOrd="0" destOrd="0" parTransId="{5E69A25D-CDD4-4DF3-BC81-571A3B4F48DE}" sibTransId="{C0A9F0F9-CD62-4210-AE7A-DFDB5858DBE5}"/>
    <dgm:cxn modelId="{6A2DB6A6-62BF-44E3-88F8-947875502E25}" type="presOf" srcId="{16DC404E-A1C4-44FD-8615-0C7459C97922}" destId="{936994A3-DB9E-461D-AC2C-0DE9481ED41D}" srcOrd="0" destOrd="0" presId="urn:microsoft.com/office/officeart/2005/8/layout/hierarchy6"/>
    <dgm:cxn modelId="{A10C5722-9D30-46DD-BF44-1FA8148427B4}" srcId="{9E74F604-6B46-4795-9FF2-7A9AB23B05A7}" destId="{527FED12-754C-4F10-9786-79F059E968B7}" srcOrd="1" destOrd="0" parTransId="{40DE1D63-AEFE-4689-B6FD-8CFCFA0DD6E7}" sibTransId="{A3176DE2-7C81-4BD7-95B3-BD1851F5EEA2}"/>
    <dgm:cxn modelId="{036BD702-83C1-4D34-A8DD-DED36B1215C4}" type="presOf" srcId="{9E74F604-6B46-4795-9FF2-7A9AB23B05A7}" destId="{85B3EC20-B2D9-45D3-9D34-15E68C423D32}" srcOrd="0" destOrd="0" presId="urn:microsoft.com/office/officeart/2005/8/layout/hierarchy6"/>
    <dgm:cxn modelId="{8669374E-7B6A-48CF-8676-B87F74C6FB67}" type="presOf" srcId="{527FED12-754C-4F10-9786-79F059E968B7}" destId="{909DAFAC-8428-4E3B-9670-C2BE60529B8E}" srcOrd="0" destOrd="0" presId="urn:microsoft.com/office/officeart/2005/8/layout/hierarchy6"/>
    <dgm:cxn modelId="{8E96CE5C-085A-4CBC-8A58-B92BA6BC20E7}" type="presOf" srcId="{987A20F2-D0B6-4692-A7C6-BD26946B9EFE}" destId="{3FB20088-3E6B-4FEF-AA58-1DD7419B8A6D}" srcOrd="0" destOrd="0" presId="urn:microsoft.com/office/officeart/2005/8/layout/hierarchy6"/>
    <dgm:cxn modelId="{FEC4491D-D623-427D-8FE5-87E4ADC592AD}" type="presOf" srcId="{CE38562A-857E-4F47-8B2A-A60B275FFE1B}" destId="{8C272240-DB63-46EF-824B-9C2841D11E50}" srcOrd="0" destOrd="0" presId="urn:microsoft.com/office/officeart/2005/8/layout/hierarchy6"/>
    <dgm:cxn modelId="{D5D6468D-48B5-440F-8430-92B036DC0C02}" type="presOf" srcId="{5E69A25D-CDD4-4DF3-BC81-571A3B4F48DE}" destId="{4D25AFB4-084A-4EB7-A7E9-7434AACC390A}" srcOrd="0" destOrd="0" presId="urn:microsoft.com/office/officeart/2005/8/layout/hierarchy6"/>
    <dgm:cxn modelId="{CABA6C53-28CA-4D7D-AD38-89B46C8550E3}" srcId="{CE38562A-857E-4F47-8B2A-A60B275FFE1B}" destId="{F0CC441F-33B8-4DA7-A2F0-FEA2B06D5385}" srcOrd="0" destOrd="0" parTransId="{9EC1DF74-81A3-4F0A-9B54-050C92986CCD}" sibTransId="{B137B911-7FEB-4B5A-84B9-B4AC4CF74A8B}"/>
    <dgm:cxn modelId="{F6C429F5-93DF-49A0-9601-C6B1F1912530}" srcId="{F0CC441F-33B8-4DA7-A2F0-FEA2B06D5385}" destId="{9E74F604-6B46-4795-9FF2-7A9AB23B05A7}" srcOrd="1" destOrd="0" parTransId="{A12471FD-5A9B-4D05-92C5-552265940720}" sibTransId="{DEF0609E-7FE9-43F2-97C9-8191FD855DDC}"/>
    <dgm:cxn modelId="{5512362D-C903-4ABD-9C04-2E87DBC6E9DE}" type="presOf" srcId="{F0CC441F-33B8-4DA7-A2F0-FEA2B06D5385}" destId="{550617B8-7F7F-4242-B4B4-1B9283B455AA}" srcOrd="0" destOrd="0" presId="urn:microsoft.com/office/officeart/2005/8/layout/hierarchy6"/>
    <dgm:cxn modelId="{4EE29980-3C33-497A-A1B6-F698C308A1EB}" type="presOf" srcId="{9A05C4E8-D1C0-48D7-BAFC-8BF586EB093E}" destId="{D8F8421A-A98B-43B3-8B45-2B9C96CCD872}" srcOrd="0" destOrd="0" presId="urn:microsoft.com/office/officeart/2005/8/layout/hierarchy6"/>
    <dgm:cxn modelId="{46F56EFE-DFDA-4D33-BC13-50E7E8C52A26}" srcId="{F0CC441F-33B8-4DA7-A2F0-FEA2B06D5385}" destId="{9A05C4E8-D1C0-48D7-BAFC-8BF586EB093E}" srcOrd="0" destOrd="0" parTransId="{2A3A1372-71AD-44B1-9F31-EF0AA81066EB}" sibTransId="{46C1F391-B0AC-4D49-BC0A-CA3DCBD4359A}"/>
    <dgm:cxn modelId="{D1D1260F-7CD4-4293-AAB6-5E44D8089F17}" type="presOf" srcId="{40DE1D63-AEFE-4689-B6FD-8CFCFA0DD6E7}" destId="{FBCD6183-4902-4E38-86F1-2BDCA968038B}" srcOrd="0" destOrd="0" presId="urn:microsoft.com/office/officeart/2005/8/layout/hierarchy6"/>
    <dgm:cxn modelId="{5B408C52-F84B-444B-85B4-01514A391784}" srcId="{9E74F604-6B46-4795-9FF2-7A9AB23B05A7}" destId="{987A20F2-D0B6-4692-A7C6-BD26946B9EFE}" srcOrd="2" destOrd="0" parTransId="{6672A44B-5E93-46F6-9D1C-D363C6D38093}" sibTransId="{8CFF35F1-D99D-4821-A727-9DCC708A90B8}"/>
    <dgm:cxn modelId="{4183EFC0-9872-4B9B-9599-7AF50071C0AC}" type="presParOf" srcId="{8C272240-DB63-46EF-824B-9C2841D11E50}" destId="{3E10E571-E6F0-4FC3-8697-EAA425E62C4B}" srcOrd="0" destOrd="0" presId="urn:microsoft.com/office/officeart/2005/8/layout/hierarchy6"/>
    <dgm:cxn modelId="{DF99AC01-C89C-4052-B5DF-2C37B7F77071}" type="presParOf" srcId="{3E10E571-E6F0-4FC3-8697-EAA425E62C4B}" destId="{4753E1CB-90DE-47FA-A1EC-D7209B346713}" srcOrd="0" destOrd="0" presId="urn:microsoft.com/office/officeart/2005/8/layout/hierarchy6"/>
    <dgm:cxn modelId="{FF3D0C5F-35AC-4112-9F6B-BD8B021F7AEF}" type="presParOf" srcId="{4753E1CB-90DE-47FA-A1EC-D7209B346713}" destId="{D6312D2B-1309-4EA4-80D2-D61BD57AB326}" srcOrd="0" destOrd="0" presId="urn:microsoft.com/office/officeart/2005/8/layout/hierarchy6"/>
    <dgm:cxn modelId="{CD6A950C-C66C-455A-AC5A-C4BD687D19F2}" type="presParOf" srcId="{D6312D2B-1309-4EA4-80D2-D61BD57AB326}" destId="{550617B8-7F7F-4242-B4B4-1B9283B455AA}" srcOrd="0" destOrd="0" presId="urn:microsoft.com/office/officeart/2005/8/layout/hierarchy6"/>
    <dgm:cxn modelId="{83BABEC0-DE28-419E-8F11-D167007AC3DF}" type="presParOf" srcId="{D6312D2B-1309-4EA4-80D2-D61BD57AB326}" destId="{E53AF4C9-04C0-48D1-A9CE-252E36CA4BA6}" srcOrd="1" destOrd="0" presId="urn:microsoft.com/office/officeart/2005/8/layout/hierarchy6"/>
    <dgm:cxn modelId="{46C0ACF1-5EA5-47FD-9C82-41F18CD7F6FA}" type="presParOf" srcId="{E53AF4C9-04C0-48D1-A9CE-252E36CA4BA6}" destId="{693679A5-6945-4921-B358-AB28A221C04D}" srcOrd="0" destOrd="0" presId="urn:microsoft.com/office/officeart/2005/8/layout/hierarchy6"/>
    <dgm:cxn modelId="{7D12D42A-1D0A-48EC-BEAE-84DA822B68CC}" type="presParOf" srcId="{E53AF4C9-04C0-48D1-A9CE-252E36CA4BA6}" destId="{479BC84E-E8A2-470B-ACCA-964FDEACCF64}" srcOrd="1" destOrd="0" presId="urn:microsoft.com/office/officeart/2005/8/layout/hierarchy6"/>
    <dgm:cxn modelId="{183EBC58-E1F2-48FE-9074-D90012AFFAAC}" type="presParOf" srcId="{479BC84E-E8A2-470B-ACCA-964FDEACCF64}" destId="{D8F8421A-A98B-43B3-8B45-2B9C96CCD872}" srcOrd="0" destOrd="0" presId="urn:microsoft.com/office/officeart/2005/8/layout/hierarchy6"/>
    <dgm:cxn modelId="{3CB0F0DE-A5A0-4431-8C85-47730723CF20}" type="presParOf" srcId="{479BC84E-E8A2-470B-ACCA-964FDEACCF64}" destId="{0F5D385F-B562-435E-B100-FE028F5FFCBB}" srcOrd="1" destOrd="0" presId="urn:microsoft.com/office/officeart/2005/8/layout/hierarchy6"/>
    <dgm:cxn modelId="{F2105263-1D03-45DB-B9E2-41C22D11CCA9}" type="presParOf" srcId="{E53AF4C9-04C0-48D1-A9CE-252E36CA4BA6}" destId="{B3EDD7C1-F422-4261-9CB5-A39380EDC4EA}" srcOrd="2" destOrd="0" presId="urn:microsoft.com/office/officeart/2005/8/layout/hierarchy6"/>
    <dgm:cxn modelId="{8A44E787-1071-4959-9A97-840B2501FFDB}" type="presParOf" srcId="{E53AF4C9-04C0-48D1-A9CE-252E36CA4BA6}" destId="{E86C05BB-E2AD-49FA-BAD3-2D7AF6B57129}" srcOrd="3" destOrd="0" presId="urn:microsoft.com/office/officeart/2005/8/layout/hierarchy6"/>
    <dgm:cxn modelId="{2C301D4E-E04D-44AA-970C-5ECD323616AF}" type="presParOf" srcId="{E86C05BB-E2AD-49FA-BAD3-2D7AF6B57129}" destId="{85B3EC20-B2D9-45D3-9D34-15E68C423D32}" srcOrd="0" destOrd="0" presId="urn:microsoft.com/office/officeart/2005/8/layout/hierarchy6"/>
    <dgm:cxn modelId="{265F178E-C88D-43FF-8169-CAE10EB37D36}" type="presParOf" srcId="{E86C05BB-E2AD-49FA-BAD3-2D7AF6B57129}" destId="{C962C9F4-B83C-45C1-AC9A-5CE169F01B44}" srcOrd="1" destOrd="0" presId="urn:microsoft.com/office/officeart/2005/8/layout/hierarchy6"/>
    <dgm:cxn modelId="{2ADC9E44-A570-4A03-B61B-6189831ED3B4}" type="presParOf" srcId="{C962C9F4-B83C-45C1-AC9A-5CE169F01B44}" destId="{4D25AFB4-084A-4EB7-A7E9-7434AACC390A}" srcOrd="0" destOrd="0" presId="urn:microsoft.com/office/officeart/2005/8/layout/hierarchy6"/>
    <dgm:cxn modelId="{4AD8650E-519A-4BEE-AF3B-A6DDD72A06F2}" type="presParOf" srcId="{C962C9F4-B83C-45C1-AC9A-5CE169F01B44}" destId="{B11A9643-2830-4B8B-A587-E74E4F715989}" srcOrd="1" destOrd="0" presId="urn:microsoft.com/office/officeart/2005/8/layout/hierarchy6"/>
    <dgm:cxn modelId="{03140B58-B08E-415B-BFA6-724CF4515EDB}" type="presParOf" srcId="{B11A9643-2830-4B8B-A587-E74E4F715989}" destId="{936994A3-DB9E-461D-AC2C-0DE9481ED41D}" srcOrd="0" destOrd="0" presId="urn:microsoft.com/office/officeart/2005/8/layout/hierarchy6"/>
    <dgm:cxn modelId="{170D1184-D72C-4B50-8395-F8A48C85A52D}" type="presParOf" srcId="{B11A9643-2830-4B8B-A587-E74E4F715989}" destId="{BDA3BF93-1DF6-4787-81FB-798DE74E1BB6}" srcOrd="1" destOrd="0" presId="urn:microsoft.com/office/officeart/2005/8/layout/hierarchy6"/>
    <dgm:cxn modelId="{91032AFF-9B93-4BAB-A168-8BAB05C32A6B}" type="presParOf" srcId="{C962C9F4-B83C-45C1-AC9A-5CE169F01B44}" destId="{FBCD6183-4902-4E38-86F1-2BDCA968038B}" srcOrd="2" destOrd="0" presId="urn:microsoft.com/office/officeart/2005/8/layout/hierarchy6"/>
    <dgm:cxn modelId="{4C27F22C-1F8B-46C8-B7FD-4DE3FD93E1E1}" type="presParOf" srcId="{C962C9F4-B83C-45C1-AC9A-5CE169F01B44}" destId="{693F55B6-CDE7-4015-B770-164954461033}" srcOrd="3" destOrd="0" presId="urn:microsoft.com/office/officeart/2005/8/layout/hierarchy6"/>
    <dgm:cxn modelId="{565A81AE-BD54-477C-A5C7-21A2477EA53A}" type="presParOf" srcId="{693F55B6-CDE7-4015-B770-164954461033}" destId="{909DAFAC-8428-4E3B-9670-C2BE60529B8E}" srcOrd="0" destOrd="0" presId="urn:microsoft.com/office/officeart/2005/8/layout/hierarchy6"/>
    <dgm:cxn modelId="{1862C0AF-2F3B-43E5-9F01-5CBAC1B32032}" type="presParOf" srcId="{693F55B6-CDE7-4015-B770-164954461033}" destId="{22FEA892-8469-4838-B2B1-8F6EC11AB6BF}" srcOrd="1" destOrd="0" presId="urn:microsoft.com/office/officeart/2005/8/layout/hierarchy6"/>
    <dgm:cxn modelId="{4C01462D-C086-4836-8E56-6FEA9FB0E13A}" type="presParOf" srcId="{C962C9F4-B83C-45C1-AC9A-5CE169F01B44}" destId="{8772B840-9122-4752-AF39-6BF19BD8F196}" srcOrd="4" destOrd="0" presId="urn:microsoft.com/office/officeart/2005/8/layout/hierarchy6"/>
    <dgm:cxn modelId="{652C1199-C46D-4DE7-9A68-FD428F6700B1}" type="presParOf" srcId="{C962C9F4-B83C-45C1-AC9A-5CE169F01B44}" destId="{EEE3D5CD-CD8B-41B4-B1EE-1F4EAEFBDC0A}" srcOrd="5" destOrd="0" presId="urn:microsoft.com/office/officeart/2005/8/layout/hierarchy6"/>
    <dgm:cxn modelId="{1AB6C78A-4A85-40B2-93DB-82A5F64CB201}" type="presParOf" srcId="{EEE3D5CD-CD8B-41B4-B1EE-1F4EAEFBDC0A}" destId="{3FB20088-3E6B-4FEF-AA58-1DD7419B8A6D}" srcOrd="0" destOrd="0" presId="urn:microsoft.com/office/officeart/2005/8/layout/hierarchy6"/>
    <dgm:cxn modelId="{D8722928-FC00-49D2-BF58-133935142591}" type="presParOf" srcId="{EEE3D5CD-CD8B-41B4-B1EE-1F4EAEFBDC0A}" destId="{BADFBA7C-B534-4D09-9CAD-43762C41FB15}" srcOrd="1" destOrd="0" presId="urn:microsoft.com/office/officeart/2005/8/layout/hierarchy6"/>
    <dgm:cxn modelId="{A17FB2AA-6ED3-4A41-B76E-42D4AB3C6FCE}" type="presParOf" srcId="{8C272240-DB63-46EF-824B-9C2841D11E50}" destId="{0044A5D8-18FA-48D3-B0E5-F9435F638FE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38562A-857E-4F47-8B2A-A60B275FFE1B}" type="doc">
      <dgm:prSet loTypeId="urn:microsoft.com/office/officeart/2005/8/layout/hierarchy6" loCatId="hierarchy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E74F604-6B46-4795-9FF2-7A9AB23B05A7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b="1" cap="none" spc="0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জীব উপাদান</a:t>
          </a:r>
          <a:endParaRPr lang="en-US" b="1" cap="none" spc="0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A12471FD-5A9B-4D05-92C5-552265940720}" type="parTrans" cxnId="{F6C429F5-93DF-49A0-9601-C6B1F1912530}">
      <dgm:prSet/>
      <dgm:spPr/>
      <dgm:t>
        <a:bodyPr/>
        <a:lstStyle/>
        <a:p>
          <a:endParaRPr lang="en-US"/>
        </a:p>
      </dgm:t>
    </dgm:pt>
    <dgm:pt modelId="{DEF0609E-7FE9-43F2-97C9-8191FD855DDC}" type="sibTrans" cxnId="{F6C429F5-93DF-49A0-9601-C6B1F1912530}">
      <dgm:prSet/>
      <dgm:spPr/>
      <dgm:t>
        <a:bodyPr/>
        <a:lstStyle/>
        <a:p>
          <a:endParaRPr lang="en-US"/>
        </a:p>
      </dgm:t>
    </dgm:pt>
    <dgm:pt modelId="{987A20F2-D0B6-4692-A7C6-BD26946B9EFE}">
      <dgm:prSet phldrT="[Text]"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b="1" cap="none" spc="0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বিয়োজক </a:t>
          </a:r>
          <a:endParaRPr lang="en-US" b="1" cap="none" spc="0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6672A44B-5E93-46F6-9D1C-D363C6D38093}" type="parTrans" cxnId="{5B408C52-F84B-444B-85B4-01514A391784}">
      <dgm:prSet/>
      <dgm:spPr/>
      <dgm:t>
        <a:bodyPr/>
        <a:lstStyle/>
        <a:p>
          <a:endParaRPr lang="en-US"/>
        </a:p>
      </dgm:t>
    </dgm:pt>
    <dgm:pt modelId="{8CFF35F1-D99D-4821-A727-9DCC708A90B8}" type="sibTrans" cxnId="{5B408C52-F84B-444B-85B4-01514A391784}">
      <dgm:prSet/>
      <dgm:spPr/>
      <dgm:t>
        <a:bodyPr/>
        <a:lstStyle/>
        <a:p>
          <a:endParaRPr lang="en-US"/>
        </a:p>
      </dgm:t>
    </dgm:pt>
    <dgm:pt modelId="{16DC404E-A1C4-44FD-8615-0C7459C97922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b="1" cap="none" spc="0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উৎপাদক</a:t>
          </a:r>
          <a:r>
            <a:rPr lang="bn-BD" b="1" cap="none" spc="0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rPr>
            <a:t> </a:t>
          </a:r>
          <a:endParaRPr lang="en-US" b="1" cap="none" spc="0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</a:endParaRPr>
        </a:p>
      </dgm:t>
    </dgm:pt>
    <dgm:pt modelId="{5E69A25D-CDD4-4DF3-BC81-571A3B4F48DE}" type="parTrans" cxnId="{E29C52E0-134E-43A3-A050-EF0633E485D0}">
      <dgm:prSet/>
      <dgm:spPr/>
      <dgm:t>
        <a:bodyPr/>
        <a:lstStyle/>
        <a:p>
          <a:endParaRPr lang="en-US"/>
        </a:p>
      </dgm:t>
    </dgm:pt>
    <dgm:pt modelId="{C0A9F0F9-CD62-4210-AE7A-DFDB5858DBE5}" type="sibTrans" cxnId="{E29C52E0-134E-43A3-A050-EF0633E485D0}">
      <dgm:prSet/>
      <dgm:spPr/>
      <dgm:t>
        <a:bodyPr/>
        <a:lstStyle/>
        <a:p>
          <a:endParaRPr lang="en-US"/>
        </a:p>
      </dgm:t>
    </dgm:pt>
    <dgm:pt modelId="{527FED12-754C-4F10-9786-79F059E968B7}">
      <dgm:prSet/>
      <dgm:spPr/>
      <dgm:t>
        <a:bodyPr>
          <a:scene3d>
            <a:camera prst="orthographicFront"/>
            <a:lightRig rig="flat" dir="tl">
              <a:rot lat="0" lon="0" rev="6600000"/>
            </a:lightRig>
          </a:scene3d>
          <a:sp3d extrusionH="25400" contourW="8890">
            <a:bevelT w="38100" h="31750"/>
            <a:contourClr>
              <a:schemeClr val="accent2">
                <a:shade val="75000"/>
              </a:schemeClr>
            </a:contourClr>
          </a:sp3d>
        </a:bodyPr>
        <a:lstStyle/>
        <a:p>
          <a:r>
            <a:rPr lang="bn-BD" b="1" cap="none" spc="0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rPr>
            <a:t>খাদক </a:t>
          </a:r>
          <a:endParaRPr lang="en-US" b="1" cap="none" spc="0" dirty="0">
            <a:ln w="11430"/>
            <a:solidFill>
              <a:sysClr val="windowText" lastClr="000000"/>
            </a:solidFill>
            <a:effectLst>
              <a:outerShdw blurRad="50800" dist="39000" dir="5460000" algn="tl">
                <a:srgbClr val="000000">
                  <a:alpha val="38000"/>
                </a:srgbClr>
              </a:outerShdw>
            </a:effectLst>
            <a:latin typeface="NikoshBAN" pitchFamily="2" charset="0"/>
            <a:cs typeface="NikoshBAN" pitchFamily="2" charset="0"/>
          </a:endParaRPr>
        </a:p>
      </dgm:t>
    </dgm:pt>
    <dgm:pt modelId="{40DE1D63-AEFE-4689-B6FD-8CFCFA0DD6E7}" type="parTrans" cxnId="{A10C5722-9D30-46DD-BF44-1FA8148427B4}">
      <dgm:prSet/>
      <dgm:spPr/>
      <dgm:t>
        <a:bodyPr/>
        <a:lstStyle/>
        <a:p>
          <a:endParaRPr lang="en-US"/>
        </a:p>
      </dgm:t>
    </dgm:pt>
    <dgm:pt modelId="{A3176DE2-7C81-4BD7-95B3-BD1851F5EEA2}" type="sibTrans" cxnId="{A10C5722-9D30-46DD-BF44-1FA8148427B4}">
      <dgm:prSet/>
      <dgm:spPr/>
      <dgm:t>
        <a:bodyPr/>
        <a:lstStyle/>
        <a:p>
          <a:endParaRPr lang="en-US"/>
        </a:p>
      </dgm:t>
    </dgm:pt>
    <dgm:pt modelId="{8C272240-DB63-46EF-824B-9C2841D11E50}" type="pres">
      <dgm:prSet presAssocID="{CE38562A-857E-4F47-8B2A-A60B275FFE1B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E10E571-E6F0-4FC3-8697-EAA425E62C4B}" type="pres">
      <dgm:prSet presAssocID="{CE38562A-857E-4F47-8B2A-A60B275FFE1B}" presName="hierFlow" presStyleCnt="0"/>
      <dgm:spPr/>
    </dgm:pt>
    <dgm:pt modelId="{4753E1CB-90DE-47FA-A1EC-D7209B346713}" type="pres">
      <dgm:prSet presAssocID="{CE38562A-857E-4F47-8B2A-A60B275FFE1B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91ECF34B-16A6-42CF-9090-A621CDBDD80B}" type="pres">
      <dgm:prSet presAssocID="{9E74F604-6B46-4795-9FF2-7A9AB23B05A7}" presName="Name14" presStyleCnt="0"/>
      <dgm:spPr/>
    </dgm:pt>
    <dgm:pt modelId="{BB7C188D-63E9-4E53-8D23-65D40953E762}" type="pres">
      <dgm:prSet presAssocID="{9E74F604-6B46-4795-9FF2-7A9AB23B05A7}" presName="level1Shape" presStyleLbl="node0" presStyleIdx="0" presStyleCnt="1" custLinFactNeighborX="1402" custLinFactNeighborY="-3284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FE3DC10-058E-45DE-8141-596A25C955F9}" type="pres">
      <dgm:prSet presAssocID="{9E74F604-6B46-4795-9FF2-7A9AB23B05A7}" presName="hierChild2" presStyleCnt="0"/>
      <dgm:spPr/>
    </dgm:pt>
    <dgm:pt modelId="{4D25AFB4-084A-4EB7-A7E9-7434AACC390A}" type="pres">
      <dgm:prSet presAssocID="{5E69A25D-CDD4-4DF3-BC81-571A3B4F48DE}" presName="Name19" presStyleLbl="parChTrans1D2" presStyleIdx="0" presStyleCnt="3"/>
      <dgm:spPr/>
      <dgm:t>
        <a:bodyPr/>
        <a:lstStyle/>
        <a:p>
          <a:endParaRPr lang="en-US"/>
        </a:p>
      </dgm:t>
    </dgm:pt>
    <dgm:pt modelId="{B11A9643-2830-4B8B-A587-E74E4F715989}" type="pres">
      <dgm:prSet presAssocID="{16DC404E-A1C4-44FD-8615-0C7459C97922}" presName="Name21" presStyleCnt="0"/>
      <dgm:spPr/>
    </dgm:pt>
    <dgm:pt modelId="{936994A3-DB9E-461D-AC2C-0DE9481ED41D}" type="pres">
      <dgm:prSet presAssocID="{16DC404E-A1C4-44FD-8615-0C7459C97922}" presName="level2Shape" presStyleLbl="node2" presStyleIdx="0" presStyleCnt="3" custLinFactNeighborX="15395" custLinFactNeighborY="-17648"/>
      <dgm:spPr/>
      <dgm:t>
        <a:bodyPr/>
        <a:lstStyle/>
        <a:p>
          <a:endParaRPr lang="en-US"/>
        </a:p>
      </dgm:t>
    </dgm:pt>
    <dgm:pt modelId="{BDA3BF93-1DF6-4787-81FB-798DE74E1BB6}" type="pres">
      <dgm:prSet presAssocID="{16DC404E-A1C4-44FD-8615-0C7459C97922}" presName="hierChild3" presStyleCnt="0"/>
      <dgm:spPr/>
    </dgm:pt>
    <dgm:pt modelId="{FBCD6183-4902-4E38-86F1-2BDCA968038B}" type="pres">
      <dgm:prSet presAssocID="{40DE1D63-AEFE-4689-B6FD-8CFCFA0DD6E7}" presName="Name19" presStyleLbl="parChTrans1D2" presStyleIdx="1" presStyleCnt="3"/>
      <dgm:spPr/>
      <dgm:t>
        <a:bodyPr/>
        <a:lstStyle/>
        <a:p>
          <a:endParaRPr lang="en-US"/>
        </a:p>
      </dgm:t>
    </dgm:pt>
    <dgm:pt modelId="{693F55B6-CDE7-4015-B770-164954461033}" type="pres">
      <dgm:prSet presAssocID="{527FED12-754C-4F10-9786-79F059E968B7}" presName="Name21" presStyleCnt="0"/>
      <dgm:spPr/>
    </dgm:pt>
    <dgm:pt modelId="{909DAFAC-8428-4E3B-9670-C2BE60529B8E}" type="pres">
      <dgm:prSet presAssocID="{527FED12-754C-4F10-9786-79F059E968B7}" presName="level2Shape" presStyleLbl="node2" presStyleIdx="1" presStyleCnt="3" custLinFactNeighborX="1402" custLinFactNeighborY="-12945"/>
      <dgm:spPr/>
      <dgm:t>
        <a:bodyPr/>
        <a:lstStyle/>
        <a:p>
          <a:endParaRPr lang="en-US"/>
        </a:p>
      </dgm:t>
    </dgm:pt>
    <dgm:pt modelId="{22FEA892-8469-4838-B2B1-8F6EC11AB6BF}" type="pres">
      <dgm:prSet presAssocID="{527FED12-754C-4F10-9786-79F059E968B7}" presName="hierChild3" presStyleCnt="0"/>
      <dgm:spPr/>
    </dgm:pt>
    <dgm:pt modelId="{8772B840-9122-4752-AF39-6BF19BD8F196}" type="pres">
      <dgm:prSet presAssocID="{6672A44B-5E93-46F6-9D1C-D363C6D38093}" presName="Name19" presStyleLbl="parChTrans1D2" presStyleIdx="2" presStyleCnt="3"/>
      <dgm:spPr/>
      <dgm:t>
        <a:bodyPr/>
        <a:lstStyle/>
        <a:p>
          <a:endParaRPr lang="en-US"/>
        </a:p>
      </dgm:t>
    </dgm:pt>
    <dgm:pt modelId="{EEE3D5CD-CD8B-41B4-B1EE-1F4EAEFBDC0A}" type="pres">
      <dgm:prSet presAssocID="{987A20F2-D0B6-4692-A7C6-BD26946B9EFE}" presName="Name21" presStyleCnt="0"/>
      <dgm:spPr/>
    </dgm:pt>
    <dgm:pt modelId="{3FB20088-3E6B-4FEF-AA58-1DD7419B8A6D}" type="pres">
      <dgm:prSet presAssocID="{987A20F2-D0B6-4692-A7C6-BD26946B9EFE}" presName="level2Shape" presStyleLbl="node2" presStyleIdx="2" presStyleCnt="3" custLinFactNeighborX="-9455" custLinFactNeighborY="-17648"/>
      <dgm:spPr/>
      <dgm:t>
        <a:bodyPr/>
        <a:lstStyle/>
        <a:p>
          <a:endParaRPr lang="en-US"/>
        </a:p>
      </dgm:t>
    </dgm:pt>
    <dgm:pt modelId="{BADFBA7C-B534-4D09-9CAD-43762C41FB15}" type="pres">
      <dgm:prSet presAssocID="{987A20F2-D0B6-4692-A7C6-BD26946B9EFE}" presName="hierChild3" presStyleCnt="0"/>
      <dgm:spPr/>
    </dgm:pt>
    <dgm:pt modelId="{0044A5D8-18FA-48D3-B0E5-F9435F638FE7}" type="pres">
      <dgm:prSet presAssocID="{CE38562A-857E-4F47-8B2A-A60B275FFE1B}" presName="bgShapesFlow" presStyleCnt="0"/>
      <dgm:spPr/>
    </dgm:pt>
  </dgm:ptLst>
  <dgm:cxnLst>
    <dgm:cxn modelId="{828F4AE9-7982-4DA7-A899-62866BF0E5CB}" type="presOf" srcId="{16DC404E-A1C4-44FD-8615-0C7459C97922}" destId="{936994A3-DB9E-461D-AC2C-0DE9481ED41D}" srcOrd="0" destOrd="0" presId="urn:microsoft.com/office/officeart/2005/8/layout/hierarchy6"/>
    <dgm:cxn modelId="{4C5344A1-8DCC-4C33-A7DA-2D3DAE806D28}" type="presOf" srcId="{987A20F2-D0B6-4692-A7C6-BD26946B9EFE}" destId="{3FB20088-3E6B-4FEF-AA58-1DD7419B8A6D}" srcOrd="0" destOrd="0" presId="urn:microsoft.com/office/officeart/2005/8/layout/hierarchy6"/>
    <dgm:cxn modelId="{F6C429F5-93DF-49A0-9601-C6B1F1912530}" srcId="{CE38562A-857E-4F47-8B2A-A60B275FFE1B}" destId="{9E74F604-6B46-4795-9FF2-7A9AB23B05A7}" srcOrd="0" destOrd="0" parTransId="{A12471FD-5A9B-4D05-92C5-552265940720}" sibTransId="{DEF0609E-7FE9-43F2-97C9-8191FD855DDC}"/>
    <dgm:cxn modelId="{E9EF690C-CE93-4AE5-A429-E077513DA26E}" type="presOf" srcId="{40DE1D63-AEFE-4689-B6FD-8CFCFA0DD6E7}" destId="{FBCD6183-4902-4E38-86F1-2BDCA968038B}" srcOrd="0" destOrd="0" presId="urn:microsoft.com/office/officeart/2005/8/layout/hierarchy6"/>
    <dgm:cxn modelId="{F4FFB009-58EF-4B14-B401-D599F85E9288}" type="presOf" srcId="{CE38562A-857E-4F47-8B2A-A60B275FFE1B}" destId="{8C272240-DB63-46EF-824B-9C2841D11E50}" srcOrd="0" destOrd="0" presId="urn:microsoft.com/office/officeart/2005/8/layout/hierarchy6"/>
    <dgm:cxn modelId="{5B408C52-F84B-444B-85B4-01514A391784}" srcId="{9E74F604-6B46-4795-9FF2-7A9AB23B05A7}" destId="{987A20F2-D0B6-4692-A7C6-BD26946B9EFE}" srcOrd="2" destOrd="0" parTransId="{6672A44B-5E93-46F6-9D1C-D363C6D38093}" sibTransId="{8CFF35F1-D99D-4821-A727-9DCC708A90B8}"/>
    <dgm:cxn modelId="{F7EE4D50-7DD9-4FD4-A047-B6BBDB0165B7}" type="presOf" srcId="{6672A44B-5E93-46F6-9D1C-D363C6D38093}" destId="{8772B840-9122-4752-AF39-6BF19BD8F196}" srcOrd="0" destOrd="0" presId="urn:microsoft.com/office/officeart/2005/8/layout/hierarchy6"/>
    <dgm:cxn modelId="{294A4315-6D00-4493-BDD9-C2EB781277C7}" type="presOf" srcId="{5E69A25D-CDD4-4DF3-BC81-571A3B4F48DE}" destId="{4D25AFB4-084A-4EB7-A7E9-7434AACC390A}" srcOrd="0" destOrd="0" presId="urn:microsoft.com/office/officeart/2005/8/layout/hierarchy6"/>
    <dgm:cxn modelId="{B0CEA34F-3717-4835-8180-B1073044F0BF}" type="presOf" srcId="{527FED12-754C-4F10-9786-79F059E968B7}" destId="{909DAFAC-8428-4E3B-9670-C2BE60529B8E}" srcOrd="0" destOrd="0" presId="urn:microsoft.com/office/officeart/2005/8/layout/hierarchy6"/>
    <dgm:cxn modelId="{E29C52E0-134E-43A3-A050-EF0633E485D0}" srcId="{9E74F604-6B46-4795-9FF2-7A9AB23B05A7}" destId="{16DC404E-A1C4-44FD-8615-0C7459C97922}" srcOrd="0" destOrd="0" parTransId="{5E69A25D-CDD4-4DF3-BC81-571A3B4F48DE}" sibTransId="{C0A9F0F9-CD62-4210-AE7A-DFDB5858DBE5}"/>
    <dgm:cxn modelId="{A10C5722-9D30-46DD-BF44-1FA8148427B4}" srcId="{9E74F604-6B46-4795-9FF2-7A9AB23B05A7}" destId="{527FED12-754C-4F10-9786-79F059E968B7}" srcOrd="1" destOrd="0" parTransId="{40DE1D63-AEFE-4689-B6FD-8CFCFA0DD6E7}" sibTransId="{A3176DE2-7C81-4BD7-95B3-BD1851F5EEA2}"/>
    <dgm:cxn modelId="{1F107C82-5F7C-4B59-B91A-C4D35100C45C}" type="presOf" srcId="{9E74F604-6B46-4795-9FF2-7A9AB23B05A7}" destId="{BB7C188D-63E9-4E53-8D23-65D40953E762}" srcOrd="0" destOrd="0" presId="urn:microsoft.com/office/officeart/2005/8/layout/hierarchy6"/>
    <dgm:cxn modelId="{AA832871-4972-4C57-9015-573C610BD790}" type="presParOf" srcId="{8C272240-DB63-46EF-824B-9C2841D11E50}" destId="{3E10E571-E6F0-4FC3-8697-EAA425E62C4B}" srcOrd="0" destOrd="0" presId="urn:microsoft.com/office/officeart/2005/8/layout/hierarchy6"/>
    <dgm:cxn modelId="{62AAF96F-9923-42AB-BDA7-203188778681}" type="presParOf" srcId="{3E10E571-E6F0-4FC3-8697-EAA425E62C4B}" destId="{4753E1CB-90DE-47FA-A1EC-D7209B346713}" srcOrd="0" destOrd="0" presId="urn:microsoft.com/office/officeart/2005/8/layout/hierarchy6"/>
    <dgm:cxn modelId="{987E58BD-412E-4960-BE64-A173D4AC8584}" type="presParOf" srcId="{4753E1CB-90DE-47FA-A1EC-D7209B346713}" destId="{91ECF34B-16A6-42CF-9090-A621CDBDD80B}" srcOrd="0" destOrd="0" presId="urn:microsoft.com/office/officeart/2005/8/layout/hierarchy6"/>
    <dgm:cxn modelId="{3001FBB3-96EC-4C15-ADAE-3DD4C01F1E44}" type="presParOf" srcId="{91ECF34B-16A6-42CF-9090-A621CDBDD80B}" destId="{BB7C188D-63E9-4E53-8D23-65D40953E762}" srcOrd="0" destOrd="0" presId="urn:microsoft.com/office/officeart/2005/8/layout/hierarchy6"/>
    <dgm:cxn modelId="{0A9B9346-60AF-4874-97EC-CBA84812BB4D}" type="presParOf" srcId="{91ECF34B-16A6-42CF-9090-A621CDBDD80B}" destId="{9FE3DC10-058E-45DE-8141-596A25C955F9}" srcOrd="1" destOrd="0" presId="urn:microsoft.com/office/officeart/2005/8/layout/hierarchy6"/>
    <dgm:cxn modelId="{0DBF25ED-340E-48DD-9935-5FB53B3F399A}" type="presParOf" srcId="{9FE3DC10-058E-45DE-8141-596A25C955F9}" destId="{4D25AFB4-084A-4EB7-A7E9-7434AACC390A}" srcOrd="0" destOrd="0" presId="urn:microsoft.com/office/officeart/2005/8/layout/hierarchy6"/>
    <dgm:cxn modelId="{39A98B5C-3CD4-4975-8CA3-1E48095F167B}" type="presParOf" srcId="{9FE3DC10-058E-45DE-8141-596A25C955F9}" destId="{B11A9643-2830-4B8B-A587-E74E4F715989}" srcOrd="1" destOrd="0" presId="urn:microsoft.com/office/officeart/2005/8/layout/hierarchy6"/>
    <dgm:cxn modelId="{3F957C23-CFF9-4CC8-818B-B1D15BE38CE6}" type="presParOf" srcId="{B11A9643-2830-4B8B-A587-E74E4F715989}" destId="{936994A3-DB9E-461D-AC2C-0DE9481ED41D}" srcOrd="0" destOrd="0" presId="urn:microsoft.com/office/officeart/2005/8/layout/hierarchy6"/>
    <dgm:cxn modelId="{0F928DFF-DAAE-457A-8EAC-9136807EF354}" type="presParOf" srcId="{B11A9643-2830-4B8B-A587-E74E4F715989}" destId="{BDA3BF93-1DF6-4787-81FB-798DE74E1BB6}" srcOrd="1" destOrd="0" presId="urn:microsoft.com/office/officeart/2005/8/layout/hierarchy6"/>
    <dgm:cxn modelId="{5A615F9D-FAB1-4AC6-9A0B-6532316CF571}" type="presParOf" srcId="{9FE3DC10-058E-45DE-8141-596A25C955F9}" destId="{FBCD6183-4902-4E38-86F1-2BDCA968038B}" srcOrd="2" destOrd="0" presId="urn:microsoft.com/office/officeart/2005/8/layout/hierarchy6"/>
    <dgm:cxn modelId="{8A625615-3425-44E9-B1C4-4E57AF7FD188}" type="presParOf" srcId="{9FE3DC10-058E-45DE-8141-596A25C955F9}" destId="{693F55B6-CDE7-4015-B770-164954461033}" srcOrd="3" destOrd="0" presId="urn:microsoft.com/office/officeart/2005/8/layout/hierarchy6"/>
    <dgm:cxn modelId="{5B875C11-059E-4C05-8A38-9F16B623B492}" type="presParOf" srcId="{693F55B6-CDE7-4015-B770-164954461033}" destId="{909DAFAC-8428-4E3B-9670-C2BE60529B8E}" srcOrd="0" destOrd="0" presId="urn:microsoft.com/office/officeart/2005/8/layout/hierarchy6"/>
    <dgm:cxn modelId="{430AAD26-660F-4F17-A9F9-9870B22BDFD1}" type="presParOf" srcId="{693F55B6-CDE7-4015-B770-164954461033}" destId="{22FEA892-8469-4838-B2B1-8F6EC11AB6BF}" srcOrd="1" destOrd="0" presId="urn:microsoft.com/office/officeart/2005/8/layout/hierarchy6"/>
    <dgm:cxn modelId="{F1FCD6B9-9638-4059-A09E-3E97D8CA30AC}" type="presParOf" srcId="{9FE3DC10-058E-45DE-8141-596A25C955F9}" destId="{8772B840-9122-4752-AF39-6BF19BD8F196}" srcOrd="4" destOrd="0" presId="urn:microsoft.com/office/officeart/2005/8/layout/hierarchy6"/>
    <dgm:cxn modelId="{A03984A0-1E40-4E1A-A4F6-FD7B5EB3CFE7}" type="presParOf" srcId="{9FE3DC10-058E-45DE-8141-596A25C955F9}" destId="{EEE3D5CD-CD8B-41B4-B1EE-1F4EAEFBDC0A}" srcOrd="5" destOrd="0" presId="urn:microsoft.com/office/officeart/2005/8/layout/hierarchy6"/>
    <dgm:cxn modelId="{CCE4467D-DC2A-42C2-B878-3A09D2EBE3A4}" type="presParOf" srcId="{EEE3D5CD-CD8B-41B4-B1EE-1F4EAEFBDC0A}" destId="{3FB20088-3E6B-4FEF-AA58-1DD7419B8A6D}" srcOrd="0" destOrd="0" presId="urn:microsoft.com/office/officeart/2005/8/layout/hierarchy6"/>
    <dgm:cxn modelId="{8012A5AA-2AB0-48E5-9635-24A1B67E865D}" type="presParOf" srcId="{EEE3D5CD-CD8B-41B4-B1EE-1F4EAEFBDC0A}" destId="{BADFBA7C-B534-4D09-9CAD-43762C41FB15}" srcOrd="1" destOrd="0" presId="urn:microsoft.com/office/officeart/2005/8/layout/hierarchy6"/>
    <dgm:cxn modelId="{C3335338-3D7F-4724-9E2A-BEC229F17361}" type="presParOf" srcId="{8C272240-DB63-46EF-824B-9C2841D11E50}" destId="{0044A5D8-18FA-48D3-B0E5-F9435F638FE7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3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7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09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45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821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18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7550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2914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3643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728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09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1457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821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21859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755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2914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2" y="1535113"/>
            <a:ext cx="4378590" cy="639763"/>
          </a:xfrm>
        </p:spPr>
        <p:txBody>
          <a:bodyPr anchor="b"/>
          <a:lstStyle>
            <a:lvl1pPr marL="0" indent="0">
              <a:buNone/>
              <a:defRPr sz="2800" b="1"/>
            </a:lvl1pPr>
            <a:lvl2pPr marL="536433" indent="0">
              <a:buNone/>
              <a:defRPr sz="2300" b="1"/>
            </a:lvl2pPr>
            <a:lvl3pPr marL="1072866" indent="0">
              <a:buNone/>
              <a:defRPr sz="2100" b="1"/>
            </a:lvl3pPr>
            <a:lvl4pPr marL="1609298" indent="0">
              <a:buNone/>
              <a:defRPr sz="1900" b="1"/>
            </a:lvl4pPr>
            <a:lvl5pPr marL="2145731" indent="0">
              <a:buNone/>
              <a:defRPr sz="1900" b="1"/>
            </a:lvl5pPr>
            <a:lvl6pPr marL="2682164" indent="0">
              <a:buNone/>
              <a:defRPr sz="1900" b="1"/>
            </a:lvl6pPr>
            <a:lvl7pPr marL="3218597" indent="0">
              <a:buNone/>
              <a:defRPr sz="1900" b="1"/>
            </a:lvl7pPr>
            <a:lvl8pPr marL="3755029" indent="0">
              <a:buNone/>
              <a:defRPr sz="1900" b="1"/>
            </a:lvl8pPr>
            <a:lvl9pPr marL="4291462" indent="0">
              <a:buNone/>
              <a:defRPr sz="1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2" y="2174875"/>
            <a:ext cx="4378590" cy="3951288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64999">
                <a:srgbClr val="F0EBD5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100000">
                <a:srgbClr val="D1C39F"/>
              </a:gs>
              <a:gs pos="97000">
                <a:schemeClr val="accent2">
                  <a:lumMod val="60000"/>
                  <a:lumOff val="40000"/>
                </a:schemeClr>
              </a:gs>
            </a:gsLst>
            <a:path path="shap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906000" cy="6858000"/>
          </a:xfrm>
          <a:prstGeom prst="frame">
            <a:avLst>
              <a:gd name="adj1" fmla="val 4128"/>
            </a:avLst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rame 7"/>
          <p:cNvSpPr/>
          <p:nvPr/>
        </p:nvSpPr>
        <p:spPr>
          <a:xfrm>
            <a:off x="330200" y="304800"/>
            <a:ext cx="9245600" cy="6324600"/>
          </a:xfrm>
          <a:prstGeom prst="frame">
            <a:avLst>
              <a:gd name="adj1" fmla="val 3646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2" y="273049"/>
            <a:ext cx="3259006" cy="1162051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8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9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800"/>
            </a:lvl1pPr>
            <a:lvl2pPr marL="536433" indent="0">
              <a:buNone/>
              <a:defRPr sz="3300"/>
            </a:lvl2pPr>
            <a:lvl3pPr marL="1072866" indent="0">
              <a:buNone/>
              <a:defRPr sz="2800"/>
            </a:lvl3pPr>
            <a:lvl4pPr marL="1609298" indent="0">
              <a:buNone/>
              <a:defRPr sz="2300"/>
            </a:lvl4pPr>
            <a:lvl5pPr marL="2145731" indent="0">
              <a:buNone/>
              <a:defRPr sz="2300"/>
            </a:lvl5pPr>
            <a:lvl6pPr marL="2682164" indent="0">
              <a:buNone/>
              <a:defRPr sz="2300"/>
            </a:lvl6pPr>
            <a:lvl7pPr marL="3218597" indent="0">
              <a:buNone/>
              <a:defRPr sz="2300"/>
            </a:lvl7pPr>
            <a:lvl8pPr marL="3755029" indent="0">
              <a:buNone/>
              <a:defRPr sz="2300"/>
            </a:lvl8pPr>
            <a:lvl9pPr marL="4291462" indent="0">
              <a:buNone/>
              <a:defRPr sz="23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3"/>
          </a:xfrm>
        </p:spPr>
        <p:txBody>
          <a:bodyPr/>
          <a:lstStyle>
            <a:lvl1pPr marL="0" indent="0">
              <a:buNone/>
              <a:defRPr sz="1600"/>
            </a:lvl1pPr>
            <a:lvl2pPr marL="536433" indent="0">
              <a:buNone/>
              <a:defRPr sz="1400"/>
            </a:lvl2pPr>
            <a:lvl3pPr marL="1072866" indent="0">
              <a:buNone/>
              <a:defRPr sz="1200"/>
            </a:lvl3pPr>
            <a:lvl4pPr marL="1609298" indent="0">
              <a:buNone/>
              <a:defRPr sz="1100"/>
            </a:lvl4pPr>
            <a:lvl5pPr marL="2145731" indent="0">
              <a:buNone/>
              <a:defRPr sz="1100"/>
            </a:lvl5pPr>
            <a:lvl6pPr marL="2682164" indent="0">
              <a:buNone/>
              <a:defRPr sz="1100"/>
            </a:lvl6pPr>
            <a:lvl7pPr marL="3218597" indent="0">
              <a:buNone/>
              <a:defRPr sz="1100"/>
            </a:lvl7pPr>
            <a:lvl8pPr marL="3755029" indent="0">
              <a:buNone/>
              <a:defRPr sz="1100"/>
            </a:lvl8pPr>
            <a:lvl9pPr marL="4291462" indent="0">
              <a:buNone/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  <a:prstGeom prst="rect">
            <a:avLst/>
          </a:prstGeom>
        </p:spPr>
        <p:txBody>
          <a:bodyPr vert="horz" lIns="107287" tIns="53643" rIns="107287" bIns="5364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107287" tIns="53643" rIns="107287" bIns="5364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107287" tIns="53643" rIns="107287" bIns="5364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107286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2325" indent="-402325" algn="l" defTabSz="107286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71703" indent="-335270" algn="l" defTabSz="107286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41082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877515" indent="-268216" algn="l" defTabSz="107286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413947" indent="-268216" algn="l" defTabSz="107286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50380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86813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23246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559678" indent="-268216" algn="l" defTabSz="107286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36433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72866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09298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45731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82164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18597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755029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291462" algn="l" defTabSz="107286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5.png"/><Relationship Id="rId10" Type="http://schemas.openxmlformats.org/officeDocument/2006/relationships/image" Target="../media/image13.jpeg"/><Relationship Id="rId4" Type="http://schemas.openxmlformats.org/officeDocument/2006/relationships/image" Target="../media/image23.png"/><Relationship Id="rId9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13" Type="http://schemas.openxmlformats.org/officeDocument/2006/relationships/image" Target="../media/image17.gif"/><Relationship Id="rId3" Type="http://schemas.openxmlformats.org/officeDocument/2006/relationships/image" Target="../media/image35.png"/><Relationship Id="rId7" Type="http://schemas.openxmlformats.org/officeDocument/2006/relationships/image" Target="../media/image40.jpeg"/><Relationship Id="rId12" Type="http://schemas.openxmlformats.org/officeDocument/2006/relationships/image" Target="../media/image45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gif"/><Relationship Id="rId11" Type="http://schemas.openxmlformats.org/officeDocument/2006/relationships/image" Target="../media/image44.jpeg"/><Relationship Id="rId5" Type="http://schemas.openxmlformats.org/officeDocument/2006/relationships/image" Target="../media/image38.png"/><Relationship Id="rId15" Type="http://schemas.openxmlformats.org/officeDocument/2006/relationships/image" Target="../media/image47.jpeg"/><Relationship Id="rId10" Type="http://schemas.openxmlformats.org/officeDocument/2006/relationships/image" Target="../media/image43.jpeg"/><Relationship Id="rId4" Type="http://schemas.openxmlformats.org/officeDocument/2006/relationships/image" Target="../media/image37.png"/><Relationship Id="rId9" Type="http://schemas.openxmlformats.org/officeDocument/2006/relationships/image" Target="../media/image42.png"/><Relationship Id="rId14" Type="http://schemas.openxmlformats.org/officeDocument/2006/relationships/image" Target="../media/image46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gif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16.png"/><Relationship Id="rId2" Type="http://schemas.openxmlformats.org/officeDocument/2006/relationships/image" Target="../media/image7.jpe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5.png"/><Relationship Id="rId5" Type="http://schemas.openxmlformats.org/officeDocument/2006/relationships/image" Target="../media/image10.png"/><Relationship Id="rId15" Type="http://schemas.openxmlformats.org/officeDocument/2006/relationships/image" Target="../media/image19.jpe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3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8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200" y="304800"/>
            <a:ext cx="9245600" cy="6324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14400" y="304800"/>
            <a:ext cx="8083550" cy="1693383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03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10300" b="1" dirty="0" smtClean="0">
                <a:ln w="11430"/>
                <a:solidFill>
                  <a:srgbClr val="FF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স্বাগত </a:t>
            </a:r>
            <a:endParaRPr lang="en-US" sz="10300" b="1" dirty="0">
              <a:ln w="11430"/>
              <a:solidFill>
                <a:srgbClr val="FF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5257800" y="6172200"/>
            <a:ext cx="4267200" cy="4572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Choritroban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somaipoti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,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Jointapur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Gov.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Highschool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,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Sylhet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. </a:t>
            </a:r>
            <a:r>
              <a:rPr lang="bn-BD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1447800" y="6096000"/>
            <a:ext cx="838200" cy="4572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686800" y="6096000"/>
            <a:ext cx="825500" cy="4572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457200" y="6096000"/>
            <a:ext cx="908050" cy="4572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Diagram 5"/>
          <p:cNvGraphicFramePr/>
          <p:nvPr/>
        </p:nvGraphicFramePr>
        <p:xfrm>
          <a:off x="533400" y="381000"/>
          <a:ext cx="8763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1403350" y="6019800"/>
            <a:ext cx="742950" cy="4572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750300" y="6019800"/>
            <a:ext cx="825500" cy="4572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412750" y="6019800"/>
            <a:ext cx="908050" cy="4572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vel 12"/>
          <p:cNvSpPr/>
          <p:nvPr/>
        </p:nvSpPr>
        <p:spPr>
          <a:xfrm>
            <a:off x="3352800" y="6019800"/>
            <a:ext cx="4267200" cy="4572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Choritroban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somaipoti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,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Jointapur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Gov.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Highschool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,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Sylhet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. </a:t>
            </a:r>
            <a:r>
              <a:rPr lang="bn-BD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381000" y="304800"/>
            <a:ext cx="9144000" cy="5791200"/>
            <a:chOff x="381000" y="304800"/>
            <a:chExt cx="9144000" cy="5791200"/>
          </a:xfrm>
        </p:grpSpPr>
        <p:grpSp>
          <p:nvGrpSpPr>
            <p:cNvPr id="29" name="Group 28"/>
            <p:cNvGrpSpPr/>
            <p:nvPr/>
          </p:nvGrpSpPr>
          <p:grpSpPr>
            <a:xfrm>
              <a:off x="381000" y="304800"/>
              <a:ext cx="9144000" cy="5791200"/>
              <a:chOff x="381000" y="304800"/>
              <a:chExt cx="9144000" cy="57912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381000"/>
                <a:ext cx="9144000" cy="57150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472989" y="304800"/>
                <a:ext cx="8823411" cy="5257800"/>
                <a:chOff x="472989" y="304800"/>
                <a:chExt cx="8823411" cy="5257800"/>
              </a:xfrm>
            </p:grpSpPr>
            <p:sp>
              <p:nvSpPr>
                <p:cNvPr id="11" name="Rectangle 10"/>
                <p:cNvSpPr/>
                <p:nvPr/>
              </p:nvSpPr>
              <p:spPr>
                <a:xfrm rot="21358826">
                  <a:off x="1791565" y="1793329"/>
                  <a:ext cx="1202541" cy="1153957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 rot="21358826">
                  <a:off x="3443006" y="2158801"/>
                  <a:ext cx="733985" cy="425403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 rot="21358826">
                  <a:off x="4382365" y="1488528"/>
                  <a:ext cx="1202541" cy="1153957"/>
                </a:xfrm>
                <a:prstGeom prst="rect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 rot="21358826">
                  <a:off x="5821780" y="1394537"/>
                  <a:ext cx="685908" cy="896604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5181600" y="3657600"/>
                  <a:ext cx="1295400" cy="1219200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096000" y="4038600"/>
                  <a:ext cx="1295400" cy="1219200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Rectangle 19"/>
                <p:cNvSpPr/>
                <p:nvPr/>
              </p:nvSpPr>
              <p:spPr>
                <a:xfrm flipH="1">
                  <a:off x="3124200" y="4267200"/>
                  <a:ext cx="1143000" cy="1219200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" name="Rectangle 20"/>
                <p:cNvSpPr/>
                <p:nvPr/>
              </p:nvSpPr>
              <p:spPr>
                <a:xfrm>
                  <a:off x="3810000" y="4114800"/>
                  <a:ext cx="1143000" cy="1066800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Rectangle 21"/>
                <p:cNvSpPr/>
                <p:nvPr/>
              </p:nvSpPr>
              <p:spPr>
                <a:xfrm>
                  <a:off x="5943600" y="2667000"/>
                  <a:ext cx="1066800" cy="8382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Rectangle 23"/>
                <p:cNvSpPr/>
                <p:nvPr/>
              </p:nvSpPr>
              <p:spPr>
                <a:xfrm>
                  <a:off x="4648200" y="2971800"/>
                  <a:ext cx="1066800" cy="8382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Rectangle 24"/>
                <p:cNvSpPr/>
                <p:nvPr/>
              </p:nvSpPr>
              <p:spPr>
                <a:xfrm rot="2143836" flipH="1">
                  <a:off x="472989" y="2348641"/>
                  <a:ext cx="1143000" cy="8382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 flipH="1">
                  <a:off x="685800" y="4724400"/>
                  <a:ext cx="1143000" cy="8382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Oval 22"/>
                <p:cNvSpPr/>
                <p:nvPr/>
              </p:nvSpPr>
              <p:spPr>
                <a:xfrm>
                  <a:off x="8382000" y="304800"/>
                  <a:ext cx="914400" cy="914400"/>
                </a:xfrm>
                <a:prstGeom prst="ellipse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1" name="Picture 2" descr="C:\Users\Doel-1612i3\Downloads\4.jp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600" y="3200400"/>
              <a:ext cx="2324100" cy="9906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  <a:ex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660400" y="609600"/>
            <a:ext cx="5530850" cy="1752600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6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Horizontal Scroll 3"/>
          <p:cNvSpPr/>
          <p:nvPr/>
        </p:nvSpPr>
        <p:spPr>
          <a:xfrm>
            <a:off x="762000" y="2819400"/>
            <a:ext cx="8382000" cy="20574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4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বাস্তুতন্ত্রের অজীব উপাদানসমূহ চিহ্নিত কর। </a:t>
            </a:r>
            <a:endParaRPr lang="en-US" sz="44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Bevel 5"/>
          <p:cNvSpPr/>
          <p:nvPr/>
        </p:nvSpPr>
        <p:spPr>
          <a:xfrm>
            <a:off x="6604000" y="685800"/>
            <a:ext cx="2971800" cy="99060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৬ মিনিট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155700" y="6248400"/>
            <a:ext cx="742950" cy="4572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832850" y="6248400"/>
            <a:ext cx="825500" cy="4572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165100" y="6248400"/>
            <a:ext cx="908050" cy="4572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1447800" y="6096000"/>
            <a:ext cx="838200" cy="4572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686800" y="6096000"/>
            <a:ext cx="825500" cy="4572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457200" y="6096000"/>
            <a:ext cx="908050" cy="4572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/>
          <p:cNvGraphicFramePr/>
          <p:nvPr/>
        </p:nvGraphicFramePr>
        <p:xfrm>
          <a:off x="533400" y="381000"/>
          <a:ext cx="87630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1447800" y="6096000"/>
            <a:ext cx="838200" cy="4572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686800" y="6096000"/>
            <a:ext cx="825500" cy="4572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457200" y="6096000"/>
            <a:ext cx="908050" cy="4572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33400" y="2819400"/>
            <a:ext cx="8686800" cy="3505200"/>
          </a:xfrm>
          <a:prstGeom prst="ellipse">
            <a:avLst/>
          </a:prstGeom>
          <a:blipFill>
            <a:blip r:embed="rId2" cstate="print"/>
            <a:stretch>
              <a:fillRect/>
            </a:stretch>
          </a:blipFill>
          <a:ln w="20320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9600" y="533400"/>
            <a:ext cx="914400" cy="914400"/>
          </a:xfrm>
          <a:prstGeom prst="ellipse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2895600" y="4572000"/>
            <a:ext cx="914400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2971800" y="4876800"/>
            <a:ext cx="914400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 flipH="1">
            <a:off x="5638800" y="914400"/>
            <a:ext cx="1143000" cy="10668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1752600" y="4495800"/>
            <a:ext cx="914400" cy="83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 flipH="1">
            <a:off x="2362200" y="4953000"/>
            <a:ext cx="838200" cy="8382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6" descr="C:\Users\Doel-1612i3\Downloads\12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276600"/>
            <a:ext cx="9144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7" cstate="print"/>
          <a:srcRect l="20000" t="18750" r="8750" b="21250"/>
          <a:stretch>
            <a:fillRect/>
          </a:stretch>
        </p:blipFill>
        <p:spPr bwMode="auto">
          <a:xfrm>
            <a:off x="4419600" y="3276600"/>
            <a:ext cx="1295400" cy="706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4" name="Oval 33"/>
          <p:cNvSpPr/>
          <p:nvPr/>
        </p:nvSpPr>
        <p:spPr>
          <a:xfrm>
            <a:off x="7010400" y="3810000"/>
            <a:ext cx="1295400" cy="609600"/>
          </a:xfrm>
          <a:prstGeom prst="ellipse">
            <a:avLst/>
          </a:prstGeom>
          <a:blipFill>
            <a:blip r:embed="rId8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flipH="1">
            <a:off x="7848600" y="3810000"/>
            <a:ext cx="533400" cy="45720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30971" t="40966" r="33338" b="7333"/>
          <a:stretch>
            <a:fillRect/>
          </a:stretch>
        </p:blipFill>
        <p:spPr bwMode="auto">
          <a:xfrm>
            <a:off x="2057400" y="3657600"/>
            <a:ext cx="2057400" cy="11658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" name="Picture 2" descr="C:\Documents and Settings\User\My Documents\Downloads\swamp-free-animated-wallpaper-4.jpg"/>
          <p:cNvPicPr>
            <a:picLocks noChangeAspect="1" noChangeArrowheads="1"/>
          </p:cNvPicPr>
          <p:nvPr/>
        </p:nvPicPr>
        <p:blipFill>
          <a:blip r:embed="rId10"/>
          <a:srcRect l="30971" t="40966" r="33338" b="7333"/>
          <a:stretch>
            <a:fillRect/>
          </a:stretch>
        </p:blipFill>
        <p:spPr bwMode="auto">
          <a:xfrm>
            <a:off x="5562600" y="4495800"/>
            <a:ext cx="2286000" cy="1295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11" cstate="print"/>
          <a:srcRect l="20000" t="18750" r="8750" b="21250"/>
          <a:stretch>
            <a:fillRect/>
          </a:stretch>
        </p:blipFill>
        <p:spPr bwMode="auto">
          <a:xfrm>
            <a:off x="3810000" y="5029200"/>
            <a:ext cx="1676400" cy="914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8" name="Straight Arrow Connector 7"/>
          <p:cNvCxnSpPr>
            <a:stCxn id="6" idx="5"/>
          </p:cNvCxnSpPr>
          <p:nvPr/>
        </p:nvCxnSpPr>
        <p:spPr>
          <a:xfrm rot="16200000" flipH="1">
            <a:off x="1199589" y="1504388"/>
            <a:ext cx="2648511" cy="2267511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447800" y="1143000"/>
            <a:ext cx="2895600" cy="2057400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16200000" flipH="1">
            <a:off x="723900" y="1866900"/>
            <a:ext cx="2971800" cy="1981200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1371600" y="1143000"/>
            <a:ext cx="2895600" cy="2743200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C:\Documents and Settings\User\My Documents\Downloads\2669436324_58ab6ac772_z.jpg"/>
          <p:cNvPicPr>
            <a:picLocks noChangeAspect="1" noChangeArrowheads="1"/>
          </p:cNvPicPr>
          <p:nvPr/>
        </p:nvPicPr>
        <p:blipFill>
          <a:blip r:embed="rId7" cstate="print"/>
          <a:srcRect l="20000" t="18750" r="8750" b="21250"/>
          <a:stretch>
            <a:fillRect/>
          </a:stretch>
        </p:blipFill>
        <p:spPr bwMode="auto">
          <a:xfrm>
            <a:off x="5562600" y="457200"/>
            <a:ext cx="1295400" cy="70658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" name="Oval 50"/>
          <p:cNvSpPr/>
          <p:nvPr/>
        </p:nvSpPr>
        <p:spPr>
          <a:xfrm>
            <a:off x="4343400" y="4038600"/>
            <a:ext cx="1524000" cy="762000"/>
          </a:xfrm>
          <a:prstGeom prst="ellipse">
            <a:avLst/>
          </a:prstGeom>
          <a:blipFill>
            <a:blip r:embed="rId1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1307627">
            <a:off x="3890141" y="4757182"/>
            <a:ext cx="777177" cy="125864"/>
          </a:xfrm>
          <a:prstGeom prst="rect">
            <a:avLst/>
          </a:prstGeom>
          <a:noFill/>
        </p:spPr>
      </p:pic>
      <p:pic>
        <p:nvPicPr>
          <p:cNvPr id="53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1307627">
            <a:off x="7014341" y="3461781"/>
            <a:ext cx="777177" cy="125864"/>
          </a:xfrm>
          <a:prstGeom prst="rect">
            <a:avLst/>
          </a:prstGeom>
          <a:noFill/>
        </p:spPr>
      </p:pic>
      <p:pic>
        <p:nvPicPr>
          <p:cNvPr id="54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1307627">
            <a:off x="1299341" y="4299982"/>
            <a:ext cx="777177" cy="125864"/>
          </a:xfrm>
          <a:prstGeom prst="rect">
            <a:avLst/>
          </a:prstGeom>
          <a:noFill/>
        </p:spPr>
      </p:pic>
      <p:pic>
        <p:nvPicPr>
          <p:cNvPr id="55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1307627">
            <a:off x="6252341" y="4223782"/>
            <a:ext cx="777177" cy="125864"/>
          </a:xfrm>
          <a:prstGeom prst="rect">
            <a:avLst/>
          </a:prstGeom>
          <a:noFill/>
        </p:spPr>
      </p:pic>
      <p:pic>
        <p:nvPicPr>
          <p:cNvPr id="56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1307627">
            <a:off x="5642741" y="3233181"/>
            <a:ext cx="777177" cy="125864"/>
          </a:xfrm>
          <a:prstGeom prst="rect">
            <a:avLst/>
          </a:prstGeom>
          <a:noFill/>
        </p:spPr>
      </p:pic>
      <p:pic>
        <p:nvPicPr>
          <p:cNvPr id="57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1307627">
            <a:off x="2670941" y="4757181"/>
            <a:ext cx="777177" cy="125864"/>
          </a:xfrm>
          <a:prstGeom prst="rect">
            <a:avLst/>
          </a:prstGeom>
          <a:noFill/>
        </p:spPr>
      </p:pic>
      <p:pic>
        <p:nvPicPr>
          <p:cNvPr id="58" name="Picture 3" descr="F:\animated\0_Risby Park Fishing Ponds Animated fish.gif"/>
          <p:cNvPicPr>
            <a:picLocks noChangeAspect="1" noChangeArrowheads="1" noCrop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 rot="21307627">
            <a:off x="3432941" y="4985781"/>
            <a:ext cx="777177" cy="125864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/>
          <p:nvPr/>
        </p:nvCxnSpPr>
        <p:spPr>
          <a:xfrm rot="16200000" flipH="1">
            <a:off x="190500" y="2095500"/>
            <a:ext cx="3352800" cy="1752600"/>
          </a:xfrm>
          <a:prstGeom prst="straightConnector1">
            <a:avLst/>
          </a:prstGeom>
          <a:ln w="28575">
            <a:solidFill>
              <a:srgbClr val="FFC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/>
          <p:nvPr/>
        </p:nvSpPr>
        <p:spPr>
          <a:xfrm>
            <a:off x="4648200" y="3886200"/>
            <a:ext cx="838200" cy="609600"/>
          </a:xfrm>
          <a:prstGeom prst="ellipse">
            <a:avLst/>
          </a:prstGeom>
          <a:blipFill>
            <a:blip r:embed="rId14" cstate="print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867400" y="1981200"/>
            <a:ext cx="685800" cy="533400"/>
          </a:xfrm>
          <a:prstGeom prst="ellipse">
            <a:avLst/>
          </a:prstGeom>
          <a:blipFill>
            <a:blip r:embed="rId1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7620000" y="609600"/>
            <a:ext cx="1600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উৎপাদক</a:t>
            </a:r>
            <a:endParaRPr lang="en-US" dirty="0"/>
          </a:p>
        </p:txBody>
      </p:sp>
      <p:sp>
        <p:nvSpPr>
          <p:cNvPr id="63" name="Rectangle 62"/>
          <p:cNvSpPr/>
          <p:nvPr/>
        </p:nvSpPr>
        <p:spPr>
          <a:xfrm>
            <a:off x="7620000" y="1219200"/>
            <a:ext cx="1600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bn-BD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খাদক</a:t>
            </a:r>
            <a:r>
              <a:rPr lang="bn-BD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en-US" sz="2400" b="1" dirty="0" smtClean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7620000" y="1828800"/>
            <a:ext cx="16002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বিয়োজক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2667000" y="6324600"/>
            <a:ext cx="5715000" cy="307777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1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উৎপাদক,  খাদক, বিয়োজক  চিহ্নিত করতে মাউসের আকৃতি পরিবর্তন যেখানে সেখানে </a:t>
            </a:r>
            <a:r>
              <a:rPr lang="en-US" sz="1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Click</a:t>
            </a:r>
            <a:r>
              <a:rPr lang="bn-BD" sz="14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sz="14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</p:childTnLst>
        </p:cTn>
      </p:par>
    </p:tnLst>
    <p:bldLst>
      <p:bldP spid="26" grpId="1" animBg="1"/>
      <p:bldP spid="6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1403350" y="6019800"/>
            <a:ext cx="742950" cy="4572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750300" y="6019800"/>
            <a:ext cx="825500" cy="4572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412750" y="6019800"/>
            <a:ext cx="908050" cy="4572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vel 12"/>
          <p:cNvSpPr/>
          <p:nvPr/>
        </p:nvSpPr>
        <p:spPr>
          <a:xfrm>
            <a:off x="3352800" y="6019800"/>
            <a:ext cx="4267200" cy="4572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Choritroban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somaipoti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,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Jointapur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Gov.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Highschool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,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Sylhet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. </a:t>
            </a:r>
            <a:r>
              <a:rPr lang="bn-BD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81000" y="381000"/>
            <a:ext cx="9067800" cy="5562600"/>
            <a:chOff x="381000" y="381000"/>
            <a:chExt cx="9067800" cy="5562600"/>
          </a:xfrm>
        </p:grpSpPr>
        <p:sp>
          <p:nvSpPr>
            <p:cNvPr id="9" name="Rectangle 8"/>
            <p:cNvSpPr/>
            <p:nvPr/>
          </p:nvSpPr>
          <p:spPr>
            <a:xfrm>
              <a:off x="381000" y="381000"/>
              <a:ext cx="9067800" cy="55626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5715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543800" y="1981200"/>
              <a:ext cx="1066800" cy="8382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077200" y="2133600"/>
              <a:ext cx="1066800" cy="838200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1403350" y="6019800"/>
            <a:ext cx="742950" cy="4572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750300" y="6019800"/>
            <a:ext cx="825500" cy="4572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412750" y="6019800"/>
            <a:ext cx="908050" cy="4572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Bevel 12"/>
          <p:cNvSpPr/>
          <p:nvPr/>
        </p:nvSpPr>
        <p:spPr>
          <a:xfrm>
            <a:off x="3352800" y="6019800"/>
            <a:ext cx="4267200" cy="4572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Choritroban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somaipoti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,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Jointapur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Gov.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Highschool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,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Sylhet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. </a:t>
            </a:r>
            <a:r>
              <a:rPr lang="bn-BD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381000"/>
            <a:ext cx="9067800" cy="55626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685800" y="685800"/>
            <a:ext cx="5181600" cy="1295400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6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Bevel 4"/>
          <p:cNvSpPr/>
          <p:nvPr/>
        </p:nvSpPr>
        <p:spPr>
          <a:xfrm>
            <a:off x="6400800" y="609600"/>
            <a:ext cx="3219450" cy="91440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১০  মিনিট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371600" y="6096000"/>
            <a:ext cx="742950" cy="4572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763000" y="6172200"/>
            <a:ext cx="825500" cy="4572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381000" y="6096000"/>
            <a:ext cx="908050" cy="4572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990600" y="2438400"/>
            <a:ext cx="7924800" cy="22098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বাস্তুতন্ত্রের জীব উপাদানসমূহ বর্ণনা কর। </a:t>
            </a:r>
            <a:endParaRPr lang="bn-BD" sz="60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412750" y="457200"/>
            <a:ext cx="3136900" cy="1295400"/>
          </a:xfrm>
          <a:prstGeom prst="fram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72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sz="7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7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155700" y="6248400"/>
            <a:ext cx="742950" cy="4572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8915400" y="6248400"/>
            <a:ext cx="825500" cy="4572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165100" y="6248400"/>
            <a:ext cx="908050" cy="4572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609600" y="3200400"/>
            <a:ext cx="8763000" cy="271096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bn-BD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উৎপাদক কাকে বলে?</a:t>
            </a:r>
          </a:p>
          <a:p>
            <a:r>
              <a:rPr lang="bn-BD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বিয়োজক বলতে কী বুঝায়?</a:t>
            </a:r>
          </a:p>
          <a:p>
            <a:r>
              <a:rPr lang="bn-BD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উদ্দীপকের চিত্রে  উল্লেখিত উপাদানসমূহ বর্ণনা কর। </a:t>
            </a:r>
          </a:p>
          <a:p>
            <a:r>
              <a:rPr lang="en-US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4</a:t>
            </a:r>
            <a:r>
              <a:rPr lang="bn-BD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উদ্দীপকের উপাদানসমূহের মধ্যে উৎপাদকের পরিমাণ কমে গেলে কী ঘটবে? বিশ্লেষণ কর।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57800" y="685800"/>
            <a:ext cx="3733800" cy="22098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1905000" y="457200"/>
            <a:ext cx="5861050" cy="1524000"/>
          </a:xfrm>
          <a:prstGeom prst="downArrowCallou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8000" b="1" dirty="0" smtClean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8000" b="1" dirty="0">
              <a:ln w="11430"/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447800" y="3048000"/>
            <a:ext cx="6934200" cy="29718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5715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পরিবেশের ভারসাম্য রক্ষায় বাস্তুতন্ত্রের ভূমিকা ব্যাখ্যা কর। </a:t>
            </a:r>
            <a:endParaRPr lang="en-US" sz="48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Cloud 8"/>
          <p:cNvSpPr/>
          <p:nvPr/>
        </p:nvSpPr>
        <p:spPr>
          <a:xfrm>
            <a:off x="7346950" y="1447800"/>
            <a:ext cx="2146300" cy="10668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loud 9"/>
          <p:cNvSpPr/>
          <p:nvPr/>
        </p:nvSpPr>
        <p:spPr>
          <a:xfrm>
            <a:off x="457200" y="1676400"/>
            <a:ext cx="2311400" cy="1066800"/>
          </a:xfrm>
          <a:prstGeom prst="cloud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1155700" y="6248400"/>
            <a:ext cx="742950" cy="4572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8915400" y="6248400"/>
            <a:ext cx="825500" cy="4572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165100" y="6248400"/>
            <a:ext cx="908050" cy="4572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879850" y="2133601"/>
            <a:ext cx="5365750" cy="31571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None/>
            </a:pPr>
            <a:endParaRPr lang="bn-BD" sz="4000" b="1" dirty="0" smtClean="0">
              <a:ln w="11430"/>
              <a:solidFill>
                <a:srgbClr val="D6009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40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চরিত্রবান সমাজপতি</a:t>
            </a:r>
          </a:p>
          <a:p>
            <a:pPr algn="ctr">
              <a:buNone/>
            </a:pPr>
            <a:r>
              <a:rPr lang="bn-BD" sz="4000" b="1" dirty="0" smtClean="0">
                <a:ln w="11430"/>
                <a:solidFill>
                  <a:srgbClr val="D6009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শহিদুল ইসলাম</a:t>
            </a:r>
            <a:endParaRPr lang="en-US" sz="3600" b="1" dirty="0" smtClean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  <a:endParaRPr lang="bn-BD" sz="40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buNone/>
            </a:pPr>
            <a:r>
              <a:rPr lang="bn-BD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গাড়ীদহ দাখিল মাদ্রাসা</a:t>
            </a:r>
            <a:endParaRPr lang="en-US" sz="28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মোবাইল- ০১৭২৪৬২২২০৯</a:t>
            </a:r>
            <a:endParaRPr lang="bn-BD" sz="2400" b="1" dirty="0" smtClean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E-mail: </a:t>
            </a:r>
            <a:r>
              <a:rPr lang="en-US" b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shahidulgdm</a:t>
            </a:r>
            <a:r>
              <a:rPr lang="bn-BD" b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@gmail.com  </a:t>
            </a:r>
            <a:endParaRPr lang="en-US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2889250" y="457200"/>
            <a:ext cx="4127500" cy="1295400"/>
          </a:xfrm>
          <a:prstGeom prst="cloud">
            <a:avLst/>
          </a:prstGeom>
          <a:solidFill>
            <a:schemeClr val="accent5">
              <a:lumMod val="50000"/>
            </a:scheme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sz="6600" b="1" dirty="0">
              <a:ln w="11430"/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403350" y="6019800"/>
            <a:ext cx="742950" cy="4572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750300" y="6019800"/>
            <a:ext cx="825500" cy="4572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412750" y="6019800"/>
            <a:ext cx="908050" cy="4572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:\Users\Md Shahidul Islam\Desktop\schoo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99954"/>
            <a:ext cx="2716816" cy="259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1155700" y="6248400"/>
            <a:ext cx="742950" cy="4572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8763000" y="6172200"/>
            <a:ext cx="825500" cy="4572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165100" y="6248400"/>
            <a:ext cx="908050" cy="4572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81000" y="381000"/>
            <a:ext cx="9144000" cy="579120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219200" y="1981200"/>
            <a:ext cx="7181850" cy="12954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9600" b="1" dirty="0" smtClean="0">
                <a:ln w="11430"/>
                <a:solidFill>
                  <a:srgbClr val="FF33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9600" b="1" dirty="0">
              <a:ln w="11430"/>
              <a:solidFill>
                <a:srgbClr val="FF33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8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1403350" y="6019800"/>
            <a:ext cx="742950" cy="4572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686800" y="6096000"/>
            <a:ext cx="825500" cy="4572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412750" y="6019800"/>
            <a:ext cx="908050" cy="4572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2590800" y="381000"/>
            <a:ext cx="4781550" cy="1524000"/>
          </a:xfrm>
          <a:prstGeom prst="cloud">
            <a:avLst/>
          </a:prstGeom>
          <a:solidFill>
            <a:schemeClr val="accent4">
              <a:lumMod val="5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5400" b="1" dirty="0" smtClean="0">
                <a:ln w="11430"/>
                <a:solidFill>
                  <a:srgbClr val="FF33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pPr algn="ctr"/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Oval 6"/>
          <p:cNvSpPr/>
          <p:nvPr/>
        </p:nvSpPr>
        <p:spPr>
          <a:xfrm>
            <a:off x="2228850" y="2209800"/>
            <a:ext cx="5943600" cy="3657600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শ্রেনিঃ ৮ম</a:t>
            </a:r>
          </a:p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বিজ্ঞান</a:t>
            </a:r>
          </a:p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 চতুর্দশ   </a:t>
            </a:r>
          </a:p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  সংখ্যাঃ ৫০</a:t>
            </a:r>
          </a:p>
          <a:p>
            <a:pPr algn="ctr"/>
            <a:r>
              <a:rPr lang="bn-BD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 মিনিট</a:t>
            </a:r>
          </a:p>
        </p:txBody>
      </p:sp>
      <p:sp>
        <p:nvSpPr>
          <p:cNvPr id="8" name="Bevel 7"/>
          <p:cNvSpPr/>
          <p:nvPr/>
        </p:nvSpPr>
        <p:spPr>
          <a:xfrm>
            <a:off x="2819400" y="6096000"/>
            <a:ext cx="4267200" cy="4572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Choritroban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somaipoti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,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Jointapur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Gov.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Highschool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,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Sylhet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. </a:t>
            </a:r>
            <a:r>
              <a:rPr lang="bn-BD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1403350" y="6019800"/>
            <a:ext cx="742950" cy="4572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750300" y="6019800"/>
            <a:ext cx="825500" cy="4572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412750" y="6019800"/>
            <a:ext cx="908050" cy="4572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381000" y="381000"/>
            <a:ext cx="9144000" cy="5943600"/>
            <a:chOff x="609600" y="457200"/>
            <a:chExt cx="8686800" cy="5791200"/>
          </a:xfrm>
        </p:grpSpPr>
        <p:sp>
          <p:nvSpPr>
            <p:cNvPr id="14" name="Rectangle 13"/>
            <p:cNvSpPr/>
            <p:nvPr/>
          </p:nvSpPr>
          <p:spPr>
            <a:xfrm>
              <a:off x="609600" y="457200"/>
              <a:ext cx="8686800" cy="5486400"/>
            </a:xfrm>
            <a:prstGeom prst="rect">
              <a:avLst/>
            </a:prstGeom>
            <a:blipFill>
              <a:blip r:embed="rId2"/>
              <a:stretch>
                <a:fillRect/>
              </a:stretch>
            </a:blipFill>
            <a:ln w="57150" cmpd="tri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1094254" y="1805963"/>
              <a:ext cx="5154146" cy="4442437"/>
              <a:chOff x="1094254" y="1805963"/>
              <a:chExt cx="5154146" cy="4442437"/>
            </a:xfrm>
          </p:grpSpPr>
          <p:sp>
            <p:nvSpPr>
              <p:cNvPr id="10" name="Rectangle 9"/>
              <p:cNvSpPr/>
              <p:nvPr/>
            </p:nvSpPr>
            <p:spPr>
              <a:xfrm rot="21358826">
                <a:off x="1785489" y="1805963"/>
                <a:ext cx="848622" cy="968172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181600" y="5105400"/>
                <a:ext cx="1066800" cy="10668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4724400" y="5181600"/>
                <a:ext cx="1066800" cy="10668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>
                <a:off x="3886200" y="4876800"/>
                <a:ext cx="1066800" cy="106680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1358826">
                <a:off x="1094254" y="2722845"/>
                <a:ext cx="783292" cy="81080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3505200" y="6172200"/>
            <a:ext cx="4800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Choritroban</a:t>
            </a:r>
            <a:r>
              <a:rPr lang="en-US" sz="1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1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somaipoti</a:t>
            </a:r>
            <a:r>
              <a:rPr lang="en-US" sz="1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, </a:t>
            </a:r>
            <a:r>
              <a:rPr lang="en-US" sz="1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Jointapur</a:t>
            </a:r>
            <a:r>
              <a:rPr lang="en-US" sz="1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Gov. </a:t>
            </a:r>
            <a:r>
              <a:rPr lang="en-US" sz="1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Highschool</a:t>
            </a:r>
            <a:r>
              <a:rPr lang="en-US" sz="1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, </a:t>
            </a:r>
            <a:r>
              <a:rPr lang="en-US" sz="1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Sylhet</a:t>
            </a:r>
            <a:r>
              <a:rPr lang="en-US" sz="1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. </a:t>
            </a:r>
            <a:r>
              <a:rPr lang="bn-BD" sz="1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Back or Previous 1">
            <a:hlinkClick r:id="" action="ppaction://hlinkshowjump?jump=previousslide" highlightClick="1"/>
          </p:cNvPr>
          <p:cNvSpPr/>
          <p:nvPr/>
        </p:nvSpPr>
        <p:spPr>
          <a:xfrm>
            <a:off x="1447800" y="6096000"/>
            <a:ext cx="838200" cy="4572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Forward or Next 2">
            <a:hlinkClick r:id="" action="ppaction://hlinkshowjump?jump=nextslide" highlightClick="1"/>
          </p:cNvPr>
          <p:cNvSpPr/>
          <p:nvPr/>
        </p:nvSpPr>
        <p:spPr>
          <a:xfrm>
            <a:off x="8763000" y="6172200"/>
            <a:ext cx="825500" cy="4572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Home 3">
            <a:hlinkClick r:id="" action="ppaction://hlinkshowjump?jump=firstslide" highlightClick="1"/>
          </p:cNvPr>
          <p:cNvSpPr/>
          <p:nvPr/>
        </p:nvSpPr>
        <p:spPr>
          <a:xfrm>
            <a:off x="457200" y="6096000"/>
            <a:ext cx="908050" cy="4572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505200" y="6172200"/>
            <a:ext cx="48006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Choritroban</a:t>
            </a:r>
            <a:r>
              <a:rPr lang="en-US" sz="1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1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somaipoti</a:t>
            </a:r>
            <a:r>
              <a:rPr lang="en-US" sz="1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, </a:t>
            </a:r>
            <a:r>
              <a:rPr lang="en-US" sz="1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Sylhet</a:t>
            </a:r>
            <a:r>
              <a:rPr lang="en-US" sz="1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. </a:t>
            </a:r>
            <a:r>
              <a:rPr lang="bn-BD" sz="1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9" name="Group 28"/>
          <p:cNvGrpSpPr/>
          <p:nvPr/>
        </p:nvGrpSpPr>
        <p:grpSpPr>
          <a:xfrm>
            <a:off x="304800" y="304800"/>
            <a:ext cx="9296400" cy="5791200"/>
            <a:chOff x="304800" y="304800"/>
            <a:chExt cx="9296400" cy="5791200"/>
          </a:xfrm>
        </p:grpSpPr>
        <p:grpSp>
          <p:nvGrpSpPr>
            <p:cNvPr id="27" name="Group 26"/>
            <p:cNvGrpSpPr/>
            <p:nvPr/>
          </p:nvGrpSpPr>
          <p:grpSpPr>
            <a:xfrm>
              <a:off x="304800" y="304800"/>
              <a:ext cx="9296400" cy="5791200"/>
              <a:chOff x="304800" y="304800"/>
              <a:chExt cx="9296400" cy="579120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304800" y="304800"/>
                <a:ext cx="9296400" cy="5791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6" name="Group 25"/>
              <p:cNvGrpSpPr/>
              <p:nvPr/>
            </p:nvGrpSpPr>
            <p:grpSpPr>
              <a:xfrm>
                <a:off x="609600" y="960116"/>
                <a:ext cx="8458200" cy="4907285"/>
                <a:chOff x="609600" y="960116"/>
                <a:chExt cx="8458200" cy="4907285"/>
              </a:xfrm>
            </p:grpSpPr>
            <p:sp>
              <p:nvSpPr>
                <p:cNvPr id="7" name="Rectangle 6"/>
                <p:cNvSpPr/>
                <p:nvPr/>
              </p:nvSpPr>
              <p:spPr>
                <a:xfrm>
                  <a:off x="8077200" y="3352800"/>
                  <a:ext cx="990600" cy="8382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Rectangle 7"/>
                <p:cNvSpPr/>
                <p:nvPr/>
              </p:nvSpPr>
              <p:spPr>
                <a:xfrm rot="21358826">
                  <a:off x="3840675" y="1038986"/>
                  <a:ext cx="761924" cy="901945"/>
                </a:xfrm>
                <a:prstGeom prst="rect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Rectangle 8"/>
                <p:cNvSpPr/>
                <p:nvPr/>
              </p:nvSpPr>
              <p:spPr>
                <a:xfrm rot="21358826">
                  <a:off x="2847592" y="1490751"/>
                  <a:ext cx="919288" cy="836616"/>
                </a:xfrm>
                <a:prstGeom prst="rect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 rot="21358826">
                  <a:off x="4831368" y="960116"/>
                  <a:ext cx="837935" cy="907286"/>
                </a:xfrm>
                <a:prstGeom prst="rect">
                  <a:avLst/>
                </a:prstGeom>
                <a:blipFill>
                  <a:blip r:embed="rId6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 rot="21358826">
                  <a:off x="5747890" y="1501163"/>
                  <a:ext cx="848621" cy="968172"/>
                </a:xfrm>
                <a:prstGeom prst="rect">
                  <a:avLst/>
                </a:prstGeom>
                <a:blipFill>
                  <a:blip r:embed="rId7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" name="Rectangle 11"/>
                <p:cNvSpPr/>
                <p:nvPr/>
              </p:nvSpPr>
              <p:spPr>
                <a:xfrm>
                  <a:off x="8001000" y="5638801"/>
                  <a:ext cx="1066800" cy="228600"/>
                </a:xfrm>
                <a:prstGeom prst="rect">
                  <a:avLst/>
                </a:prstGeom>
                <a:blipFill>
                  <a:blip r:embed="rId8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14" name="Picture 2" descr="C:\Users\Doel-1612i3\Downloads\4.jpg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5400" y="2514600"/>
                  <a:ext cx="2057400" cy="990600"/>
                </a:xfrm>
                <a:prstGeom prst="ellipse">
                  <a:avLst/>
                </a:prstGeom>
                <a:ln>
                  <a:noFill/>
                </a:ln>
                <a:effectLst>
                  <a:softEdge rad="112500"/>
                </a:effectLst>
                <a:extLst/>
              </p:spPr>
            </p:pic>
            <p:sp>
              <p:nvSpPr>
                <p:cNvPr id="15" name="Rectangle 14"/>
                <p:cNvSpPr/>
                <p:nvPr/>
              </p:nvSpPr>
              <p:spPr>
                <a:xfrm>
                  <a:off x="609600" y="4191000"/>
                  <a:ext cx="1295400" cy="1219200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" name="Rectangle 15"/>
                <p:cNvSpPr/>
                <p:nvPr/>
              </p:nvSpPr>
              <p:spPr>
                <a:xfrm flipH="1">
                  <a:off x="6705600" y="4114800"/>
                  <a:ext cx="990600" cy="7620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" name="Rectangle 16"/>
                <p:cNvSpPr/>
                <p:nvPr/>
              </p:nvSpPr>
              <p:spPr>
                <a:xfrm>
                  <a:off x="914400" y="4495800"/>
                  <a:ext cx="1295400" cy="1219200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" name="Rectangle 17"/>
                <p:cNvSpPr/>
                <p:nvPr/>
              </p:nvSpPr>
              <p:spPr>
                <a:xfrm>
                  <a:off x="1600200" y="4495800"/>
                  <a:ext cx="1295400" cy="1219200"/>
                </a:xfrm>
                <a:prstGeom prst="rect">
                  <a:avLst/>
                </a:prstGeom>
                <a:blipFill>
                  <a:blip r:embed="rId10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" name="Rectangle 18"/>
                <p:cNvSpPr/>
                <p:nvPr/>
              </p:nvSpPr>
              <p:spPr>
                <a:xfrm>
                  <a:off x="6934200" y="5410200"/>
                  <a:ext cx="685800" cy="152401"/>
                </a:xfrm>
                <a:prstGeom prst="rect">
                  <a:avLst/>
                </a:prstGeom>
                <a:blipFill>
                  <a:blip r:embed="rId12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0" name="Picture 3" descr="F:\animated\0_Risby Park Fishing Ponds Animated fish.gif"/>
                <p:cNvPicPr>
                  <a:picLocks noChangeAspect="1" noChangeArrowheads="1" noCrop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 rot="21307627">
                  <a:off x="3432941" y="4985781"/>
                  <a:ext cx="777177" cy="125864"/>
                </a:xfrm>
                <a:prstGeom prst="rect">
                  <a:avLst/>
                </a:prstGeom>
                <a:noFill/>
              </p:spPr>
            </p:pic>
            <p:sp>
              <p:nvSpPr>
                <p:cNvPr id="21" name="Rectangle 20"/>
                <p:cNvSpPr/>
                <p:nvPr/>
              </p:nvSpPr>
              <p:spPr>
                <a:xfrm>
                  <a:off x="4724400" y="5257800"/>
                  <a:ext cx="685800" cy="152401"/>
                </a:xfrm>
                <a:prstGeom prst="rect">
                  <a:avLst/>
                </a:prstGeom>
                <a:blipFill>
                  <a:blip r:embed="rId12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2" name="Picture 3" descr="F:\animated\0_Risby Park Fishing Ponds Animated fish.gif"/>
                <p:cNvPicPr>
                  <a:picLocks noChangeAspect="1" noChangeArrowheads="1" noCrop="1"/>
                </p:cNvPicPr>
                <p:nvPr/>
              </p:nvPicPr>
              <p:blipFill>
                <a:blip r:embed="rId13"/>
                <a:srcRect/>
                <a:stretch>
                  <a:fillRect/>
                </a:stretch>
              </p:blipFill>
              <p:spPr bwMode="auto">
                <a:xfrm rot="21307627">
                  <a:off x="6023743" y="5061982"/>
                  <a:ext cx="777177" cy="125864"/>
                </a:xfrm>
                <a:prstGeom prst="rect">
                  <a:avLst/>
                </a:prstGeom>
                <a:noFill/>
              </p:spPr>
            </p:pic>
            <p:sp>
              <p:nvSpPr>
                <p:cNvPr id="23" name="Rectangle 22"/>
                <p:cNvSpPr/>
                <p:nvPr/>
              </p:nvSpPr>
              <p:spPr>
                <a:xfrm>
                  <a:off x="609600" y="2133600"/>
                  <a:ext cx="914400" cy="457200"/>
                </a:xfrm>
                <a:prstGeom prst="rect">
                  <a:avLst/>
                </a:prstGeom>
                <a:blipFill>
                  <a:blip r:embed="rId14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pic>
              <p:nvPicPr>
                <p:cNvPr id="25" name="Picture 4" descr="C:\Documents and Settings\User\My Documents\Downloads\Sundarban National Park-Bhagabatpur Crocodile Sanctuary-6.JPG"/>
                <p:cNvPicPr>
                  <a:picLocks noChangeAspect="1" noChangeArrowheads="1"/>
                </p:cNvPicPr>
                <p:nvPr/>
              </p:nvPicPr>
              <p:blipFill>
                <a:blip r:embed="rId15" cstate="print"/>
                <a:srcRect/>
                <a:stretch>
                  <a:fillRect/>
                </a:stretch>
              </p:blipFill>
              <p:spPr bwMode="auto">
                <a:xfrm>
                  <a:off x="4419600" y="2971800"/>
                  <a:ext cx="706582" cy="457200"/>
                </a:xfrm>
                <a:prstGeom prst="rect">
                  <a:avLst/>
                </a:prstGeom>
                <a:ln>
                  <a:noFill/>
                </a:ln>
                <a:effectLst>
                  <a:softEdge rad="112500"/>
                </a:effectLst>
              </p:spPr>
            </p:pic>
          </p:grpSp>
        </p:grpSp>
        <p:pic>
          <p:nvPicPr>
            <p:cNvPr id="28" name="Picture 2" descr="C:\Documents and Settings\User\My Documents\Downloads\sunny00000.png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239000" y="381000"/>
              <a:ext cx="685800" cy="685800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7850" y="533402"/>
            <a:ext cx="3467100" cy="939330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5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</a:t>
            </a:r>
            <a:r>
              <a:rPr lang="bn-BD" sz="5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জকের পাঠ </a:t>
            </a:r>
            <a:endParaRPr lang="en-US" sz="5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19200" y="1981200"/>
            <a:ext cx="7924800" cy="2057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en-US" sz="66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15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বাস্তুতন্ত্র  </a:t>
            </a:r>
            <a:endParaRPr lang="en-US" sz="11500" b="1" dirty="0" smtClean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6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371600" y="6172200"/>
            <a:ext cx="742950" cy="4572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8718550" y="6172200"/>
            <a:ext cx="825500" cy="4572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381000" y="6172200"/>
            <a:ext cx="908050" cy="4572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505200" y="6172200"/>
            <a:ext cx="2667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Choritroban</a:t>
            </a:r>
            <a:r>
              <a:rPr lang="en-US" sz="1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1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somaipoti</a:t>
            </a:r>
            <a:r>
              <a:rPr lang="en-US" sz="1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, </a:t>
            </a:r>
            <a:r>
              <a:rPr lang="en-US" sz="1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Sylhet</a:t>
            </a:r>
            <a:r>
              <a:rPr lang="en-US" sz="1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. </a:t>
            </a:r>
            <a:r>
              <a:rPr lang="bn-BD" sz="1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57200"/>
            <a:ext cx="3200400" cy="1123996"/>
          </a:xfrm>
          <a:prstGeom prst="rect">
            <a:avLst/>
          </a:prstGeom>
          <a:noFill/>
        </p:spPr>
        <p:txBody>
          <a:bodyPr wrap="square" lIns="107287" tIns="53643" rIns="107287" bIns="53643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66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6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85800" y="1752600"/>
            <a:ext cx="8667750" cy="3200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বাস্তুতন্ত্রের ধারণা সংজ্ঞায়িত করতে পারবে।</a:t>
            </a:r>
          </a:p>
          <a:p>
            <a:r>
              <a:rPr lang="bn-BD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বাস্তুতন্ত্রের অজীব উপাদানসমূহ চিহ্নিত করতে পারবে। </a:t>
            </a:r>
          </a:p>
          <a:p>
            <a:r>
              <a:rPr lang="bn-BD" sz="3600" b="1" dirty="0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বাস্তুতন্ত্রের জীব উপাদানসমূহ বর্ণনা করতে পারবে। </a:t>
            </a:r>
          </a:p>
        </p:txBody>
      </p:sp>
      <p:sp>
        <p:nvSpPr>
          <p:cNvPr id="7" name="Action Button: Back or Previous 6">
            <a:hlinkClick r:id="" action="ppaction://hlinkshowjump?jump=previousslide" highlightClick="1"/>
          </p:cNvPr>
          <p:cNvSpPr/>
          <p:nvPr/>
        </p:nvSpPr>
        <p:spPr>
          <a:xfrm>
            <a:off x="1447800" y="6096000"/>
            <a:ext cx="838200" cy="4572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Forward or Next 7">
            <a:hlinkClick r:id="" action="ppaction://hlinkshowjump?jump=nextslide" highlightClick="1"/>
          </p:cNvPr>
          <p:cNvSpPr/>
          <p:nvPr/>
        </p:nvSpPr>
        <p:spPr>
          <a:xfrm>
            <a:off x="8686800" y="6096000"/>
            <a:ext cx="825500" cy="4572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457200" y="6096000"/>
            <a:ext cx="908050" cy="4572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vel 10"/>
          <p:cNvSpPr/>
          <p:nvPr/>
        </p:nvSpPr>
        <p:spPr>
          <a:xfrm>
            <a:off x="3276600" y="6172200"/>
            <a:ext cx="4267200" cy="457200"/>
          </a:xfrm>
          <a:prstGeom prst="beve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Choritroban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somaipoti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,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Jointapur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Gov.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Highschool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, </a:t>
            </a:r>
            <a:r>
              <a:rPr lang="en-US" sz="12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Sylhet</a:t>
            </a:r>
            <a:r>
              <a:rPr lang="en-US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. </a:t>
            </a:r>
            <a:r>
              <a:rPr lang="bn-BD" sz="12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2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1295400" y="6172200"/>
            <a:ext cx="742950" cy="4572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8686800" y="6172200"/>
            <a:ext cx="825500" cy="4572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381000" y="6172200"/>
            <a:ext cx="908050" cy="4572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505200" y="6172200"/>
            <a:ext cx="2667000" cy="304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Choritroban</a:t>
            </a:r>
            <a:r>
              <a:rPr lang="en-US" sz="1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 </a:t>
            </a:r>
            <a:r>
              <a:rPr lang="en-US" sz="1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somaipoti</a:t>
            </a:r>
            <a:r>
              <a:rPr lang="en-US" sz="1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, </a:t>
            </a:r>
            <a:r>
              <a:rPr lang="en-US" sz="1400" b="1" dirty="0" err="1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Sylhet</a:t>
            </a:r>
            <a:r>
              <a:rPr lang="en-US" sz="1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NikoshBAN" pitchFamily="2" charset="0"/>
              </a:rPr>
              <a:t>. </a:t>
            </a:r>
            <a:r>
              <a:rPr lang="bn-BD" sz="14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4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381000" y="457200"/>
            <a:ext cx="9296400" cy="5715000"/>
            <a:chOff x="381000" y="457200"/>
            <a:chExt cx="9296400" cy="5715000"/>
          </a:xfrm>
        </p:grpSpPr>
        <p:grpSp>
          <p:nvGrpSpPr>
            <p:cNvPr id="26" name="Group 25"/>
            <p:cNvGrpSpPr/>
            <p:nvPr/>
          </p:nvGrpSpPr>
          <p:grpSpPr>
            <a:xfrm>
              <a:off x="381000" y="457200"/>
              <a:ext cx="9296400" cy="5715000"/>
              <a:chOff x="381000" y="381000"/>
              <a:chExt cx="9144000" cy="57150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381000" y="381000"/>
                <a:ext cx="9144000" cy="571500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  <a:ln w="57150"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Rectangle 10"/>
              <p:cNvSpPr/>
              <p:nvPr/>
            </p:nvSpPr>
            <p:spPr>
              <a:xfrm rot="21358826">
                <a:off x="1085501" y="1251218"/>
                <a:ext cx="929678" cy="901736"/>
              </a:xfrm>
              <a:prstGeom prst="rect">
                <a:avLst/>
              </a:prstGeom>
              <a:blipFill>
                <a:blip r:embed="rId3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/>
              <p:nvPr/>
            </p:nvSpPr>
            <p:spPr>
              <a:xfrm rot="21358826">
                <a:off x="2241819" y="720558"/>
                <a:ext cx="1025051" cy="949540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/>
              <p:nvPr/>
            </p:nvSpPr>
            <p:spPr>
              <a:xfrm rot="21358826">
                <a:off x="4080578" y="941314"/>
                <a:ext cx="783292" cy="810806"/>
              </a:xfrm>
              <a:prstGeom prst="rect">
                <a:avLst/>
              </a:prstGeom>
              <a:blipFill>
                <a:blip r:embed="rId5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/>
              <p:nvPr/>
            </p:nvSpPr>
            <p:spPr>
              <a:xfrm rot="21358826">
                <a:off x="5582671" y="861538"/>
                <a:ext cx="685908" cy="896604"/>
              </a:xfrm>
              <a:prstGeom prst="rect">
                <a:avLst/>
              </a:prstGeom>
              <a:blipFill>
                <a:blip r:embed="rId6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/>
              <p:nvPr/>
            </p:nvSpPr>
            <p:spPr>
              <a:xfrm>
                <a:off x="4495800" y="2895600"/>
                <a:ext cx="914400" cy="990600"/>
              </a:xfrm>
              <a:prstGeom prst="rect">
                <a:avLst/>
              </a:prstGeom>
              <a:blipFill>
                <a:blip r:embed="rId7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5029200" y="2667000"/>
                <a:ext cx="990600" cy="990600"/>
              </a:xfrm>
              <a:prstGeom prst="rect">
                <a:avLst/>
              </a:prstGeom>
              <a:blipFill>
                <a:blip r:embed="rId8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/>
              <p:cNvSpPr/>
              <p:nvPr/>
            </p:nvSpPr>
            <p:spPr>
              <a:xfrm>
                <a:off x="3200400" y="2819400"/>
                <a:ext cx="1066800" cy="1066800"/>
              </a:xfrm>
              <a:prstGeom prst="rect">
                <a:avLst/>
              </a:prstGeom>
              <a:blipFill>
                <a:blip r:embed="rId9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/>
              <p:cNvSpPr/>
              <p:nvPr/>
            </p:nvSpPr>
            <p:spPr>
              <a:xfrm>
                <a:off x="3810000" y="2667000"/>
                <a:ext cx="914400" cy="990600"/>
              </a:xfrm>
              <a:prstGeom prst="rect">
                <a:avLst/>
              </a:prstGeom>
              <a:blipFill>
                <a:blip r:embed="rId10" cstate="print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/>
              <p:cNvSpPr/>
              <p:nvPr/>
            </p:nvSpPr>
            <p:spPr>
              <a:xfrm>
                <a:off x="4803098" y="2209800"/>
                <a:ext cx="899410" cy="5647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Rectangle 22"/>
              <p:cNvSpPr/>
              <p:nvPr/>
            </p:nvSpPr>
            <p:spPr>
              <a:xfrm rot="21358826">
                <a:off x="2445126" y="3615308"/>
                <a:ext cx="3152201" cy="30252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4" name="Picture 2" descr="C:\Users\Doel-1612i3\Downloads\4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7200" y="2590800"/>
                <a:ext cx="2286000" cy="9906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/>
            </p:spPr>
          </p:pic>
          <p:pic>
            <p:nvPicPr>
              <p:cNvPr id="25" name="Picture 2" descr="C:\Users\Doel-1612i3\Downloads\4.jpg"/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14600" y="2057400"/>
                <a:ext cx="2286000" cy="990600"/>
              </a:xfrm>
              <a:prstGeom prst="ellipse">
                <a:avLst/>
              </a:prstGeom>
              <a:ln>
                <a:noFill/>
              </a:ln>
              <a:effectLst>
                <a:softEdge rad="112500"/>
              </a:effectLst>
              <a:extLst/>
            </p:spPr>
          </p:pic>
        </p:grpSp>
        <p:sp>
          <p:nvSpPr>
            <p:cNvPr id="33" name="Rectangle 32"/>
            <p:cNvSpPr/>
            <p:nvPr/>
          </p:nvSpPr>
          <p:spPr>
            <a:xfrm>
              <a:off x="685800" y="3886200"/>
              <a:ext cx="381000" cy="228600"/>
            </a:xfrm>
            <a:prstGeom prst="rect">
              <a:avLst/>
            </a:prstGeom>
            <a:blipFill>
              <a:blip r:embed="rId1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Callout 3"/>
          <p:cNvSpPr/>
          <p:nvPr/>
        </p:nvSpPr>
        <p:spPr>
          <a:xfrm>
            <a:off x="685800" y="685800"/>
            <a:ext cx="5613400" cy="1447800"/>
          </a:xfrm>
          <a:prstGeom prst="downArrowCallou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6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Horizontal Scroll 4"/>
          <p:cNvSpPr/>
          <p:nvPr/>
        </p:nvSpPr>
        <p:spPr>
          <a:xfrm>
            <a:off x="577850" y="2514600"/>
            <a:ext cx="8585200" cy="2057400"/>
          </a:xfrm>
          <a:prstGeom prst="horizontalScroll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বাস্তুতন্ত্র কী? </a:t>
            </a:r>
            <a:endParaRPr lang="en-US" sz="8800" b="1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Bevel 9"/>
          <p:cNvSpPr/>
          <p:nvPr/>
        </p:nvSpPr>
        <p:spPr>
          <a:xfrm>
            <a:off x="6477000" y="685800"/>
            <a:ext cx="2806700" cy="990600"/>
          </a:xfrm>
          <a:prstGeom prst="bevel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৪ মিনিট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Action Button: Back or Previous 10">
            <a:hlinkClick r:id="" action="ppaction://hlinkshowjump?jump=previousslide" highlightClick="1"/>
          </p:cNvPr>
          <p:cNvSpPr/>
          <p:nvPr/>
        </p:nvSpPr>
        <p:spPr>
          <a:xfrm>
            <a:off x="1155700" y="6248400"/>
            <a:ext cx="742950" cy="457200"/>
          </a:xfrm>
          <a:prstGeom prst="actionButtonBackPrevious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Forward or Next 11">
            <a:hlinkClick r:id="" action="ppaction://hlinkshowjump?jump=nextslide" highlightClick="1"/>
          </p:cNvPr>
          <p:cNvSpPr/>
          <p:nvPr/>
        </p:nvSpPr>
        <p:spPr>
          <a:xfrm>
            <a:off x="8915400" y="6248400"/>
            <a:ext cx="825500" cy="457200"/>
          </a:xfrm>
          <a:prstGeom prst="actionButtonForwardNex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165100" y="6248400"/>
            <a:ext cx="908050" cy="457200"/>
          </a:xfrm>
          <a:prstGeom prst="actionButtonHome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 animBg="1"/>
    </p:bldLst>
  </p:timing>
</p:sld>
</file>

<file path=ppt/theme/theme1.xml><?xml version="1.0" encoding="utf-8"?>
<a:theme xmlns:a="http://schemas.openxmlformats.org/drawingml/2006/main" name="Theme2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Theme2</Template>
  <TotalTime>1556</TotalTime>
  <Words>263</Words>
  <Application>Microsoft Office PowerPoint</Application>
  <PresentationFormat>A4 Paper (210x297 mm)</PresentationFormat>
  <Paragraphs>63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SHAHIDUL ISLAM</cp:lastModifiedBy>
  <cp:revision>238</cp:revision>
  <dcterms:created xsi:type="dcterms:W3CDTF">2006-08-16T00:00:00Z</dcterms:created>
  <dcterms:modified xsi:type="dcterms:W3CDTF">2019-10-21T09:18:29Z</dcterms:modified>
</cp:coreProperties>
</file>