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1"/>
  </p:notesMasterIdLst>
  <p:sldIdLst>
    <p:sldId id="256" r:id="rId2"/>
    <p:sldId id="291" r:id="rId3"/>
    <p:sldId id="292" r:id="rId4"/>
    <p:sldId id="260" r:id="rId5"/>
    <p:sldId id="259" r:id="rId6"/>
    <p:sldId id="262" r:id="rId7"/>
    <p:sldId id="281" r:id="rId8"/>
    <p:sldId id="282" r:id="rId9"/>
    <p:sldId id="283" r:id="rId10"/>
    <p:sldId id="268" r:id="rId11"/>
    <p:sldId id="284" r:id="rId12"/>
    <p:sldId id="271" r:id="rId13"/>
    <p:sldId id="272" r:id="rId14"/>
    <p:sldId id="285" r:id="rId15"/>
    <p:sldId id="286" r:id="rId16"/>
    <p:sldId id="261" r:id="rId17"/>
    <p:sldId id="288" r:id="rId18"/>
    <p:sldId id="277" r:id="rId19"/>
    <p:sldId id="278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FF0066"/>
    <a:srgbClr val="FF6699"/>
    <a:srgbClr val="00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176" autoAdjust="0"/>
    <p:restoredTop sz="94595" autoAdjust="0"/>
  </p:normalViewPr>
  <p:slideViewPr>
    <p:cSldViewPr>
      <p:cViewPr varScale="1">
        <p:scale>
          <a:sx n="68" d="100"/>
          <a:sy n="68" d="100"/>
        </p:scale>
        <p:origin x="1626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6C9BF54-85BA-4BD4-951B-9D362469DA5B}" type="doc">
      <dgm:prSet loTypeId="urn:microsoft.com/office/officeart/2011/layout/HexagonRadial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239725D-4E8E-448A-9C43-3FE8388BBD75}">
      <dgm:prSet phldrT="[Text]" custT="1"/>
      <dgm:spPr>
        <a:solidFill>
          <a:srgbClr val="00B0F0"/>
        </a:solidFill>
      </dgm:spPr>
      <dgm:t>
        <a:bodyPr/>
        <a:lstStyle/>
        <a:p>
          <a:r>
            <a:rPr lang="bn-IN" sz="4000" dirty="0">
              <a:latin typeface="NikoshBAN" panose="02000000000000000000" pitchFamily="2" charset="0"/>
              <a:cs typeface="NikoshBAN" panose="02000000000000000000" pitchFamily="2" charset="0"/>
            </a:rPr>
            <a:t>কারক</a:t>
          </a:r>
          <a:endParaRPr lang="en-US" sz="40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0FC21714-2BBB-4B6D-8B3C-10D2E9D0A5B4}" type="parTrans" cxnId="{3C0F4B11-525B-474C-B2E7-6CE3C99BC50C}">
      <dgm:prSet/>
      <dgm:spPr/>
      <dgm:t>
        <a:bodyPr/>
        <a:lstStyle/>
        <a:p>
          <a:endParaRPr lang="en-US" sz="200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AD643903-4B8E-4B8D-9514-FBEA63212A91}" type="sibTrans" cxnId="{3C0F4B11-525B-474C-B2E7-6CE3C99BC50C}">
      <dgm:prSet/>
      <dgm:spPr/>
      <dgm:t>
        <a:bodyPr/>
        <a:lstStyle/>
        <a:p>
          <a:endParaRPr lang="en-US" sz="200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39FD8550-EED8-4CEF-B88E-6491CB92DD13}">
      <dgm:prSet phldrT="[Text]" custT="1"/>
      <dgm:spPr>
        <a:solidFill>
          <a:schemeClr val="accent4">
            <a:lumMod val="60000"/>
            <a:lumOff val="40000"/>
          </a:schemeClr>
        </a:solidFill>
      </dgm:spPr>
      <dgm:t>
        <a:bodyPr/>
        <a:lstStyle/>
        <a:p>
          <a:r>
            <a:rPr lang="bn-IN" sz="3600" dirty="0">
              <a:latin typeface="NikoshBAN" panose="02000000000000000000" pitchFamily="2" charset="0"/>
              <a:cs typeface="NikoshBAN" panose="02000000000000000000" pitchFamily="2" charset="0"/>
            </a:rPr>
            <a:t>কর্তৃ</a:t>
          </a:r>
        </a:p>
        <a:p>
          <a:r>
            <a:rPr lang="bn-IN" sz="3600" dirty="0">
              <a:latin typeface="NikoshBAN" panose="02000000000000000000" pitchFamily="2" charset="0"/>
              <a:cs typeface="NikoshBAN" panose="02000000000000000000" pitchFamily="2" charset="0"/>
            </a:rPr>
            <a:t>কারক</a:t>
          </a:r>
          <a:endParaRPr lang="en-US" sz="36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346B215D-BA85-40E7-AAB4-57FA7DF99180}" type="parTrans" cxnId="{7A68E31D-1C8A-4E6D-B013-5FAF5B154239}">
      <dgm:prSet/>
      <dgm:spPr/>
      <dgm:t>
        <a:bodyPr/>
        <a:lstStyle/>
        <a:p>
          <a:endParaRPr lang="en-US" sz="200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C9883B5A-D7E2-4F83-9E7A-278C5682B897}" type="sibTrans" cxnId="{7A68E31D-1C8A-4E6D-B013-5FAF5B154239}">
      <dgm:prSet/>
      <dgm:spPr/>
      <dgm:t>
        <a:bodyPr/>
        <a:lstStyle/>
        <a:p>
          <a:endParaRPr lang="en-US" sz="200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97399F79-A8A0-4A42-9541-F3873D3BC9E4}">
      <dgm:prSet phldrT="[Text]" custT="1"/>
      <dgm:spPr>
        <a:solidFill>
          <a:srgbClr val="C00000"/>
        </a:solidFill>
      </dgm:spPr>
      <dgm:t>
        <a:bodyPr/>
        <a:lstStyle/>
        <a:p>
          <a:r>
            <a:rPr lang="bn-IN" sz="3600" dirty="0">
              <a:latin typeface="NikoshBAN" panose="02000000000000000000" pitchFamily="2" charset="0"/>
              <a:cs typeface="NikoshBAN" panose="02000000000000000000" pitchFamily="2" charset="0"/>
            </a:rPr>
            <a:t>কর্ম</a:t>
          </a:r>
        </a:p>
        <a:p>
          <a:r>
            <a:rPr lang="bn-IN" sz="3600" dirty="0">
              <a:latin typeface="NikoshBAN" panose="02000000000000000000" pitchFamily="2" charset="0"/>
              <a:cs typeface="NikoshBAN" panose="02000000000000000000" pitchFamily="2" charset="0"/>
            </a:rPr>
            <a:t>কারক</a:t>
          </a:r>
          <a:endParaRPr lang="en-US" sz="36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A8D33DDF-775E-401E-B5E8-B72CB65EDFDB}" type="parTrans" cxnId="{B9C18B4B-4371-444B-91E8-F772124C6EEB}">
      <dgm:prSet/>
      <dgm:spPr/>
      <dgm:t>
        <a:bodyPr/>
        <a:lstStyle/>
        <a:p>
          <a:endParaRPr lang="en-US" sz="200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3C8780C3-274E-450A-A99D-BD1C8DD9073F}" type="sibTrans" cxnId="{B9C18B4B-4371-444B-91E8-F772124C6EEB}">
      <dgm:prSet/>
      <dgm:spPr/>
      <dgm:t>
        <a:bodyPr/>
        <a:lstStyle/>
        <a:p>
          <a:endParaRPr lang="en-US" sz="200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B06CA4C1-9203-47D6-97FD-C4A884211984}">
      <dgm:prSet phldrT="[Text]" custT="1"/>
      <dgm:spPr>
        <a:solidFill>
          <a:schemeClr val="accent2">
            <a:lumMod val="60000"/>
            <a:lumOff val="40000"/>
          </a:schemeClr>
        </a:solidFill>
      </dgm:spPr>
      <dgm:t>
        <a:bodyPr/>
        <a:lstStyle/>
        <a:p>
          <a:r>
            <a:rPr lang="bn-IN" sz="3600" dirty="0">
              <a:latin typeface="NikoshBAN" panose="02000000000000000000" pitchFamily="2" charset="0"/>
              <a:cs typeface="NikoshBAN" panose="02000000000000000000" pitchFamily="2" charset="0"/>
            </a:rPr>
            <a:t>করণ</a:t>
          </a:r>
        </a:p>
        <a:p>
          <a:r>
            <a:rPr lang="bn-IN" sz="3600" dirty="0">
              <a:latin typeface="NikoshBAN" panose="02000000000000000000" pitchFamily="2" charset="0"/>
              <a:cs typeface="NikoshBAN" panose="02000000000000000000" pitchFamily="2" charset="0"/>
            </a:rPr>
            <a:t>কারক</a:t>
          </a:r>
          <a:endParaRPr lang="en-US" sz="36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4495CE1F-53F3-4DAA-B3E0-D57407ADA485}" type="parTrans" cxnId="{FE4B7067-CBE9-4877-A034-BA70E50FDD42}">
      <dgm:prSet/>
      <dgm:spPr/>
      <dgm:t>
        <a:bodyPr/>
        <a:lstStyle/>
        <a:p>
          <a:endParaRPr lang="en-US" sz="200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16D4D678-4EBE-4A75-ADE7-C2186D04FD93}" type="sibTrans" cxnId="{FE4B7067-CBE9-4877-A034-BA70E50FDD42}">
      <dgm:prSet/>
      <dgm:spPr/>
      <dgm:t>
        <a:bodyPr/>
        <a:lstStyle/>
        <a:p>
          <a:endParaRPr lang="en-US" sz="200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BEFEC4EA-7D5B-4E81-9B50-20AFF9F05446}">
      <dgm:prSet phldrT="[Text]" custT="1"/>
      <dgm:spPr>
        <a:solidFill>
          <a:srgbClr val="00B050"/>
        </a:solidFill>
      </dgm:spPr>
      <dgm:t>
        <a:bodyPr/>
        <a:lstStyle/>
        <a:p>
          <a:r>
            <a:rPr lang="bn-IN" sz="3600" dirty="0">
              <a:latin typeface="NikoshBAN" panose="02000000000000000000" pitchFamily="2" charset="0"/>
              <a:cs typeface="NikoshBAN" panose="02000000000000000000" pitchFamily="2" charset="0"/>
            </a:rPr>
            <a:t>সম্প্রদান</a:t>
          </a:r>
        </a:p>
        <a:p>
          <a:r>
            <a:rPr lang="bn-IN" sz="3600" dirty="0">
              <a:latin typeface="NikoshBAN" panose="02000000000000000000" pitchFamily="2" charset="0"/>
              <a:cs typeface="NikoshBAN" panose="02000000000000000000" pitchFamily="2" charset="0"/>
            </a:rPr>
            <a:t>কারক</a:t>
          </a:r>
          <a:endParaRPr lang="en-US" sz="36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91CE2BC5-CAEA-4A60-8988-D220DE666668}" type="parTrans" cxnId="{73463983-6E9B-4159-A4AA-18ECF72BCDD9}">
      <dgm:prSet/>
      <dgm:spPr/>
      <dgm:t>
        <a:bodyPr/>
        <a:lstStyle/>
        <a:p>
          <a:endParaRPr lang="en-US" sz="200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3F003596-5B64-488E-BF13-D7445534825F}" type="sibTrans" cxnId="{73463983-6E9B-4159-A4AA-18ECF72BCDD9}">
      <dgm:prSet/>
      <dgm:spPr/>
      <dgm:t>
        <a:bodyPr/>
        <a:lstStyle/>
        <a:p>
          <a:endParaRPr lang="en-US" sz="200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53B21FAE-52C5-4801-9239-22524CB13650}">
      <dgm:prSet phldrT="[Text]" custT="1"/>
      <dgm:spPr>
        <a:solidFill>
          <a:srgbClr val="92D050"/>
        </a:solidFill>
      </dgm:spPr>
      <dgm:t>
        <a:bodyPr/>
        <a:lstStyle/>
        <a:p>
          <a:r>
            <a:rPr lang="bn-IN" sz="3600" dirty="0">
              <a:latin typeface="NikoshBAN" panose="02000000000000000000" pitchFamily="2" charset="0"/>
              <a:cs typeface="NikoshBAN" panose="02000000000000000000" pitchFamily="2" charset="0"/>
            </a:rPr>
            <a:t>অপাদান</a:t>
          </a:r>
        </a:p>
        <a:p>
          <a:r>
            <a:rPr lang="bn-IN" sz="3600" dirty="0">
              <a:latin typeface="NikoshBAN" panose="02000000000000000000" pitchFamily="2" charset="0"/>
              <a:cs typeface="NikoshBAN" panose="02000000000000000000" pitchFamily="2" charset="0"/>
            </a:rPr>
            <a:t>কারক</a:t>
          </a:r>
          <a:endParaRPr lang="en-US" sz="36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F1D8D164-938A-426D-9651-98BA49F1D93E}" type="parTrans" cxnId="{FED3CC80-0EDA-4324-983E-84A49E6037F0}">
      <dgm:prSet/>
      <dgm:spPr/>
      <dgm:t>
        <a:bodyPr/>
        <a:lstStyle/>
        <a:p>
          <a:endParaRPr lang="en-US" sz="200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80FF215D-392E-47F8-8F82-262607D1AAB7}" type="sibTrans" cxnId="{FED3CC80-0EDA-4324-983E-84A49E6037F0}">
      <dgm:prSet/>
      <dgm:spPr/>
      <dgm:t>
        <a:bodyPr/>
        <a:lstStyle/>
        <a:p>
          <a:endParaRPr lang="en-US" sz="200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7A42A6C5-228A-4F88-996B-0A4D43CA565A}">
      <dgm:prSet phldrT="[Text]" custT="1"/>
      <dgm:spPr/>
      <dgm:t>
        <a:bodyPr/>
        <a:lstStyle/>
        <a:p>
          <a:r>
            <a:rPr lang="bn-IN" sz="3600" dirty="0">
              <a:latin typeface="NikoshBAN" panose="02000000000000000000" pitchFamily="2" charset="0"/>
              <a:cs typeface="NikoshBAN" panose="02000000000000000000" pitchFamily="2" charset="0"/>
            </a:rPr>
            <a:t>অধিকরণ </a:t>
          </a:r>
        </a:p>
        <a:p>
          <a:r>
            <a:rPr lang="bn-IN" sz="3600" dirty="0">
              <a:latin typeface="NikoshBAN" panose="02000000000000000000" pitchFamily="2" charset="0"/>
              <a:cs typeface="NikoshBAN" panose="02000000000000000000" pitchFamily="2" charset="0"/>
            </a:rPr>
            <a:t>কারক</a:t>
          </a:r>
          <a:endParaRPr lang="en-US" sz="36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143BE668-F1E0-4AFB-BE90-A72B0F49D3C1}" type="sibTrans" cxnId="{00E00D2C-3542-4D51-8F81-0A6E2BE0A50F}">
      <dgm:prSet/>
      <dgm:spPr/>
      <dgm:t>
        <a:bodyPr/>
        <a:lstStyle/>
        <a:p>
          <a:endParaRPr lang="en-US" sz="200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F82BFE12-62EA-48E8-9252-7F05814C6028}" type="parTrans" cxnId="{00E00D2C-3542-4D51-8F81-0A6E2BE0A50F}">
      <dgm:prSet/>
      <dgm:spPr/>
      <dgm:t>
        <a:bodyPr/>
        <a:lstStyle/>
        <a:p>
          <a:endParaRPr lang="en-US" sz="200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BE4C8A92-1226-4CAA-9DBB-4B4D414C3417}" type="pres">
      <dgm:prSet presAssocID="{66C9BF54-85BA-4BD4-951B-9D362469DA5B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</dgm:pt>
    <dgm:pt modelId="{FD4EC9CB-9B0F-4465-ABD5-636A37027A0F}" type="pres">
      <dgm:prSet presAssocID="{6239725D-4E8E-448A-9C43-3FE8388BBD75}" presName="Parent" presStyleLbl="node0" presStyleIdx="0" presStyleCnt="1">
        <dgm:presLayoutVars>
          <dgm:chMax val="6"/>
          <dgm:chPref val="6"/>
        </dgm:presLayoutVars>
      </dgm:prSet>
      <dgm:spPr/>
    </dgm:pt>
    <dgm:pt modelId="{185EC411-A571-4D50-9828-E6C1D87CBE8E}" type="pres">
      <dgm:prSet presAssocID="{39FD8550-EED8-4CEF-B88E-6491CB92DD13}" presName="Accent1" presStyleCnt="0"/>
      <dgm:spPr/>
    </dgm:pt>
    <dgm:pt modelId="{1797C302-0F92-4A3B-A250-019EA8750220}" type="pres">
      <dgm:prSet presAssocID="{39FD8550-EED8-4CEF-B88E-6491CB92DD13}" presName="Accent" presStyleLbl="bgShp" presStyleIdx="0" presStyleCnt="6"/>
      <dgm:spPr/>
    </dgm:pt>
    <dgm:pt modelId="{9650BAD9-4FEB-4113-A6D0-F08C797ECB76}" type="pres">
      <dgm:prSet presAssocID="{39FD8550-EED8-4CEF-B88E-6491CB92DD13}" presName="Child1" presStyleLbl="node1" presStyleIdx="0" presStyleCnt="6" custScaleX="115409" custScaleY="81121">
        <dgm:presLayoutVars>
          <dgm:chMax val="0"/>
          <dgm:chPref val="0"/>
          <dgm:bulletEnabled val="1"/>
        </dgm:presLayoutVars>
      </dgm:prSet>
      <dgm:spPr/>
    </dgm:pt>
    <dgm:pt modelId="{50FFF15F-F018-4FA2-999E-23BBBEDDC317}" type="pres">
      <dgm:prSet presAssocID="{97399F79-A8A0-4A42-9541-F3873D3BC9E4}" presName="Accent2" presStyleCnt="0"/>
      <dgm:spPr/>
    </dgm:pt>
    <dgm:pt modelId="{2643ABED-BB19-4886-9BE1-2C28C9C94D94}" type="pres">
      <dgm:prSet presAssocID="{97399F79-A8A0-4A42-9541-F3873D3BC9E4}" presName="Accent" presStyleLbl="bgShp" presStyleIdx="1" presStyleCnt="6"/>
      <dgm:spPr/>
    </dgm:pt>
    <dgm:pt modelId="{97D56AD2-752D-4B65-96BC-3D5B696D99CB}" type="pres">
      <dgm:prSet presAssocID="{97399F79-A8A0-4A42-9541-F3873D3BC9E4}" presName="Child2" presStyleLbl="node1" presStyleIdx="1" presStyleCnt="6" custScaleX="115758">
        <dgm:presLayoutVars>
          <dgm:chMax val="0"/>
          <dgm:chPref val="0"/>
          <dgm:bulletEnabled val="1"/>
        </dgm:presLayoutVars>
      </dgm:prSet>
      <dgm:spPr/>
    </dgm:pt>
    <dgm:pt modelId="{6EC322B2-BAF9-4139-A56F-E59C2CF1D7BE}" type="pres">
      <dgm:prSet presAssocID="{B06CA4C1-9203-47D6-97FD-C4A884211984}" presName="Accent3" presStyleCnt="0"/>
      <dgm:spPr/>
    </dgm:pt>
    <dgm:pt modelId="{3AC314B6-36DB-4146-A697-46F9D16B7C49}" type="pres">
      <dgm:prSet presAssocID="{B06CA4C1-9203-47D6-97FD-C4A884211984}" presName="Accent" presStyleLbl="bgShp" presStyleIdx="2" presStyleCnt="6"/>
      <dgm:spPr/>
    </dgm:pt>
    <dgm:pt modelId="{3543825F-2238-4391-BA4D-E3F0CB1E2397}" type="pres">
      <dgm:prSet presAssocID="{B06CA4C1-9203-47D6-97FD-C4A884211984}" presName="Child3" presStyleLbl="node1" presStyleIdx="2" presStyleCnt="6" custScaleX="114754" custScaleY="94202">
        <dgm:presLayoutVars>
          <dgm:chMax val="0"/>
          <dgm:chPref val="0"/>
          <dgm:bulletEnabled val="1"/>
        </dgm:presLayoutVars>
      </dgm:prSet>
      <dgm:spPr/>
    </dgm:pt>
    <dgm:pt modelId="{001215AE-5AC1-4C55-9A68-EF5AEB740940}" type="pres">
      <dgm:prSet presAssocID="{BEFEC4EA-7D5B-4E81-9B50-20AFF9F05446}" presName="Accent4" presStyleCnt="0"/>
      <dgm:spPr/>
    </dgm:pt>
    <dgm:pt modelId="{939992D7-E827-4515-8CF8-5ADC04277F9C}" type="pres">
      <dgm:prSet presAssocID="{BEFEC4EA-7D5B-4E81-9B50-20AFF9F05446}" presName="Accent" presStyleLbl="bgShp" presStyleIdx="3" presStyleCnt="6"/>
      <dgm:spPr/>
    </dgm:pt>
    <dgm:pt modelId="{1F97A9D5-4073-4368-98D2-7659FA708D0C}" type="pres">
      <dgm:prSet presAssocID="{BEFEC4EA-7D5B-4E81-9B50-20AFF9F05446}" presName="Child4" presStyleLbl="node1" presStyleIdx="3" presStyleCnt="6" custScaleX="111470">
        <dgm:presLayoutVars>
          <dgm:chMax val="0"/>
          <dgm:chPref val="0"/>
          <dgm:bulletEnabled val="1"/>
        </dgm:presLayoutVars>
      </dgm:prSet>
      <dgm:spPr/>
    </dgm:pt>
    <dgm:pt modelId="{12CF5DCE-2C8A-4DCD-BF09-BB6FEBE2EBA3}" type="pres">
      <dgm:prSet presAssocID="{53B21FAE-52C5-4801-9239-22524CB13650}" presName="Accent5" presStyleCnt="0"/>
      <dgm:spPr/>
    </dgm:pt>
    <dgm:pt modelId="{E14CA18F-3FE3-468E-89F9-892C43865A3E}" type="pres">
      <dgm:prSet presAssocID="{53B21FAE-52C5-4801-9239-22524CB13650}" presName="Accent" presStyleLbl="bgShp" presStyleIdx="4" presStyleCnt="6"/>
      <dgm:spPr/>
    </dgm:pt>
    <dgm:pt modelId="{DAB53D2A-EEBE-4B18-AD3F-BC51B3E1914A}" type="pres">
      <dgm:prSet presAssocID="{53B21FAE-52C5-4801-9239-22524CB13650}" presName="Child5" presStyleLbl="node1" presStyleIdx="4" presStyleCnt="6" custScaleX="108805" custScaleY="105581">
        <dgm:presLayoutVars>
          <dgm:chMax val="0"/>
          <dgm:chPref val="0"/>
          <dgm:bulletEnabled val="1"/>
        </dgm:presLayoutVars>
      </dgm:prSet>
      <dgm:spPr/>
    </dgm:pt>
    <dgm:pt modelId="{25CF01B6-AB2D-415D-8CE0-19370B56C2A0}" type="pres">
      <dgm:prSet presAssocID="{7A42A6C5-228A-4F88-996B-0A4D43CA565A}" presName="Accent6" presStyleCnt="0"/>
      <dgm:spPr/>
    </dgm:pt>
    <dgm:pt modelId="{032C8E8D-CF89-41D2-98F2-D2E1A6062628}" type="pres">
      <dgm:prSet presAssocID="{7A42A6C5-228A-4F88-996B-0A4D43CA565A}" presName="Accent" presStyleLbl="bgShp" presStyleIdx="5" presStyleCnt="6"/>
      <dgm:spPr/>
    </dgm:pt>
    <dgm:pt modelId="{79B5AB3C-FC3B-4BB3-A16F-5999DAF7E330}" type="pres">
      <dgm:prSet presAssocID="{7A42A6C5-228A-4F88-996B-0A4D43CA565A}" presName="Child6" presStyleLbl="node1" presStyleIdx="5" presStyleCnt="6" custScaleX="113749" custScaleY="94974" custLinFactNeighborX="-8381" custLinFactNeighborY="-12825">
        <dgm:presLayoutVars>
          <dgm:chMax val="0"/>
          <dgm:chPref val="0"/>
          <dgm:bulletEnabled val="1"/>
        </dgm:presLayoutVars>
      </dgm:prSet>
      <dgm:spPr/>
    </dgm:pt>
  </dgm:ptLst>
  <dgm:cxnLst>
    <dgm:cxn modelId="{3C0F4B11-525B-474C-B2E7-6CE3C99BC50C}" srcId="{66C9BF54-85BA-4BD4-951B-9D362469DA5B}" destId="{6239725D-4E8E-448A-9C43-3FE8388BBD75}" srcOrd="0" destOrd="0" parTransId="{0FC21714-2BBB-4B6D-8B3C-10D2E9D0A5B4}" sibTransId="{AD643903-4B8E-4B8D-9514-FBEA63212A91}"/>
    <dgm:cxn modelId="{7A68E31D-1C8A-4E6D-B013-5FAF5B154239}" srcId="{6239725D-4E8E-448A-9C43-3FE8388BBD75}" destId="{39FD8550-EED8-4CEF-B88E-6491CB92DD13}" srcOrd="0" destOrd="0" parTransId="{346B215D-BA85-40E7-AAB4-57FA7DF99180}" sibTransId="{C9883B5A-D7E2-4F83-9E7A-278C5682B897}"/>
    <dgm:cxn modelId="{00E00D2C-3542-4D51-8F81-0A6E2BE0A50F}" srcId="{6239725D-4E8E-448A-9C43-3FE8388BBD75}" destId="{7A42A6C5-228A-4F88-996B-0A4D43CA565A}" srcOrd="5" destOrd="0" parTransId="{F82BFE12-62EA-48E8-9252-7F05814C6028}" sibTransId="{143BE668-F1E0-4AFB-BE90-A72B0F49D3C1}"/>
    <dgm:cxn modelId="{C023043A-585E-4CF3-9202-540B9E058299}" type="presOf" srcId="{7A42A6C5-228A-4F88-996B-0A4D43CA565A}" destId="{79B5AB3C-FC3B-4BB3-A16F-5999DAF7E330}" srcOrd="0" destOrd="0" presId="urn:microsoft.com/office/officeart/2011/layout/HexagonRadial"/>
    <dgm:cxn modelId="{ACD6E544-79E2-4D02-93C6-619FE29B91EC}" type="presOf" srcId="{BEFEC4EA-7D5B-4E81-9B50-20AFF9F05446}" destId="{1F97A9D5-4073-4368-98D2-7659FA708D0C}" srcOrd="0" destOrd="0" presId="urn:microsoft.com/office/officeart/2011/layout/HexagonRadial"/>
    <dgm:cxn modelId="{901D0567-F88F-47BC-8777-E34A7A74EE88}" type="presOf" srcId="{39FD8550-EED8-4CEF-B88E-6491CB92DD13}" destId="{9650BAD9-4FEB-4113-A6D0-F08C797ECB76}" srcOrd="0" destOrd="0" presId="urn:microsoft.com/office/officeart/2011/layout/HexagonRadial"/>
    <dgm:cxn modelId="{FE4B7067-CBE9-4877-A034-BA70E50FDD42}" srcId="{6239725D-4E8E-448A-9C43-3FE8388BBD75}" destId="{B06CA4C1-9203-47D6-97FD-C4A884211984}" srcOrd="2" destOrd="0" parTransId="{4495CE1F-53F3-4DAA-B3E0-D57407ADA485}" sibTransId="{16D4D678-4EBE-4A75-ADE7-C2186D04FD93}"/>
    <dgm:cxn modelId="{66335368-291B-4E9D-A67E-71B853D7CDF1}" type="presOf" srcId="{53B21FAE-52C5-4801-9239-22524CB13650}" destId="{DAB53D2A-EEBE-4B18-AD3F-BC51B3E1914A}" srcOrd="0" destOrd="0" presId="urn:microsoft.com/office/officeart/2011/layout/HexagonRadial"/>
    <dgm:cxn modelId="{B9C18B4B-4371-444B-91E8-F772124C6EEB}" srcId="{6239725D-4E8E-448A-9C43-3FE8388BBD75}" destId="{97399F79-A8A0-4A42-9541-F3873D3BC9E4}" srcOrd="1" destOrd="0" parTransId="{A8D33DDF-775E-401E-B5E8-B72CB65EDFDB}" sibTransId="{3C8780C3-274E-450A-A99D-BD1C8DD9073F}"/>
    <dgm:cxn modelId="{FED3CC80-0EDA-4324-983E-84A49E6037F0}" srcId="{6239725D-4E8E-448A-9C43-3FE8388BBD75}" destId="{53B21FAE-52C5-4801-9239-22524CB13650}" srcOrd="4" destOrd="0" parTransId="{F1D8D164-938A-426D-9651-98BA49F1D93E}" sibTransId="{80FF215D-392E-47F8-8F82-262607D1AAB7}"/>
    <dgm:cxn modelId="{73463983-6E9B-4159-A4AA-18ECF72BCDD9}" srcId="{6239725D-4E8E-448A-9C43-3FE8388BBD75}" destId="{BEFEC4EA-7D5B-4E81-9B50-20AFF9F05446}" srcOrd="3" destOrd="0" parTransId="{91CE2BC5-CAEA-4A60-8988-D220DE666668}" sibTransId="{3F003596-5B64-488E-BF13-D7445534825F}"/>
    <dgm:cxn modelId="{7DFA9FA6-FDA3-4425-9C1D-83C889E4A0C8}" type="presOf" srcId="{66C9BF54-85BA-4BD4-951B-9D362469DA5B}" destId="{BE4C8A92-1226-4CAA-9DBB-4B4D414C3417}" srcOrd="0" destOrd="0" presId="urn:microsoft.com/office/officeart/2011/layout/HexagonRadial"/>
    <dgm:cxn modelId="{F25B2EB6-2F52-4646-937C-DB5F848BAEA4}" type="presOf" srcId="{97399F79-A8A0-4A42-9541-F3873D3BC9E4}" destId="{97D56AD2-752D-4B65-96BC-3D5B696D99CB}" srcOrd="0" destOrd="0" presId="urn:microsoft.com/office/officeart/2011/layout/HexagonRadial"/>
    <dgm:cxn modelId="{15E5E5D3-B9C8-4C6D-8D79-88A9A91F62AE}" type="presOf" srcId="{B06CA4C1-9203-47D6-97FD-C4A884211984}" destId="{3543825F-2238-4391-BA4D-E3F0CB1E2397}" srcOrd="0" destOrd="0" presId="urn:microsoft.com/office/officeart/2011/layout/HexagonRadial"/>
    <dgm:cxn modelId="{026E01E1-1745-4E58-842F-058F767887F8}" type="presOf" srcId="{6239725D-4E8E-448A-9C43-3FE8388BBD75}" destId="{FD4EC9CB-9B0F-4465-ABD5-636A37027A0F}" srcOrd="0" destOrd="0" presId="urn:microsoft.com/office/officeart/2011/layout/HexagonRadial"/>
    <dgm:cxn modelId="{95D9D6A0-EFA4-41AC-822A-838F3B2B315D}" type="presParOf" srcId="{BE4C8A92-1226-4CAA-9DBB-4B4D414C3417}" destId="{FD4EC9CB-9B0F-4465-ABD5-636A37027A0F}" srcOrd="0" destOrd="0" presId="urn:microsoft.com/office/officeart/2011/layout/HexagonRadial"/>
    <dgm:cxn modelId="{6E3655B8-C6B9-4787-BC19-8EEA9F8050AF}" type="presParOf" srcId="{BE4C8A92-1226-4CAA-9DBB-4B4D414C3417}" destId="{185EC411-A571-4D50-9828-E6C1D87CBE8E}" srcOrd="1" destOrd="0" presId="urn:microsoft.com/office/officeart/2011/layout/HexagonRadial"/>
    <dgm:cxn modelId="{B7B6C45B-BEB7-4BB2-90A4-04B09E71B564}" type="presParOf" srcId="{185EC411-A571-4D50-9828-E6C1D87CBE8E}" destId="{1797C302-0F92-4A3B-A250-019EA8750220}" srcOrd="0" destOrd="0" presId="urn:microsoft.com/office/officeart/2011/layout/HexagonRadial"/>
    <dgm:cxn modelId="{04E2DF5E-54F0-4536-9404-A6A55B39BABC}" type="presParOf" srcId="{BE4C8A92-1226-4CAA-9DBB-4B4D414C3417}" destId="{9650BAD9-4FEB-4113-A6D0-F08C797ECB76}" srcOrd="2" destOrd="0" presId="urn:microsoft.com/office/officeart/2011/layout/HexagonRadial"/>
    <dgm:cxn modelId="{1235795D-39C7-4FCE-A7D5-0E03B78AF60A}" type="presParOf" srcId="{BE4C8A92-1226-4CAA-9DBB-4B4D414C3417}" destId="{50FFF15F-F018-4FA2-999E-23BBBEDDC317}" srcOrd="3" destOrd="0" presId="urn:microsoft.com/office/officeart/2011/layout/HexagonRadial"/>
    <dgm:cxn modelId="{F752A9CD-891D-4B32-A74F-3A103F63608B}" type="presParOf" srcId="{50FFF15F-F018-4FA2-999E-23BBBEDDC317}" destId="{2643ABED-BB19-4886-9BE1-2C28C9C94D94}" srcOrd="0" destOrd="0" presId="urn:microsoft.com/office/officeart/2011/layout/HexagonRadial"/>
    <dgm:cxn modelId="{8CE398D8-EF8E-498C-A30B-0D5DDA0D726B}" type="presParOf" srcId="{BE4C8A92-1226-4CAA-9DBB-4B4D414C3417}" destId="{97D56AD2-752D-4B65-96BC-3D5B696D99CB}" srcOrd="4" destOrd="0" presId="urn:microsoft.com/office/officeart/2011/layout/HexagonRadial"/>
    <dgm:cxn modelId="{21BC4735-AD31-4195-B4A0-C0B2ADEF6513}" type="presParOf" srcId="{BE4C8A92-1226-4CAA-9DBB-4B4D414C3417}" destId="{6EC322B2-BAF9-4139-A56F-E59C2CF1D7BE}" srcOrd="5" destOrd="0" presId="urn:microsoft.com/office/officeart/2011/layout/HexagonRadial"/>
    <dgm:cxn modelId="{75D11113-1ABC-4053-B31D-B10CC85739EE}" type="presParOf" srcId="{6EC322B2-BAF9-4139-A56F-E59C2CF1D7BE}" destId="{3AC314B6-36DB-4146-A697-46F9D16B7C49}" srcOrd="0" destOrd="0" presId="urn:microsoft.com/office/officeart/2011/layout/HexagonRadial"/>
    <dgm:cxn modelId="{F11829BE-BB84-4C1C-A4C5-8FFE2B91AF29}" type="presParOf" srcId="{BE4C8A92-1226-4CAA-9DBB-4B4D414C3417}" destId="{3543825F-2238-4391-BA4D-E3F0CB1E2397}" srcOrd="6" destOrd="0" presId="urn:microsoft.com/office/officeart/2011/layout/HexagonRadial"/>
    <dgm:cxn modelId="{98649ED0-6A78-4136-8676-A93A981A4A97}" type="presParOf" srcId="{BE4C8A92-1226-4CAA-9DBB-4B4D414C3417}" destId="{001215AE-5AC1-4C55-9A68-EF5AEB740940}" srcOrd="7" destOrd="0" presId="urn:microsoft.com/office/officeart/2011/layout/HexagonRadial"/>
    <dgm:cxn modelId="{990F9945-CC88-4B9D-9213-63CE7B5DE5A2}" type="presParOf" srcId="{001215AE-5AC1-4C55-9A68-EF5AEB740940}" destId="{939992D7-E827-4515-8CF8-5ADC04277F9C}" srcOrd="0" destOrd="0" presId="urn:microsoft.com/office/officeart/2011/layout/HexagonRadial"/>
    <dgm:cxn modelId="{BE4A9EA9-F2B0-4012-9147-DA442353A75E}" type="presParOf" srcId="{BE4C8A92-1226-4CAA-9DBB-4B4D414C3417}" destId="{1F97A9D5-4073-4368-98D2-7659FA708D0C}" srcOrd="8" destOrd="0" presId="urn:microsoft.com/office/officeart/2011/layout/HexagonRadial"/>
    <dgm:cxn modelId="{01C97CA2-7105-4DBE-B926-5DB98D11DBA6}" type="presParOf" srcId="{BE4C8A92-1226-4CAA-9DBB-4B4D414C3417}" destId="{12CF5DCE-2C8A-4DCD-BF09-BB6FEBE2EBA3}" srcOrd="9" destOrd="0" presId="urn:microsoft.com/office/officeart/2011/layout/HexagonRadial"/>
    <dgm:cxn modelId="{7992EC2E-EF7B-4B2E-9F17-97059FC6612C}" type="presParOf" srcId="{12CF5DCE-2C8A-4DCD-BF09-BB6FEBE2EBA3}" destId="{E14CA18F-3FE3-468E-89F9-892C43865A3E}" srcOrd="0" destOrd="0" presId="urn:microsoft.com/office/officeart/2011/layout/HexagonRadial"/>
    <dgm:cxn modelId="{9637FAF4-F62C-46CC-80E5-AAF66C30BEE3}" type="presParOf" srcId="{BE4C8A92-1226-4CAA-9DBB-4B4D414C3417}" destId="{DAB53D2A-EEBE-4B18-AD3F-BC51B3E1914A}" srcOrd="10" destOrd="0" presId="urn:microsoft.com/office/officeart/2011/layout/HexagonRadial"/>
    <dgm:cxn modelId="{556A6964-F263-4B1C-8D6D-85789B964FA8}" type="presParOf" srcId="{BE4C8A92-1226-4CAA-9DBB-4B4D414C3417}" destId="{25CF01B6-AB2D-415D-8CE0-19370B56C2A0}" srcOrd="11" destOrd="0" presId="urn:microsoft.com/office/officeart/2011/layout/HexagonRadial"/>
    <dgm:cxn modelId="{71A5C472-A34A-4613-BB49-6A6F5971A31B}" type="presParOf" srcId="{25CF01B6-AB2D-415D-8CE0-19370B56C2A0}" destId="{032C8E8D-CF89-41D2-98F2-D2E1A6062628}" srcOrd="0" destOrd="0" presId="urn:microsoft.com/office/officeart/2011/layout/HexagonRadial"/>
    <dgm:cxn modelId="{FAC3A2B2-24A2-4267-987A-8DC422910AFA}" type="presParOf" srcId="{BE4C8A92-1226-4CAA-9DBB-4B4D414C3417}" destId="{79B5AB3C-FC3B-4BB3-A16F-5999DAF7E330}" srcOrd="12" destOrd="0" presId="urn:microsoft.com/office/officeart/2011/layout/HexagonRadial"/>
  </dgm:cxnLst>
  <dgm:bg>
    <a:solidFill>
      <a:schemeClr val="accent1">
        <a:lumMod val="20000"/>
        <a:lumOff val="80000"/>
      </a:schemeClr>
    </a:solidFill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D4EC9CB-9B0F-4465-ABD5-636A37027A0F}">
      <dsp:nvSpPr>
        <dsp:cNvPr id="0" name=""/>
        <dsp:cNvSpPr/>
      </dsp:nvSpPr>
      <dsp:spPr>
        <a:xfrm>
          <a:off x="3478334" y="1576954"/>
          <a:ext cx="2093411" cy="1810885"/>
        </a:xfrm>
        <a:prstGeom prst="hexagon">
          <a:avLst>
            <a:gd name="adj" fmla="val 28570"/>
            <a:gd name="vf" fmla="val 115470"/>
          </a:avLst>
        </a:prstGeom>
        <a:solidFill>
          <a:srgbClr val="00B0F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0" tIns="50800" rIns="50800" bIns="50800" numCol="1" spcCol="1270" anchor="ctr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IN" sz="4000" kern="1200" dirty="0">
              <a:latin typeface="NikoshBAN" panose="02000000000000000000" pitchFamily="2" charset="0"/>
              <a:cs typeface="NikoshBAN" panose="02000000000000000000" pitchFamily="2" charset="0"/>
            </a:rPr>
            <a:t>কারক</a:t>
          </a:r>
          <a:endParaRPr lang="en-US" sz="40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3825242" y="1877043"/>
        <a:ext cx="1399595" cy="1210707"/>
      </dsp:txXfrm>
    </dsp:sp>
    <dsp:sp modelId="{2643ABED-BB19-4886-9BE1-2C28C9C94D94}">
      <dsp:nvSpPr>
        <dsp:cNvPr id="0" name=""/>
        <dsp:cNvSpPr/>
      </dsp:nvSpPr>
      <dsp:spPr>
        <a:xfrm>
          <a:off x="4789212" y="710567"/>
          <a:ext cx="789837" cy="680549"/>
        </a:xfrm>
        <a:prstGeom prst="hexagon">
          <a:avLst>
            <a:gd name="adj" fmla="val 28900"/>
            <a:gd name="vf" fmla="val 11547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650BAD9-4FEB-4113-A6D0-F08C797ECB76}">
      <dsp:nvSpPr>
        <dsp:cNvPr id="0" name=""/>
        <dsp:cNvSpPr/>
      </dsp:nvSpPr>
      <dsp:spPr>
        <a:xfrm>
          <a:off x="3538994" y="70047"/>
          <a:ext cx="1979882" cy="1203949"/>
        </a:xfrm>
        <a:prstGeom prst="hexagon">
          <a:avLst>
            <a:gd name="adj" fmla="val 28570"/>
            <a:gd name="vf" fmla="val 115470"/>
          </a:avLst>
        </a:prstGeom>
        <a:solidFill>
          <a:schemeClr val="accent4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IN" sz="3600" kern="1200" dirty="0">
              <a:latin typeface="NikoshBAN" panose="02000000000000000000" pitchFamily="2" charset="0"/>
              <a:cs typeface="NikoshBAN" panose="02000000000000000000" pitchFamily="2" charset="0"/>
            </a:rPr>
            <a:t>কর্তৃ</a:t>
          </a:r>
        </a:p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IN" sz="3600" kern="1200" dirty="0">
              <a:latin typeface="NikoshBAN" panose="02000000000000000000" pitchFamily="2" charset="0"/>
              <a:cs typeface="NikoshBAN" panose="02000000000000000000" pitchFamily="2" charset="0"/>
            </a:rPr>
            <a:t>কারক</a:t>
          </a:r>
          <a:endParaRPr lang="en-US" sz="36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3818640" y="240097"/>
        <a:ext cx="1420590" cy="863849"/>
      </dsp:txXfrm>
    </dsp:sp>
    <dsp:sp modelId="{3AC314B6-36DB-4146-A697-46F9D16B7C49}">
      <dsp:nvSpPr>
        <dsp:cNvPr id="0" name=""/>
        <dsp:cNvSpPr/>
      </dsp:nvSpPr>
      <dsp:spPr>
        <a:xfrm>
          <a:off x="5711014" y="1982833"/>
          <a:ext cx="789837" cy="680549"/>
        </a:xfrm>
        <a:prstGeom prst="hexagon">
          <a:avLst>
            <a:gd name="adj" fmla="val 28900"/>
            <a:gd name="vf" fmla="val 11547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7D56AD2-752D-4B65-96BC-3D5B696D99CB}">
      <dsp:nvSpPr>
        <dsp:cNvPr id="0" name=""/>
        <dsp:cNvSpPr/>
      </dsp:nvSpPr>
      <dsp:spPr>
        <a:xfrm>
          <a:off x="5109346" y="842797"/>
          <a:ext cx="1985869" cy="1484139"/>
        </a:xfrm>
        <a:prstGeom prst="hexagon">
          <a:avLst>
            <a:gd name="adj" fmla="val 28570"/>
            <a:gd name="vf" fmla="val 115470"/>
          </a:avLst>
        </a:prstGeom>
        <a:solidFill>
          <a:srgbClr val="C00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IN" sz="3600" kern="1200" dirty="0">
              <a:latin typeface="NikoshBAN" panose="02000000000000000000" pitchFamily="2" charset="0"/>
              <a:cs typeface="NikoshBAN" panose="02000000000000000000" pitchFamily="2" charset="0"/>
            </a:rPr>
            <a:t>কর্ম</a:t>
          </a:r>
        </a:p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IN" sz="3600" kern="1200" dirty="0">
              <a:latin typeface="NikoshBAN" panose="02000000000000000000" pitchFamily="2" charset="0"/>
              <a:cs typeface="NikoshBAN" panose="02000000000000000000" pitchFamily="2" charset="0"/>
            </a:rPr>
            <a:t>কারক</a:t>
          </a:r>
          <a:endParaRPr lang="en-US" sz="36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5416175" y="1072105"/>
        <a:ext cx="1372211" cy="1025523"/>
      </dsp:txXfrm>
    </dsp:sp>
    <dsp:sp modelId="{939992D7-E827-4515-8CF8-5ADC04277F9C}">
      <dsp:nvSpPr>
        <dsp:cNvPr id="0" name=""/>
        <dsp:cNvSpPr/>
      </dsp:nvSpPr>
      <dsp:spPr>
        <a:xfrm>
          <a:off x="5070671" y="3418982"/>
          <a:ext cx="789837" cy="680549"/>
        </a:xfrm>
        <a:prstGeom prst="hexagon">
          <a:avLst>
            <a:gd name="adj" fmla="val 28900"/>
            <a:gd name="vf" fmla="val 11547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543825F-2238-4391-BA4D-E3F0CB1E2397}">
      <dsp:nvSpPr>
        <dsp:cNvPr id="0" name=""/>
        <dsp:cNvSpPr/>
      </dsp:nvSpPr>
      <dsp:spPr>
        <a:xfrm>
          <a:off x="5117958" y="2680371"/>
          <a:ext cx="1968645" cy="1398089"/>
        </a:xfrm>
        <a:prstGeom prst="hexagon">
          <a:avLst>
            <a:gd name="adj" fmla="val 28570"/>
            <a:gd name="vf" fmla="val 115470"/>
          </a:avLst>
        </a:prstGeom>
        <a:solidFill>
          <a:schemeClr val="accent2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IN" sz="3600" kern="1200" dirty="0">
              <a:latin typeface="NikoshBAN" panose="02000000000000000000" pitchFamily="2" charset="0"/>
              <a:cs typeface="NikoshBAN" panose="02000000000000000000" pitchFamily="2" charset="0"/>
            </a:rPr>
            <a:t>করণ</a:t>
          </a:r>
        </a:p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IN" sz="3600" kern="1200" dirty="0">
              <a:latin typeface="NikoshBAN" panose="02000000000000000000" pitchFamily="2" charset="0"/>
              <a:cs typeface="NikoshBAN" panose="02000000000000000000" pitchFamily="2" charset="0"/>
            </a:rPr>
            <a:t>কারক</a:t>
          </a:r>
          <a:endParaRPr lang="en-US" sz="36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5415156" y="2891435"/>
        <a:ext cx="1374249" cy="975961"/>
      </dsp:txXfrm>
    </dsp:sp>
    <dsp:sp modelId="{E14CA18F-3FE3-468E-89F9-892C43865A3E}">
      <dsp:nvSpPr>
        <dsp:cNvPr id="0" name=""/>
        <dsp:cNvSpPr/>
      </dsp:nvSpPr>
      <dsp:spPr>
        <a:xfrm>
          <a:off x="3482230" y="3568060"/>
          <a:ext cx="789837" cy="680549"/>
        </a:xfrm>
        <a:prstGeom prst="hexagon">
          <a:avLst>
            <a:gd name="adj" fmla="val 28900"/>
            <a:gd name="vf" fmla="val 11547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F97A9D5-4073-4368-98D2-7659FA708D0C}">
      <dsp:nvSpPr>
        <dsp:cNvPr id="0" name=""/>
        <dsp:cNvSpPr/>
      </dsp:nvSpPr>
      <dsp:spPr>
        <a:xfrm>
          <a:off x="3572782" y="3551212"/>
          <a:ext cx="1912307" cy="1484139"/>
        </a:xfrm>
        <a:prstGeom prst="hexagon">
          <a:avLst>
            <a:gd name="adj" fmla="val 28570"/>
            <a:gd name="vf" fmla="val 115470"/>
          </a:avLst>
        </a:prstGeom>
        <a:solidFill>
          <a:srgbClr val="00B05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IN" sz="3600" kern="1200" dirty="0">
              <a:latin typeface="NikoshBAN" panose="02000000000000000000" pitchFamily="2" charset="0"/>
              <a:cs typeface="NikoshBAN" panose="02000000000000000000" pitchFamily="2" charset="0"/>
            </a:rPr>
            <a:t>সম্প্রদান</a:t>
          </a:r>
        </a:p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IN" sz="3600" kern="1200" dirty="0">
              <a:latin typeface="NikoshBAN" panose="02000000000000000000" pitchFamily="2" charset="0"/>
              <a:cs typeface="NikoshBAN" panose="02000000000000000000" pitchFamily="2" charset="0"/>
            </a:rPr>
            <a:t>কারক</a:t>
          </a:r>
          <a:endParaRPr lang="en-US" sz="36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3873480" y="3784584"/>
        <a:ext cx="1310911" cy="1017395"/>
      </dsp:txXfrm>
    </dsp:sp>
    <dsp:sp modelId="{032C8E8D-CF89-41D2-98F2-D2E1A6062628}">
      <dsp:nvSpPr>
        <dsp:cNvPr id="0" name=""/>
        <dsp:cNvSpPr/>
      </dsp:nvSpPr>
      <dsp:spPr>
        <a:xfrm>
          <a:off x="2545332" y="2296305"/>
          <a:ext cx="789837" cy="680549"/>
        </a:xfrm>
        <a:prstGeom prst="hexagon">
          <a:avLst>
            <a:gd name="adj" fmla="val 28900"/>
            <a:gd name="vf" fmla="val 11547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AB53D2A-EEBE-4B18-AD3F-BC51B3E1914A}">
      <dsp:nvSpPr>
        <dsp:cNvPr id="0" name=""/>
        <dsp:cNvSpPr/>
      </dsp:nvSpPr>
      <dsp:spPr>
        <a:xfrm>
          <a:off x="2014992" y="2596952"/>
          <a:ext cx="1866588" cy="1566969"/>
        </a:xfrm>
        <a:prstGeom prst="hexagon">
          <a:avLst>
            <a:gd name="adj" fmla="val 28570"/>
            <a:gd name="vf" fmla="val 115470"/>
          </a:avLst>
        </a:prstGeom>
        <a:solidFill>
          <a:srgbClr val="92D05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IN" sz="3600" kern="1200" dirty="0">
              <a:latin typeface="NikoshBAN" panose="02000000000000000000" pitchFamily="2" charset="0"/>
              <a:cs typeface="NikoshBAN" panose="02000000000000000000" pitchFamily="2" charset="0"/>
            </a:rPr>
            <a:t>অপাদান</a:t>
          </a:r>
        </a:p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IN" sz="3600" kern="1200" dirty="0">
              <a:latin typeface="NikoshBAN" panose="02000000000000000000" pitchFamily="2" charset="0"/>
              <a:cs typeface="NikoshBAN" panose="02000000000000000000" pitchFamily="2" charset="0"/>
            </a:rPr>
            <a:t>কারক</a:t>
          </a:r>
          <a:endParaRPr lang="en-US" sz="36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2319769" y="2852807"/>
        <a:ext cx="1257034" cy="1055259"/>
      </dsp:txXfrm>
    </dsp:sp>
    <dsp:sp modelId="{79B5AB3C-FC3B-4BB3-A16F-5999DAF7E330}">
      <dsp:nvSpPr>
        <dsp:cNvPr id="0" name=""/>
        <dsp:cNvSpPr/>
      </dsp:nvSpPr>
      <dsp:spPr>
        <a:xfrm>
          <a:off x="1828804" y="687711"/>
          <a:ext cx="1951404" cy="1409546"/>
        </a:xfrm>
        <a:prstGeom prst="hexagon">
          <a:avLst>
            <a:gd name="adj" fmla="val 2857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IN" sz="3600" kern="1200" dirty="0">
              <a:latin typeface="NikoshBAN" panose="02000000000000000000" pitchFamily="2" charset="0"/>
              <a:cs typeface="NikoshBAN" panose="02000000000000000000" pitchFamily="2" charset="0"/>
            </a:rPr>
            <a:t>অধিকরণ </a:t>
          </a:r>
        </a:p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IN" sz="3600" kern="1200" dirty="0">
              <a:latin typeface="NikoshBAN" panose="02000000000000000000" pitchFamily="2" charset="0"/>
              <a:cs typeface="NikoshBAN" panose="02000000000000000000" pitchFamily="2" charset="0"/>
            </a:rPr>
            <a:t>কারক</a:t>
          </a:r>
          <a:endParaRPr lang="en-US" sz="36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2125657" y="902135"/>
        <a:ext cx="1357698" cy="98069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1/layout/HexagonRadial">
  <dgm:title val="Hexagon Radial"/>
  <dgm:desc val="Use to show a sequential process that relates to a central idea or theme. Limited to six Level 2 shapes. Works best with small amounts of text. Unused text does not appear, but remains available if you switch layouts."/>
  <dgm:catLst>
    <dgm:cat type="cycle" pri="8500"/>
    <dgm:cat type="officeonline" pri="9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  <dgm:pt modelId="15">
          <dgm:prSet phldr="1"/>
        </dgm:pt>
        <dgm:pt modelId="16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  <dgm:cxn modelId="80" srcId="10" destId="14" srcOrd="0" destOrd="0"/>
        <dgm:cxn modelId="90" srcId="10" destId="15" srcOrd="0" destOrd="0"/>
        <dgm:cxn modelId="100" srcId="10" destId="16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  <dgm:pt modelId="15">
          <dgm:prSet phldr="1"/>
        </dgm:pt>
        <dgm:pt modelId="16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  <dgm:cxn modelId="80" srcId="10" destId="14" srcOrd="0" destOrd="0"/>
        <dgm:cxn modelId="90" srcId="10" destId="15" srcOrd="0" destOrd="0"/>
        <dgm:cxn modelId="100" srcId="10" destId="16" srcOrd="0" destOrd="0"/>
      </dgm:cxnLst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st="1 1" cnt="1 0" func="cnt" op="equ" val="0">
            <dgm:alg type="composite">
              <dgm:param type="ar" val="1.156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5" axis="ch ch" ptType="node node" st="1 1" cnt="1 0" func="cnt" op="lte" val="1">
            <dgm:alg type="composite">
              <dgm:param type="ar" val="1.36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l" for="ch" forName="Accent1" refType="w" fact="0.1685"/>
              <dgm:constr type="t" for="ch" forName="Accent1" refType="h" fact="0.2946"/>
              <dgm:constr type="w" for="ch" forName="Accent1" refType="w" fact="0.462"/>
              <dgm:constr type="h" for="ch" forName="Accent1" refType="h" fact="0.5472"/>
              <dgm:constr type="l" for="ch" forName="Parent" refType="w" fact="0"/>
              <dgm:constr type="t" for="ch" forName="Parent" refType="h" fact="0.2885"/>
              <dgm:constr type="w" for="ch" forName="Parent" refType="w" fact="0.6013"/>
              <dgm:constr type="h" for="ch" forName="Parent" refType="h" fact="0.7115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5831"/>
            </dgm:constrLst>
          </dgm:if>
          <dgm:if name="Name6" axis="ch ch" ptType="node node" st="1 1" cnt="1 0" func="cnt" op="equ" val="2">
            <dgm:alg type="composite">
              <dgm:param type="ar" val="1.0619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l" for="ch" forName="Accent2" refType="w" fact="0.6413"/>
              <dgm:constr type="t" for="ch" forName="Accent2" refType="h" fact="0.3477"/>
              <dgm:constr type="w" for="ch" forName="Accent2" refType="w" fact="0.2269"/>
              <dgm:constr type="h" for="ch" forName="Accent2" refType="h" fact="0.2076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Parent" refType="w" fact="0"/>
              <dgm:constr type="t" for="ch" forName="Parent" refType="h" fact="0.2239"/>
              <dgm:constr type="w" for="ch" forName="Parent" refType="w" fact="0.6013"/>
              <dgm:constr type="h" for="ch" forName="Parent" refType="h" fact="0.5523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4527"/>
              <dgm:constr type="l" for="ch" forName="Child2" refType="w" fact="0.5073"/>
              <dgm:constr type="t" for="ch" forName="Child2" refType="h" fact="0.5473"/>
              <dgm:constr type="w" for="ch" forName="Child2" refType="w" fact="0.4927"/>
              <dgm:constr type="h" for="ch" forName="Child2" refType="h" fact="0.4527"/>
            </dgm:constrLst>
          </dgm:if>
          <dgm:if name="Name7" axis="ch ch" ptType="node node" st="1 1" cnt="1 0" func="cnt" op="equ" val="3">
            <dgm:alg type="composite">
              <dgm:param type="ar" val="0.8305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3" refType="w" fact="0.4573"/>
              <dgm:constr type="t" for="ch" forName="Accent3" refType="h" fact="0.6145"/>
              <dgm:constr type="w" for="ch" forName="Accent3" refType="w" fact="0.2269"/>
              <dgm:constr type="h" for="ch" forName="Accent3" refType="h" fact="0.1623"/>
              <dgm:constr type="l" for="ch" forName="Accent2" refType="w" fact="0.6413"/>
              <dgm:constr type="t" for="ch" forName="Accent2" refType="h" fact="0.2719"/>
              <dgm:constr type="w" for="ch" forName="Accent2" refType="w" fact="0.2269"/>
              <dgm:constr type="h" for="ch" forName="Accent2" refType="h" fact="0.162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3" refType="w" fact="0.0554"/>
              <dgm:constr type="t" for="ch" forName="Child3" refType="h" fact="0.646"/>
              <dgm:constr type="w" for="ch" forName="Child3" refType="w" fact="0.4927"/>
              <dgm:constr type="h" for="ch" forName="Child3" refType="h" fact="0.354"/>
              <dgm:constr type="l" for="ch" forName="Parent" refType="w" fact="0"/>
              <dgm:constr type="t" for="ch" forName="Parent" refType="h" fact="0.1751"/>
              <dgm:constr type="w" for="ch" forName="Parent" refType="w" fact="0.6013"/>
              <dgm:constr type="h" for="ch" forName="Parent" refType="h" fact="0.4319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354"/>
              <dgm:constr type="l" for="ch" forName="Child2" refType="w" fact="0.5073"/>
              <dgm:constr type="t" for="ch" forName="Child2" refType="h" fact="0.428"/>
              <dgm:constr type="w" for="ch" forName="Child2" refType="w" fact="0.4927"/>
              <dgm:constr type="h" for="ch" forName="Child2" refType="h" fact="0.354"/>
            </dgm:constrLst>
          </dgm:if>
          <dgm:if name="Name8" axis="ch ch" ptType="node node" st="1 1" cnt="1 0" func="cnt" op="equ" val="4">
            <dgm:alg type="composite">
              <dgm:param type="ar" val="0.682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4" refType="w" fact="0.4573"/>
              <dgm:constr type="t" for="ch" forName="Accent4" refType="h" fact="0.6834"/>
              <dgm:constr type="w" for="ch" forName="Accent4" refType="w" fact="0.2269"/>
              <dgm:constr type="h" for="ch" forName="Accent4" refType="h" fact="0.1333"/>
              <dgm:constr type="l" for="ch" forName="Accent3" refType="w" fact="0.6413"/>
              <dgm:constr type="t" for="ch" forName="Accent3" refType="h" fact="0.4021"/>
              <dgm:constr type="w" for="ch" forName="Accent3" refType="w" fact="0.2269"/>
              <dgm:constr type="h" for="ch" forName="Accent3" refType="h" fact="0.1333"/>
              <dgm:constr type="l" for="ch" forName="Accent2" refType="w" fact="0.3765"/>
              <dgm:constr type="t" for="ch" forName="Accent2" refType="h" fact="0.1529"/>
              <dgm:constr type="w" for="ch" forName="Accent2" refType="w" fact="0.2269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0554"/>
              <dgm:constr type="t" for="ch" forName="Child4" refType="h" fact="0.7093"/>
              <dgm:constr type="w" for="ch" forName="Child4" refType="w" fact="0.4927"/>
              <dgm:constr type="h" for="ch" forName="Child4" refType="h" fact="0.2907"/>
              <dgm:constr type="l" for="ch" forName="Parent" refType="w" fact="0"/>
              <dgm:constr type="t" for="ch" forName="Parent" refType="h" fact="0.3226"/>
              <dgm:constr type="w" for="ch" forName="Parent" refType="w" fact="0.6013"/>
              <dgm:constr type="h" for="ch" forName="Parent" refType="h" fact="0.3547"/>
              <dgm:constr type="l" for="ch" forName="Child2" refType="w" fact="0.5073"/>
              <dgm:constr type="t" for="ch" forName="Child2" refType="h" fact="0.1788"/>
              <dgm:constr type="w" for="ch" forName="Child2" refType="w" fact="0.4927"/>
              <dgm:constr type="h" for="ch" forName="Child2" refType="h" fact="0.2907"/>
              <dgm:constr type="l" for="ch" forName="Child3" refType="w" fact="0.5073"/>
              <dgm:constr type="t" for="ch" forName="Child3" refType="h" fact="0.5303"/>
              <dgm:constr type="w" for="ch" forName="Child3" refType="w" fact="0.4927"/>
              <dgm:constr type="h" for="ch" forName="Child3" refType="h" fact="0.2907"/>
              <dgm:constr type="l" for="ch" forName="Child1" refType="w" fact="0.0554"/>
              <dgm:constr type="t" for="ch" forName="Child1" refType="h" fact="0"/>
              <dgm:constr type="w" for="ch" forName="Child1" refType="w" fact="0.4927"/>
              <dgm:constr type="h" for="ch" forName="Child1" refType="h" fact="0.2907"/>
            </dgm:constrLst>
          </dgm:if>
          <dgm:if name="Name9" axis="ch ch" ptType="node node" st="1 1" cnt="1 0" func="cnt" op="equ" val="5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5" refType="w" fact="0.2858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l" for="ch" forName="Accent4" refType="w" fact="0.612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l" for="ch" forName="Accent3" refType="w" fact="0.743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l" for="ch" forName="Accent2" refType="w" fact="0.5542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3246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l" for="ch" forName="Parent" refType="w" fact="0.28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l" for="ch" forName="Child2" refType="w" fact="0.6477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l" for="ch" forName="Child3" refType="w" fact="0.6477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l" for="ch" forName="Child5" refType="w" fact="0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l" for="ch" forName="Child1" refType="w" fact="0.3246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if>
          <dgm:else name="Name10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6" refType="primFontSz" refFor="des" refForName="Parent" op="lte"/>
              <dgm:constr type="primFontSz" for="des" forName="Child7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ptType="node" op="equ" val="65"/>
              <dgm:constr type="l" for="ch" forName="Accent6" refType="w" fact="0.0934"/>
              <dgm:constr type="t" for="ch" forName="Accent6" refType="h" fact="0.4635"/>
              <dgm:constr type="w" for="ch" forName="Accent6" refType="w" fact="0.1622"/>
              <dgm:constr type="h" for="ch" forName="Accent6" refType="h" fact="0.1333"/>
              <dgm:constr type="l" for="ch" forName="Accent5" refType="w" fact="0.2858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l" for="ch" forName="Accent4" refType="w" fact="0.612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l" for="ch" forName="Accent3" refType="w" fact="0.743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l" for="ch" forName="Accent2" refType="w" fact="0.5542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3246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l" for="ch" forName="Parent" refType="w" fact="0.28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l" for="ch" forName="Child2" refType="w" fact="0.6477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l" for="ch" forName="Child3" refType="w" fact="0.6477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l" for="ch" forName="Child5" refType="w" fact="0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l" for="ch" forName="Child6" refType="w" fact="0"/>
              <dgm:constr type="t" for="ch" forName="Child6" refType="h" fact="0.1784"/>
              <dgm:constr type="w" for="ch" forName="Child6" refType="w" fact="0.3523"/>
              <dgm:constr type="h" for="ch" forName="Child6" refType="h" fact="0.2907"/>
              <dgm:constr type="l" for="ch" forName="Child1" refType="w" fact="0.3246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else>
        </dgm:choose>
      </dgm:if>
      <dgm:else name="Name11">
        <dgm:choose name="Name12">
          <dgm:if name="Name13" axis="ch ch" ptType="node node" st="1 1" cnt="1 0" func="cnt" op="equ" val="0">
            <dgm:alg type="composite">
              <dgm:param type="ar" val="1.156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14" axis="ch ch" ptType="node node" st="1 1" cnt="1 0" func="cnt" op="lte" val="1">
            <dgm:alg type="composite">
              <dgm:param type="ar" val="1.36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r" for="ch" forName="Accent1" refType="w" fact="0.8315"/>
              <dgm:constr type="t" for="ch" forName="Accent1" refType="h" fact="0.2946"/>
              <dgm:constr type="w" for="ch" forName="Accent1" refType="w" fact="0.462"/>
              <dgm:constr type="h" for="ch" forName="Accent1" refType="h" fact="0.5472"/>
              <dgm:constr type="r" for="ch" forName="Parent" refType="w"/>
              <dgm:constr type="t" for="ch" forName="Parent" refType="h" fact="0.2885"/>
              <dgm:constr type="w" for="ch" forName="Parent" refType="w" fact="0.6013"/>
              <dgm:constr type="h" for="ch" forName="Parent" refType="h" fact="0.7115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5831"/>
            </dgm:constrLst>
          </dgm:if>
          <dgm:if name="Name15" axis="ch ch" ptType="node node" st="1 1" cnt="1 0" func="cnt" op="equ" val="2">
            <dgm:alg type="composite">
              <dgm:param type="ar" val="1.0619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r" for="ch" forName="Accent2" refType="w" fact="0.3587"/>
              <dgm:constr type="t" for="ch" forName="Accent2" refType="h" fact="0.3477"/>
              <dgm:constr type="w" for="ch" forName="Accent2" refType="w" fact="0.2269"/>
              <dgm:constr type="h" for="ch" forName="Accent2" refType="h" fact="0.2076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Parent" refType="w"/>
              <dgm:constr type="t" for="ch" forName="Parent" refType="h" fact="0.2239"/>
              <dgm:constr type="w" for="ch" forName="Parent" refType="w" fact="0.6013"/>
              <dgm:constr type="h" for="ch" forName="Parent" refType="h" fact="0.5523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4527"/>
              <dgm:constr type="r" for="ch" forName="Child2" refType="w" fact="0.5073"/>
              <dgm:constr type="t" for="ch" forName="Child2" refType="h" fact="0.5473"/>
              <dgm:constr type="w" for="ch" forName="Child2" refType="w" fact="0.4927"/>
              <dgm:constr type="h" for="ch" forName="Child2" refType="h" fact="0.4527"/>
            </dgm:constrLst>
          </dgm:if>
          <dgm:if name="Name16" axis="ch ch" ptType="node node" st="1 1" cnt="1 0" func="cnt" op="equ" val="3">
            <dgm:alg type="composite">
              <dgm:param type="ar" val="0.8305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r" for="ch" forName="Accent3" refType="w" fact="0.5427"/>
              <dgm:constr type="t" for="ch" forName="Accent3" refType="h" fact="0.6145"/>
              <dgm:constr type="w" for="ch" forName="Accent3" refType="w" fact="0.2269"/>
              <dgm:constr type="h" for="ch" forName="Accent3" refType="h" fact="0.1623"/>
              <dgm:constr type="r" for="ch" forName="Accent2" refType="w" fact="0.3587"/>
              <dgm:constr type="t" for="ch" forName="Accent2" refType="h" fact="0.2719"/>
              <dgm:constr type="w" for="ch" forName="Accent2" refType="w" fact="0.2269"/>
              <dgm:constr type="h" for="ch" forName="Accent2" refType="h" fact="0.162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3" refType="w" fact="0.9446"/>
              <dgm:constr type="t" for="ch" forName="Child3" refType="h" fact="0.646"/>
              <dgm:constr type="w" for="ch" forName="Child3" refType="w" fact="0.4927"/>
              <dgm:constr type="h" for="ch" forName="Child3" refType="h" fact="0.354"/>
              <dgm:constr type="r" for="ch" forName="Parent" refType="w"/>
              <dgm:constr type="t" for="ch" forName="Parent" refType="h" fact="0.1751"/>
              <dgm:constr type="w" for="ch" forName="Parent" refType="w" fact="0.6013"/>
              <dgm:constr type="h" for="ch" forName="Parent" refType="h" fact="0.4319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354"/>
              <dgm:constr type="r" for="ch" forName="Child2" refType="w" fact="0.4927"/>
              <dgm:constr type="t" for="ch" forName="Child2" refType="h" fact="0.428"/>
              <dgm:constr type="w" for="ch" forName="Child2" refType="w" fact="0.4927"/>
              <dgm:constr type="h" for="ch" forName="Child2" refType="h" fact="0.354"/>
            </dgm:constrLst>
          </dgm:if>
          <dgm:if name="Name17" axis="ch ch" ptType="node node" st="1 1" cnt="1 0" func="cnt" op="equ" val="4">
            <dgm:alg type="composite">
              <dgm:param type="ar" val="0.682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r" for="ch" forName="Accent4" refType="w" fact="0.5427"/>
              <dgm:constr type="t" for="ch" forName="Accent4" refType="h" fact="0.6834"/>
              <dgm:constr type="w" for="ch" forName="Accent4" refType="w" fact="0.2269"/>
              <dgm:constr type="h" for="ch" forName="Accent4" refType="h" fact="0.1333"/>
              <dgm:constr type="r" for="ch" forName="Accent3" refType="w" fact="0.3587"/>
              <dgm:constr type="t" for="ch" forName="Accent3" refType="h" fact="0.4021"/>
              <dgm:constr type="w" for="ch" forName="Accent3" refType="w" fact="0.2269"/>
              <dgm:constr type="h" for="ch" forName="Accent3" refType="h" fact="0.1333"/>
              <dgm:constr type="r" for="ch" forName="Accent2" refType="w" fact="0.6235"/>
              <dgm:constr type="t" for="ch" forName="Accent2" refType="h" fact="0.1529"/>
              <dgm:constr type="w" for="ch" forName="Accent2" refType="w" fact="0.2269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9446"/>
              <dgm:constr type="t" for="ch" forName="Child4" refType="h" fact="0.7093"/>
              <dgm:constr type="w" for="ch" forName="Child4" refType="w" fact="0.4927"/>
              <dgm:constr type="h" for="ch" forName="Child4" refType="h" fact="0.2907"/>
              <dgm:constr type="r" for="ch" forName="Parent" refType="w"/>
              <dgm:constr type="t" for="ch" forName="Parent" refType="h" fact="0.3226"/>
              <dgm:constr type="w" for="ch" forName="Parent" refType="w" fact="0.6013"/>
              <dgm:constr type="h" for="ch" forName="Parent" refType="h" fact="0.3547"/>
              <dgm:constr type="r" for="ch" forName="Child2" refType="w" fact="0.4927"/>
              <dgm:constr type="t" for="ch" forName="Child2" refType="h" fact="0.1788"/>
              <dgm:constr type="w" for="ch" forName="Child2" refType="w" fact="0.4927"/>
              <dgm:constr type="h" for="ch" forName="Child2" refType="h" fact="0.2907"/>
              <dgm:constr type="r" for="ch" forName="Child3" refType="w" fact="0.4927"/>
              <dgm:constr type="t" for="ch" forName="Child3" refType="h" fact="0.5303"/>
              <dgm:constr type="w" for="ch" forName="Child3" refType="w" fact="0.4927"/>
              <dgm:constr type="h" for="ch" forName="Child3" refType="h" fact="0.2907"/>
              <dgm:constr type="r" for="ch" forName="Child1" refType="w" fact="0.9446"/>
              <dgm:constr type="t" for="ch" forName="Child1" refType="h" fact="0"/>
              <dgm:constr type="w" for="ch" forName="Child1" refType="w" fact="0.4927"/>
              <dgm:constr type="h" for="ch" forName="Child1" refType="h" fact="0.2907"/>
            </dgm:constrLst>
          </dgm:if>
          <dgm:if name="Name18" axis="ch ch" ptType="node node" st="1 1" cnt="1 0" func="cnt" op="equ" val="5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r" for="ch" forName="Accent5" refType="w" fact="0.7142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r" for="ch" forName="Accent4" refType="w" fact="0.388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r" for="ch" forName="Accent3" refType="w" fact="0.256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r" for="ch" forName="Accent2" refType="w" fact="0.4458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6754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r" for="ch" forName="Parent" refType="w" fact="0.71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r" for="ch" forName="Child2" refType="w" fact="0.3523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r" for="ch" forName="Child3" refType="w" fact="0.3523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r" for="ch" forName="Child5" refType="w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r" for="ch" forName="Child1" refType="w" fact="0.6754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if>
          <dgm:else name="Name19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6" refType="primFontSz" refFor="des" refForName="Parent" op="lte"/>
              <dgm:constr type="primFontSz" for="des" forName="Child7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ptType="node" op="equ" val="65"/>
              <dgm:constr type="r" for="ch" forName="Accent6" refType="w" fact="0.9066"/>
              <dgm:constr type="t" for="ch" forName="Accent6" refType="h" fact="0.4635"/>
              <dgm:constr type="w" for="ch" forName="Accent6" refType="w" fact="0.1622"/>
              <dgm:constr type="h" for="ch" forName="Accent6" refType="h" fact="0.1333"/>
              <dgm:constr type="r" for="ch" forName="Accent5" refType="w" fact="0.7142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r" for="ch" forName="Accent4" refType="w" fact="0.388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r" for="ch" forName="Accent3" refType="w" fact="0.256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r" for="ch" forName="Accent2" refType="w" fact="0.4458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6754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r" for="ch" forName="Parent" refType="w" fact="0.71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r" for="ch" forName="Child2" refType="w" fact="0.3523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r" for="ch" forName="Child3" refType="w" fact="0.3523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r" for="ch" forName="Child5" refType="w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r" for="ch" forName="Child6" refType="w"/>
              <dgm:constr type="t" for="ch" forName="Child6" refType="h" fact="0.1784"/>
              <dgm:constr type="w" for="ch" forName="Child6" refType="w" fact="0.3523"/>
              <dgm:constr type="h" for="ch" forName="Child6" refType="h" fact="0.2907"/>
              <dgm:constr type="r" for="ch" forName="Child1" refType="w" fact="0.6754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else>
        </dgm:choose>
      </dgm:else>
    </dgm:choose>
    <dgm:forEach name="wrapper" axis="self" ptType="parTrans">
      <dgm:forEach name="accentRepeat" axis="self">
        <dgm:layoutNode name="Accent" styleLbl="bgShp">
          <dgm:alg type="sp"/>
          <dgm:shape xmlns:r="http://schemas.openxmlformats.org/officeDocument/2006/relationships" type="hexagon" r:blip="" zOrderOff="-2">
            <dgm:adjLst>
              <dgm:adj idx="1" val="0.289"/>
              <dgm:adj idx="2" val="1.1547"/>
            </dgm:adjLst>
          </dgm:shape>
          <dgm:presOf/>
        </dgm:layoutNode>
      </dgm:forEach>
    </dgm:forEach>
    <dgm:forEach name="Name20" axis="ch" ptType="node" cnt="1">
      <dgm:layoutNode name="Parent" styleLbl="node0">
        <dgm:varLst>
          <dgm:chMax val="6"/>
          <dgm:chPref val="6"/>
        </dgm:varLst>
        <dgm:alg type="tx"/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self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1" axis="ch ch" ptType="node node" st="1 1" cnt="1 1">
      <dgm:layoutNode name="Accent1">
        <dgm:alg type="sp"/>
        <dgm:shape xmlns:r="http://schemas.openxmlformats.org/officeDocument/2006/relationships" r:blip="" zOrderOff="-2">
          <dgm:adjLst/>
        </dgm:shape>
        <dgm:presOf/>
        <dgm:constrLst/>
        <dgm:forEach name="Name22" ref="accentRepeat"/>
      </dgm:layoutNode>
      <dgm:layoutNode name="Child1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3" axis="ch ch" ptType="node node" st="1 2" cnt="1 1">
      <dgm:layoutNode name="Accent2">
        <dgm:alg type="sp"/>
        <dgm:shape xmlns:r="http://schemas.openxmlformats.org/officeDocument/2006/relationships" r:blip="" zOrderOff="-2">
          <dgm:adjLst/>
        </dgm:shape>
        <dgm:presOf/>
        <dgm:constrLst/>
        <dgm:forEach name="Name24" ref="accentRepeat"/>
      </dgm:layoutNode>
      <dgm:layoutNode name="Child2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5" axis="ch ch" ptType="node node" st="1 3" cnt="1 1">
      <dgm:layoutNode name="Accent3">
        <dgm:alg type="sp"/>
        <dgm:shape xmlns:r="http://schemas.openxmlformats.org/officeDocument/2006/relationships" r:blip="" zOrderOff="-2">
          <dgm:adjLst/>
        </dgm:shape>
        <dgm:presOf/>
        <dgm:constrLst/>
        <dgm:forEach name="Name26" ref="accentRepeat"/>
      </dgm:layoutNode>
      <dgm:layoutNode name="Child3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7" axis="ch ch" ptType="node node" st="1 4" cnt="1 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28" ref="accentRepeat"/>
      </dgm:layoutNode>
      <dgm:layoutNode name="Child4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9" axis="ch ch" ptType="node node" st="1 5" cnt="1 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30" ref="accentRepeat"/>
      </dgm:layoutNode>
      <dgm:layoutNode name="Child5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31" axis="ch ch" ptType="node node" st="1 6" cnt="1 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32" ref="accentRepeat"/>
      </dgm:layoutNode>
      <dgm:layoutNode name="Child6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4FF4B88-FD41-4F86-8E85-B694F7BDB59B}" type="datetimeFigureOut">
              <a:rPr lang="en-US" smtClean="0"/>
              <a:t>10/20/2019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C346F4A-92EC-4543-8ADE-48BF5E357D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84735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346F4A-92EC-4543-8ADE-48BF5E357D94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53994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A6D788-5198-40BE-A0A3-73BB786BE63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C617B7F-98CA-4C62-895F-30750FE9384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29CA264-3EF8-4D5C-934C-92EE909AB2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10/20/2019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81E20D2-8577-4CA8-96A2-EB6370DF22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49CBF1-4F38-44F4-A0AA-13329C09FD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90100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3578BB-B07C-4218-AB81-3FF5D0F710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A1656DC-40C1-4008-B951-84AD5CB7C6B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A50BFDF-C651-4ABB-8CD5-2B21C8E5B9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10/20/2019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527A14E-FFBC-4ABC-9365-D91E82DCA0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2EA24C6-86A6-474F-9475-90887424F5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68486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808542F-062C-43D7-87A2-B8A3A68C2D5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6CB4BA7-722C-48FA-8764-E5A377BB766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1C6DE6D-D9FB-4C50-9939-3D412093CD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10/20/2019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DA42E63-04BB-4F7D-8131-20BE31F6F2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AD3C396-1004-4ADC-AFE4-5C2726AF66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49134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5C7638-AA92-4892-8773-85EBEEA1B4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16CAD1-F896-45FF-B2D3-B3AC47FB89E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5D4E3ED-0271-4DAC-925C-6B1C568608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10/20/2019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56211AE-ACEA-43AB-879C-D230A8FCF3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8251FA2-13D4-443F-974D-BECBBB1546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41495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51618B-4CA2-4E51-A9A4-8CFB4198BF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A333769-BBE8-4BD7-B16C-C7A9193A353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BCB0268-9614-4CE7-9E6C-40612B3055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10/20/2019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ECCC888-8B9C-4252-AAB6-94D8C9FBB1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55EE078-2993-4456-8B18-30E0629847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48709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4438C2-839D-44BB-BA6D-445DCE3F6B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C121E1-51F2-4F50-9983-74346F84DDA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8972BE6-71DF-4687-AE51-0BCC22B34D6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452AF5C-4083-48DF-859B-C74C6AF04A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10/20/2019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CA14439-5BA3-40D4-B113-1DAA09B677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9C74A5C-57AD-4953-B161-30E240C04C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5580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8E27D1-B1EE-487E-9911-EC97CF8579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0752054-D847-48DF-8F62-AD557AA3F5E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0F63C48-58B5-4EF4-A164-B8E0877FA71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C940EC3-5AD3-49AF-A9E0-59549BB7C64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BB8FCA4-D8D3-4AAA-8169-8EA0960A2CA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428B43F-7AFB-44CA-9A6A-7BFB45D38D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10/20/2019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727B956-6807-4F25-AF1A-3536F770EA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5C17FA8-2C5E-4F1D-B6DD-6C8884AE47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43260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8EE110-50F3-4450-B431-C01F0EC7DD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82842FF-E912-4DEF-8F22-D8CCF60B96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10/20/2019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ABD6A0D-F344-4138-8F16-135EFCEF54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572AA15-46F4-4549-85D7-7DDC1C4179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28907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BD7A134-3EB5-46BD-BA54-99885EEAD1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10/20/2019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3DEEF3B-56F3-40F5-854E-46EC024B40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F014B01-FFAE-4C36-A732-E0AB76A2BE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91127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07BA35-1903-4868-9C79-F2155B9F40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B7C797-AE10-4650-A6A4-4B978DC15F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E521D80-E96B-4E52-B3E0-8EBC66E833D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66CDD06-12D1-4CFF-935D-E53C489A4B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10/20/2019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CDB5714-1BDD-4B90-9269-4BAEBE548F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3E1B838-2717-4CB0-9B9E-16475CF184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26901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B2295B-7EC2-446A-B77E-3BBF727634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CF69D9D-2CDE-4AD2-B072-5CDED43208D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AF054D8-5BDF-49EF-B6C2-62C350FFCAD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5730BDF-C6C0-48C3-BE46-94352DAB8F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10/20/2019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6A079B9-0E79-4ACA-9938-051A516A27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E4FE82C-4D97-4E8A-A505-BADE21D30B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99645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E810691-5382-4D2B-8282-D174517D7B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0100B0A-F139-46C1-8021-BC1583C22A5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1AFA744-1F6A-42C8-900D-568B231A008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10/20/2019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E3493C8-6A0D-4E8E-A1EE-213727DB79A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3A34345-FCB0-40BB-81D9-C1C9ACDEA20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64977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bn-BD" dirty="0"/>
          </a:p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0" y="30806"/>
            <a:ext cx="9144000" cy="830997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>
            <a:spAutoFit/>
          </a:bodyPr>
          <a:lstStyle/>
          <a:p>
            <a:pPr lvl="0" algn="ctr">
              <a:spcBef>
                <a:spcPct val="0"/>
              </a:spcBef>
            </a:pPr>
            <a:r>
              <a:rPr lang="en-US" sz="4800" dirty="0">
                <a:solidFill>
                  <a:srgbClr val="FF0000"/>
                </a:solidFill>
                <a:latin typeface="NikoshBAN" pitchFamily="2" charset="0"/>
                <a:ea typeface="+mj-ea"/>
                <a:cs typeface="NikoshBAN" pitchFamily="2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NikoshBAN" pitchFamily="2" charset="0"/>
                <a:ea typeface="+mj-ea"/>
                <a:cs typeface="NikoshBAN" pitchFamily="2" charset="0"/>
              </a:rPr>
              <a:t>শুভেচ্</a:t>
            </a:r>
            <a:r>
              <a:rPr lang="as-IN" sz="4800" dirty="0">
                <a:solidFill>
                  <a:srgbClr val="FF0000"/>
                </a:solidFill>
                <a:latin typeface="NikoshBAN" pitchFamily="2" charset="0"/>
                <a:ea typeface="+mj-ea"/>
                <a:cs typeface="NikoshBAN" pitchFamily="2" charset="0"/>
              </a:rPr>
              <a:t>ছ</a:t>
            </a:r>
            <a:r>
              <a:rPr lang="en-US" sz="4800" dirty="0">
                <a:solidFill>
                  <a:srgbClr val="FF0000"/>
                </a:solidFill>
                <a:latin typeface="NikoshBAN" pitchFamily="2" charset="0"/>
                <a:ea typeface="+mj-ea"/>
                <a:cs typeface="NikoshBAN" pitchFamily="2" charset="0"/>
              </a:rPr>
              <a:t>া </a:t>
            </a:r>
            <a:r>
              <a:rPr lang="as-IN" sz="4800" dirty="0">
                <a:solidFill>
                  <a:srgbClr val="FF0000"/>
                </a:solidFill>
                <a:latin typeface="NikoshBAN" pitchFamily="2" charset="0"/>
                <a:ea typeface="+mj-ea"/>
                <a:cs typeface="NikoshBAN" pitchFamily="2" charset="0"/>
              </a:rPr>
              <a:t>ও</a:t>
            </a:r>
            <a:r>
              <a:rPr lang="en-US" sz="4800" dirty="0">
                <a:solidFill>
                  <a:srgbClr val="FF0000"/>
                </a:solidFill>
                <a:latin typeface="NikoshBAN" pitchFamily="2" charset="0"/>
                <a:ea typeface="+mj-ea"/>
                <a:cs typeface="NikoshBAN" pitchFamily="2" charset="0"/>
              </a:rPr>
              <a:t> </a:t>
            </a:r>
            <a:r>
              <a:rPr lang="as-IN" sz="4800" dirty="0">
                <a:solidFill>
                  <a:srgbClr val="FF0000"/>
                </a:solidFill>
                <a:latin typeface="NikoshBAN" pitchFamily="2" charset="0"/>
                <a:ea typeface="+mj-ea"/>
                <a:cs typeface="NikoshBAN" pitchFamily="2" charset="0"/>
              </a:rPr>
              <a:t>স</a:t>
            </a:r>
            <a:r>
              <a:rPr lang="en-US" sz="4800" dirty="0">
                <a:solidFill>
                  <a:srgbClr val="FF0000"/>
                </a:solidFill>
                <a:latin typeface="NikoshBAN" pitchFamily="2" charset="0"/>
                <a:ea typeface="+mj-ea"/>
                <a:cs typeface="NikoshBAN" pitchFamily="2" charset="0"/>
              </a:rPr>
              <a:t>্</a:t>
            </a:r>
            <a:r>
              <a:rPr lang="as-IN" sz="4800" dirty="0">
                <a:solidFill>
                  <a:srgbClr val="FF0000"/>
                </a:solidFill>
                <a:latin typeface="NikoshBAN" pitchFamily="2" charset="0"/>
                <a:ea typeface="+mj-ea"/>
                <a:cs typeface="NikoshBAN" pitchFamily="2" charset="0"/>
              </a:rPr>
              <a:t>ব</a:t>
            </a:r>
            <a:r>
              <a:rPr lang="en-US" sz="4800" dirty="0">
                <a:solidFill>
                  <a:srgbClr val="FF0000"/>
                </a:solidFill>
                <a:latin typeface="NikoshBAN" pitchFamily="2" charset="0"/>
                <a:ea typeface="+mj-ea"/>
                <a:cs typeface="NikoshBAN" pitchFamily="2" charset="0"/>
              </a:rPr>
              <a:t>া</a:t>
            </a:r>
            <a:r>
              <a:rPr lang="as-IN" sz="4800" dirty="0">
                <a:solidFill>
                  <a:srgbClr val="FF0000"/>
                </a:solidFill>
                <a:latin typeface="NikoshBAN" pitchFamily="2" charset="0"/>
                <a:ea typeface="+mj-ea"/>
                <a:cs typeface="NikoshBAN" pitchFamily="2" charset="0"/>
              </a:rPr>
              <a:t>গ</a:t>
            </a:r>
            <a:r>
              <a:rPr lang="en-US" sz="4800" dirty="0">
                <a:solidFill>
                  <a:srgbClr val="FF0000"/>
                </a:solidFill>
                <a:latin typeface="NikoshBAN" pitchFamily="2" charset="0"/>
                <a:ea typeface="+mj-ea"/>
                <a:cs typeface="NikoshBAN" pitchFamily="2" charset="0"/>
              </a:rPr>
              <a:t>ত</a:t>
            </a:r>
            <a:r>
              <a:rPr lang="as-IN" sz="4800" dirty="0">
                <a:solidFill>
                  <a:srgbClr val="FF0000"/>
                </a:solidFill>
                <a:latin typeface="NikoshBAN" pitchFamily="2" charset="0"/>
                <a:ea typeface="+mj-ea"/>
                <a:cs typeface="NikoshBAN" pitchFamily="2" charset="0"/>
              </a:rPr>
              <a:t>ম</a:t>
            </a:r>
            <a:endParaRPr lang="en-US" sz="4800" dirty="0">
              <a:solidFill>
                <a:srgbClr val="FF0000"/>
              </a:solidFill>
              <a:latin typeface="NikoshBAN" pitchFamily="2" charset="0"/>
              <a:ea typeface="+mj-ea"/>
              <a:cs typeface="NikoshBAN" pitchFamily="2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9F419C5-1D7E-4E6B-BD70-964EC8C82E6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35" y="911663"/>
            <a:ext cx="9115865" cy="59333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3200400" y="2590800"/>
            <a:ext cx="4876800" cy="22860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4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শিক্ষক </a:t>
            </a:r>
            <a:r>
              <a:rPr lang="bn-BD" sz="4400" dirty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চক</a:t>
            </a:r>
            <a:r>
              <a:rPr lang="bn-BD" sz="4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দিয়ে লিখে। </a:t>
            </a:r>
            <a:br>
              <a:rPr lang="bn-BD" sz="4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</a:br>
            <a:r>
              <a:rPr lang="bn-BD" sz="4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চক</a:t>
            </a:r>
            <a:endParaRPr lang="en-US" sz="4400" dirty="0">
              <a:solidFill>
                <a:schemeClr val="tx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200400" y="152400"/>
            <a:ext cx="4876800" cy="22860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রাজিব</a:t>
            </a:r>
            <a:r>
              <a:rPr lang="bn-BD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dirty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কলম</a:t>
            </a:r>
            <a:r>
              <a:rPr lang="bn-BD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দিয়ে লিখে।</a:t>
            </a:r>
            <a:br>
              <a:rPr lang="bn-BD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</a:br>
            <a:r>
              <a:rPr lang="bn-BD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কলম-</a:t>
            </a:r>
            <a:endParaRPr lang="en-US" sz="4000" dirty="0">
              <a:solidFill>
                <a:schemeClr val="tx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57200" y="5105400"/>
            <a:ext cx="7620000" cy="1524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IN" sz="2800" dirty="0">
                <a:latin typeface="NikoshBAN" pitchFamily="2" charset="0"/>
                <a:cs typeface="NikoshBAN" pitchFamily="2" charset="0"/>
              </a:rPr>
              <a:t>‘</a:t>
            </a:r>
            <a:r>
              <a:rPr lang="bn-BD" sz="2800" dirty="0">
                <a:latin typeface="NikoshBAN" pitchFamily="2" charset="0"/>
                <a:cs typeface="NikoshBAN" pitchFamily="2" charset="0"/>
              </a:rPr>
              <a:t>করণ</a:t>
            </a:r>
            <a:r>
              <a:rPr lang="bn-IN" sz="2800" dirty="0">
                <a:latin typeface="NikoshBAN" pitchFamily="2" charset="0"/>
                <a:cs typeface="NikoshBAN" pitchFamily="2" charset="0"/>
              </a:rPr>
              <a:t>’</a:t>
            </a:r>
            <a:r>
              <a:rPr lang="bn-BD" sz="2800" dirty="0">
                <a:latin typeface="NikoshBAN" pitchFamily="2" charset="0"/>
                <a:cs typeface="NikoshBAN" pitchFamily="2" charset="0"/>
              </a:rPr>
              <a:t> শব্দটির অর্থ- যন্ত্র,সহায়ক বা উপায়।</a:t>
            </a:r>
          </a:p>
          <a:p>
            <a:r>
              <a:rPr lang="bn-BD" sz="2800" dirty="0">
                <a:latin typeface="NikoshBAN" pitchFamily="2" charset="0"/>
                <a:cs typeface="NikoshBAN" pitchFamily="2" charset="0"/>
              </a:rPr>
              <a:t>বাক্যস্থিত ক্রিয়াপদের সঙ্গে কীসের দ্বারা বা কী উপায়ে প্রশ্ন করলে যে উত্তরটি পাওয়া যায় </a:t>
            </a:r>
            <a:r>
              <a:rPr lang="bn-IN" sz="2800" dirty="0">
                <a:latin typeface="NikoshBAN" pitchFamily="2" charset="0"/>
                <a:cs typeface="NikoshBAN" pitchFamily="2" charset="0"/>
              </a:rPr>
              <a:t>তা-ই</a:t>
            </a:r>
            <a:r>
              <a:rPr lang="bn-BD" sz="2800" dirty="0">
                <a:latin typeface="NikoshBAN" pitchFamily="2" charset="0"/>
                <a:cs typeface="NikoshBAN" pitchFamily="2" charset="0"/>
              </a:rPr>
              <a:t>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352800" y="6096000"/>
            <a:ext cx="2895600" cy="4572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600" dirty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করণ কারক</a:t>
            </a:r>
            <a:endParaRPr lang="en-US" sz="3600" dirty="0">
              <a:solidFill>
                <a:srgbClr val="0000FF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172200" y="1295400"/>
            <a:ext cx="1295400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উপকরণ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867400" y="3810000"/>
            <a:ext cx="1295400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উপকরণ</a:t>
            </a:r>
            <a:endParaRPr lang="en-US" sz="3200" dirty="0">
              <a:solidFill>
                <a:srgbClr val="FF0000"/>
              </a:solidFill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330C87A8-CFD2-424E-8B0B-8A2292F3D90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523" y="228599"/>
            <a:ext cx="2904130" cy="2057401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F138AFD1-3EA9-4D10-810F-947E62E4BD4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77" y="2617279"/>
            <a:ext cx="3017052" cy="221869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/>
      <p:bldP spid="1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180px-Child_marriage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0" y="2971800"/>
            <a:ext cx="3352800" cy="222885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3733800" y="457200"/>
            <a:ext cx="4876800" cy="22860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4000" dirty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বিজয়ীকে</a:t>
            </a:r>
            <a:r>
              <a:rPr lang="bn-BD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পুরস্কার দাও।</a:t>
            </a:r>
          </a:p>
        </p:txBody>
      </p:sp>
      <p:sp>
        <p:nvSpPr>
          <p:cNvPr id="5" name="Rectangle 4"/>
          <p:cNvSpPr/>
          <p:nvPr/>
        </p:nvSpPr>
        <p:spPr>
          <a:xfrm>
            <a:off x="3733800" y="2895600"/>
            <a:ext cx="4876800" cy="22860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4000" dirty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সৎপাত্রে</a:t>
            </a:r>
            <a:r>
              <a:rPr lang="bn-BD" sz="4000" dirty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 কন্যা দান কর</a:t>
            </a:r>
            <a:r>
              <a:rPr lang="bn-BD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4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endParaRPr lang="bn-BD" sz="4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28600" y="5410200"/>
            <a:ext cx="8458200" cy="12192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3200" dirty="0">
                <a:latin typeface="NikoshBAN" pitchFamily="2" charset="0"/>
                <a:cs typeface="NikoshBAN" pitchFamily="2" charset="0"/>
              </a:rPr>
              <a:t>যাকে স্বত্ব ত্যাগ করে দান,অর্চনা,সাহায্য ইত্যাদি করা হয়, তাকে</a:t>
            </a:r>
          </a:p>
          <a:p>
            <a:r>
              <a:rPr lang="bn-BD" sz="3200" dirty="0">
                <a:latin typeface="NikoshBAN" pitchFamily="2" charset="0"/>
                <a:cs typeface="NikoshBAN" pitchFamily="2" charset="0"/>
              </a:rPr>
              <a:t>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352800" y="6096000"/>
            <a:ext cx="2895600" cy="4572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600" dirty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সম্প্রদান কারক</a:t>
            </a:r>
            <a:endParaRPr lang="en-US" sz="3600" dirty="0">
              <a:solidFill>
                <a:srgbClr val="0000FF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876800" y="4343400"/>
            <a:ext cx="2667000" cy="609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স্বত্ব ত্যাগ করে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876800" y="1905000"/>
            <a:ext cx="2667000" cy="609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স্বত্ব ত্যাগ করে</a:t>
            </a:r>
            <a:endParaRPr lang="en-US" sz="3200" dirty="0">
              <a:solidFill>
                <a:schemeClr val="tx1"/>
              </a:solidFill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8FD5D6BB-7B39-43FA-9FB5-A75837E0A20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419686"/>
            <a:ext cx="3352800" cy="2514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/>
      <p:bldP spid="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3733800" y="457200"/>
            <a:ext cx="4876800" cy="16002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bn-BD" sz="4000" dirty="0">
              <a:solidFill>
                <a:srgbClr val="0000FF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endParaRPr lang="bn-BD" sz="4000" dirty="0">
              <a:solidFill>
                <a:srgbClr val="0000FF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4000" dirty="0" err="1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গাছ</a:t>
            </a:r>
            <a:r>
              <a:rPr lang="en-US" sz="4000" dirty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4000" dirty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4000" dirty="0">
                <a:latin typeface="NikoshBAN" pitchFamily="2" charset="0"/>
                <a:cs typeface="NikoshBAN" pitchFamily="2" charset="0"/>
              </a:rPr>
              <a:t>আম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পড়ে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।</a:t>
            </a:r>
            <a:endParaRPr lang="bn-BD" sz="4000" dirty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4000" dirty="0">
                <a:latin typeface="NikoshBAN" pitchFamily="2" charset="0"/>
                <a:cs typeface="NikoshBAN" pitchFamily="2" charset="0"/>
              </a:rPr>
              <a:t>কোন কিছু থেকে বিচ্যুত</a:t>
            </a:r>
          </a:p>
          <a:p>
            <a:pPr algn="ctr"/>
            <a:br>
              <a:rPr lang="en-US" sz="4000" dirty="0"/>
            </a:br>
            <a:endParaRPr lang="en-US" sz="4000" dirty="0">
              <a:solidFill>
                <a:schemeClr val="tx1"/>
              </a:solidFill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3124200" y="3048000"/>
            <a:ext cx="4876800" cy="16002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bn-BD" sz="4000" dirty="0">
              <a:solidFill>
                <a:srgbClr val="0000FF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endParaRPr lang="bn-BD" sz="4000" dirty="0">
              <a:solidFill>
                <a:srgbClr val="0000FF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4000" dirty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মেঘ থেকে </a:t>
            </a:r>
            <a:r>
              <a:rPr lang="bn-BD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বৃষ্টি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পড়ে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।</a:t>
            </a:r>
            <a:endParaRPr lang="bn-BD" sz="4000" dirty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4000" dirty="0">
                <a:latin typeface="NikoshBAN" pitchFamily="2" charset="0"/>
                <a:cs typeface="NikoshBAN" pitchFamily="2" charset="0"/>
              </a:rPr>
              <a:t>কোন কিছু থেকে বিচ্যুত</a:t>
            </a:r>
          </a:p>
          <a:p>
            <a:pPr algn="ctr"/>
            <a:br>
              <a:rPr lang="en-US" sz="4000" dirty="0"/>
            </a:br>
            <a:endParaRPr lang="en-US" sz="4000" dirty="0">
              <a:solidFill>
                <a:schemeClr val="tx1"/>
              </a:solidFill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2819400" y="4876800"/>
            <a:ext cx="5867400" cy="17526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3200" dirty="0">
                <a:latin typeface="NikoshBAN" pitchFamily="2" charset="0"/>
                <a:cs typeface="NikoshBAN" pitchFamily="2" charset="0"/>
              </a:rPr>
              <a:t>যা থেকে কিছু বিচ্যুত,গৃহীত,জাত,বিরত,</a:t>
            </a:r>
            <a:endParaRPr lang="bn-IN" sz="3200" dirty="0">
              <a:latin typeface="NikoshBAN" pitchFamily="2" charset="0"/>
              <a:cs typeface="NikoshBAN" pitchFamily="2" charset="0"/>
            </a:endParaRPr>
          </a:p>
          <a:p>
            <a:r>
              <a:rPr lang="bn-BD" sz="3200" dirty="0">
                <a:latin typeface="NikoshBAN" pitchFamily="2" charset="0"/>
                <a:cs typeface="NikoshBAN" pitchFamily="2" charset="0"/>
              </a:rPr>
              <a:t>আরম্ভ,দূরীভূত হয় তাকে তাকে</a:t>
            </a:r>
            <a:r>
              <a:rPr lang="bn-IN" sz="3200" dirty="0">
                <a:latin typeface="NikoshBAN" pitchFamily="2" charset="0"/>
                <a:cs typeface="NikoshBAN" pitchFamily="2" charset="0"/>
              </a:rPr>
              <a:t> বলে</a:t>
            </a:r>
            <a:endParaRPr lang="bn-BD" sz="3200" dirty="0">
              <a:latin typeface="NikoshBAN" pitchFamily="2" charset="0"/>
              <a:cs typeface="NikoshBAN" pitchFamily="2" charset="0"/>
            </a:endParaRPr>
          </a:p>
          <a:p>
            <a:r>
              <a:rPr lang="bn-BD" sz="3200" dirty="0">
                <a:latin typeface="NikoshBAN" pitchFamily="2" charset="0"/>
                <a:cs typeface="NikoshBAN" pitchFamily="2" charset="0"/>
              </a:rPr>
              <a:t>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4554415" y="6005732"/>
            <a:ext cx="2209800" cy="6096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200" dirty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অপাদান কারক</a:t>
            </a:r>
            <a:endParaRPr lang="en-US" sz="3200" dirty="0">
              <a:solidFill>
                <a:srgbClr val="0000FF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CC55EF5-A623-413B-B657-591EA9B0055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268068"/>
            <a:ext cx="3209925" cy="213995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A2EEB6DA-BD4A-4AC7-AC17-E9E48DB3B90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555410"/>
            <a:ext cx="2219325" cy="288894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26" grpId="0" animBg="1"/>
      <p:bldP spid="2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Haider\Desktop\SONJAY\p\1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152400"/>
            <a:ext cx="2864556" cy="2209800"/>
          </a:xfrm>
          <a:prstGeom prst="rect">
            <a:avLst/>
          </a:prstGeom>
          <a:noFill/>
        </p:spPr>
      </p:pic>
      <p:pic>
        <p:nvPicPr>
          <p:cNvPr id="4" name="Picture 3" descr="sun.jpe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" y="2438400"/>
            <a:ext cx="2971800" cy="2286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276600" y="457200"/>
            <a:ext cx="5334000" cy="16002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40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বনে 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বাঘ আছে।</a:t>
            </a:r>
          </a:p>
          <a:p>
            <a:pPr algn="ctr"/>
            <a:r>
              <a:rPr lang="bn-BD" sz="3200" dirty="0">
                <a:latin typeface="NikoshBAN" pitchFamily="2" charset="0"/>
                <a:cs typeface="NikoshBAN" pitchFamily="2" charset="0"/>
              </a:rPr>
              <a:t>কোথায় আছে?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  <a:p>
            <a:pPr algn="ctr"/>
            <a:endParaRPr lang="bn-BD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352800" y="2438400"/>
            <a:ext cx="5334000" cy="24384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bn-BD" sz="32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3200" b="1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প্রভাতে</a:t>
            </a:r>
            <a:r>
              <a:rPr lang="en-US" sz="32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সূ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র্য উঠে।</a:t>
            </a:r>
          </a:p>
          <a:p>
            <a:pPr algn="ctr"/>
            <a:r>
              <a:rPr lang="bn-BD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কখন উঠে? </a:t>
            </a:r>
          </a:p>
          <a:p>
            <a:pPr algn="ctr"/>
            <a:br>
              <a:rPr lang="en-US" sz="3200" dirty="0">
                <a:latin typeface="NikoshBAN" pitchFamily="2" charset="0"/>
                <a:cs typeface="NikoshBAN" pitchFamily="2" charset="0"/>
              </a:rPr>
            </a:br>
            <a:r>
              <a:rPr lang="bn-BD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04800" y="5410200"/>
            <a:ext cx="8458200" cy="12192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3200" dirty="0">
                <a:latin typeface="NikoshBAN" pitchFamily="2" charset="0"/>
                <a:cs typeface="NikoshBAN" pitchFamily="2" charset="0"/>
              </a:rPr>
              <a:t>ক্রিয়া সম্পাদনের কাল(সময়) এবং আধার(স্থান)কে</a:t>
            </a:r>
          </a:p>
          <a:p>
            <a:r>
              <a:rPr lang="bn-BD" sz="3200" dirty="0">
                <a:latin typeface="NikoshBAN" pitchFamily="2" charset="0"/>
                <a:cs typeface="NikoshBAN" pitchFamily="2" charset="0"/>
              </a:rPr>
              <a:t>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352800" y="6096000"/>
            <a:ext cx="2895600" cy="4572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600" dirty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অধিকরণ কারক</a:t>
            </a:r>
            <a:endParaRPr lang="en-US" sz="3600" dirty="0">
              <a:solidFill>
                <a:srgbClr val="0000FF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7010400" y="1066800"/>
            <a:ext cx="685800" cy="381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>
                <a:solidFill>
                  <a:srgbClr val="000099"/>
                </a:solidFill>
                <a:latin typeface="NikoshBAN" pitchFamily="2" charset="0"/>
                <a:cs typeface="NikoshBAN" pitchFamily="2" charset="0"/>
              </a:rPr>
              <a:t>বনে</a:t>
            </a:r>
            <a:endParaRPr lang="en-US" sz="3200" dirty="0">
              <a:solidFill>
                <a:srgbClr val="000099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191000" y="1524000"/>
            <a:ext cx="3657600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আধার (স্থান)  বুঝানো হয়েছে</a:t>
            </a:r>
            <a:endParaRPr lang="en-US" sz="2800" dirty="0">
              <a:solidFill>
                <a:srgbClr val="00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659217" y="3429000"/>
            <a:ext cx="1341783" cy="457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>
                <a:solidFill>
                  <a:srgbClr val="000099"/>
                </a:solidFill>
                <a:latin typeface="NikoshBAN" pitchFamily="2" charset="0"/>
                <a:cs typeface="NikoshBAN" pitchFamily="2" charset="0"/>
              </a:rPr>
              <a:t>প্রভাতে</a:t>
            </a:r>
            <a:endParaRPr lang="en-US" sz="3600" dirty="0">
              <a:solidFill>
                <a:srgbClr val="000099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3886200" y="3962400"/>
            <a:ext cx="4114800" cy="609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>
                <a:solidFill>
                  <a:srgbClr val="000099"/>
                </a:solidFill>
                <a:latin typeface="NikoshBAN" pitchFamily="2" charset="0"/>
                <a:cs typeface="NikoshBAN" pitchFamily="2" charset="0"/>
              </a:rPr>
              <a:t>কাল (সময়) বুঝানো হয়েছে</a:t>
            </a:r>
            <a:endParaRPr lang="en-US" sz="3200" dirty="0">
              <a:solidFill>
                <a:srgbClr val="000099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8" grpId="0" animBg="1"/>
      <p:bldP spid="9" grpId="0" animBg="1"/>
      <p:bldP spid="10" grpId="0"/>
      <p:bldP spid="11" grpId="0"/>
      <p:bldP spid="12" grpId="0"/>
      <p:bldP spid="1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76200"/>
            <a:ext cx="8229600" cy="1020762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r>
              <a:rPr lang="bn-BD" dirty="0">
                <a:latin typeface="NikoshBAN" pitchFamily="2" charset="0"/>
                <a:cs typeface="NikoshBAN" pitchFamily="2" charset="0"/>
              </a:rPr>
              <a:t>জোড়ায় কাজ (সময় – ৫ মিনিট)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1219200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bn-BD" dirty="0">
                <a:latin typeface="NikoshBAN" pitchFamily="2" charset="0"/>
                <a:cs typeface="NikoshBAN" pitchFamily="2" charset="0"/>
              </a:rPr>
              <a:t>কারক কত প্রকার ও কী কী? প্রত্যেক প্রকারের একটি করে উদাহরণ দাও।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381000" y="2743200"/>
            <a:ext cx="8305800" cy="39624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rgbClr val="002060"/>
            </a:solidFill>
          </a:ln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sz="3200" b="1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  <a:t> কারকের নাম গুলো মিলিয়ে দেখ।</a:t>
            </a:r>
            <a:br>
              <a:rPr kumimoji="0" lang="bn-BD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</a:br>
            <a:br>
              <a:rPr kumimoji="0" lang="bn-BD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</a:br>
            <a:r>
              <a:rPr kumimoji="0" lang="bn-BD" sz="32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  <a:t>১।   কর্তৃ কারক।</a:t>
            </a:r>
            <a:br>
              <a:rPr kumimoji="0" lang="bn-BD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</a:br>
            <a:r>
              <a:rPr kumimoji="0" lang="bn-BD" sz="32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  <a:t>২।   </a:t>
            </a:r>
            <a:r>
              <a:rPr kumimoji="0" lang="bn-BD" sz="3200" b="1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  <a:t>কর্ম কারক।</a:t>
            </a:r>
            <a:br>
              <a:rPr kumimoji="0" lang="bn-BD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</a:br>
            <a:r>
              <a:rPr kumimoji="0" lang="bn-BD" sz="32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  <a:t>৩।  </a:t>
            </a:r>
            <a:r>
              <a:rPr kumimoji="0" lang="bn-BD" sz="32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  <a:t>করণ কারক।</a:t>
            </a:r>
            <a:br>
              <a:rPr kumimoji="0" lang="bn-BD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</a:br>
            <a:r>
              <a:rPr kumimoji="0" lang="bn-BD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  <a:t>৪।  সম্প্রদান কারক।</a:t>
            </a:r>
            <a:br>
              <a:rPr kumimoji="0" lang="bn-BD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</a:br>
            <a:r>
              <a:rPr kumimoji="0" lang="bn-BD" sz="32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  <a:t>৫।  অপাদান কারক।</a:t>
            </a:r>
            <a:br>
              <a:rPr kumimoji="0" lang="bn-BD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</a:br>
            <a:r>
              <a:rPr kumimoji="0" lang="bn-BD" sz="3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  <a:t>৬।  অধিকরণ কারক।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NikoshBAN" pitchFamily="2" charset="0"/>
              <a:ea typeface="+mj-ea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  <p:bldP spid="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  <a:solidFill>
            <a:schemeClr val="accent4">
              <a:lumMod val="20000"/>
              <a:lumOff val="80000"/>
            </a:schemeClr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bn-BD" dirty="0">
                <a:latin typeface="NikoshBAN" pitchFamily="2" charset="0"/>
                <a:cs typeface="NikoshBAN" pitchFamily="2" charset="0"/>
              </a:rPr>
              <a:t>দলগত কাজ (সময় – ৫ মিনিট)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295400"/>
            <a:ext cx="8229600" cy="4830763"/>
          </a:xfrm>
          <a:solidFill>
            <a:schemeClr val="accent1">
              <a:lumMod val="20000"/>
              <a:lumOff val="80000"/>
            </a:schemeClr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>
              <a:buNone/>
            </a:pPr>
            <a:r>
              <a:rPr lang="bn-BD" sz="3600" b="1" dirty="0">
                <a:solidFill>
                  <a:srgbClr val="000099"/>
                </a:solidFill>
                <a:latin typeface="NikoshBAN" pitchFamily="2" charset="0"/>
                <a:cs typeface="NikoshBAN" pitchFamily="2" charset="0"/>
              </a:rPr>
              <a:t>“সম্রাট শাহজাহান বাড়িতে দরিদ্রদের স্বহস্তে কোষাগার থেকে অর্থ দান করতেন।”</a:t>
            </a:r>
          </a:p>
          <a:p>
            <a:pPr>
              <a:buNone/>
            </a:pPr>
            <a:r>
              <a:rPr lang="bn-BD" sz="3600" b="1" dirty="0">
                <a:solidFill>
                  <a:srgbClr val="000099"/>
                </a:solidFill>
                <a:latin typeface="NikoshBAN" pitchFamily="2" charset="0"/>
                <a:cs typeface="NikoshBAN" pitchFamily="2" charset="0"/>
              </a:rPr>
              <a:t> ---বাক্যটি থেকে প্রত্যেক প্রকারের কারক নির্ণয় কর।</a:t>
            </a:r>
          </a:p>
          <a:p>
            <a:pPr>
              <a:buNone/>
            </a:pPr>
            <a:r>
              <a:rPr lang="bn-BD" sz="3600" b="1" dirty="0">
                <a:solidFill>
                  <a:srgbClr val="000099"/>
                </a:solidFill>
                <a:latin typeface="NikoshBAN" pitchFamily="2" charset="0"/>
                <a:cs typeface="NikoshBAN" pitchFamily="2" charset="0"/>
              </a:rPr>
              <a:t>তোমাদের জন্য  নীচে ক্লু দেয়া হলঃ</a:t>
            </a:r>
          </a:p>
          <a:p>
            <a:pPr>
              <a:buNone/>
            </a:pPr>
            <a:endParaRPr lang="en-US" sz="3600" dirty="0">
              <a:solidFill>
                <a:srgbClr val="000099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324600" y="5410200"/>
            <a:ext cx="2209800" cy="3810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কে দান করতেন?</a:t>
            </a:r>
            <a:endParaRPr lang="en-US" sz="20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733800" y="5410200"/>
            <a:ext cx="2209800" cy="3810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কোথা থেকে দান করতেন?</a:t>
            </a:r>
            <a:endParaRPr lang="en-US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343400" y="4267200"/>
            <a:ext cx="2362200" cy="4572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কোথায় দান করতেন?</a:t>
            </a:r>
            <a:endParaRPr lang="en-US" sz="24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105400" y="4876800"/>
            <a:ext cx="2438400" cy="3810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কী দ্বারা দান করতেন?</a:t>
            </a:r>
            <a:endParaRPr lang="en-US" sz="24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990600" y="5181600"/>
            <a:ext cx="2286000" cy="5334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কাকে দান করতেন?</a:t>
            </a:r>
            <a:endParaRPr lang="en-US" sz="24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676400" y="4419600"/>
            <a:ext cx="2209800" cy="4572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কি দান করতেন?</a:t>
            </a:r>
            <a:endParaRPr lang="en-US" sz="20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685800" y="304800"/>
            <a:ext cx="8077200" cy="8382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b="1" dirty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সম্রাট শাহজাহান </a:t>
            </a:r>
            <a:r>
              <a:rPr lang="bn-BD" sz="3200" b="1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বাড়িতে</a:t>
            </a:r>
            <a:r>
              <a:rPr lang="bn-BD" sz="3200" b="1" dirty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b="1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দরিদ্রদের</a:t>
            </a:r>
            <a:r>
              <a:rPr lang="bn-BD" sz="3200" b="1" dirty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স্বহস্তে</a:t>
            </a:r>
            <a:r>
              <a:rPr lang="bn-BD" sz="3200" b="1" dirty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b="1" dirty="0">
                <a:solidFill>
                  <a:srgbClr val="92D050"/>
                </a:solidFill>
                <a:latin typeface="NikoshBAN" pitchFamily="2" charset="0"/>
                <a:cs typeface="NikoshBAN" pitchFamily="2" charset="0"/>
              </a:rPr>
              <a:t>কোষাগার</a:t>
            </a:r>
            <a:r>
              <a:rPr lang="bn-BD" sz="3200" b="1" dirty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থেকে</a:t>
            </a:r>
            <a:r>
              <a:rPr lang="bn-BD" sz="3200" b="1" dirty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b="1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অর্থ</a:t>
            </a:r>
            <a:r>
              <a:rPr lang="bn-BD" sz="3200" b="1" dirty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দান করতেন</a:t>
            </a:r>
            <a:endParaRPr lang="en-US" sz="3200" b="1" dirty="0">
              <a:solidFill>
                <a:schemeClr val="tx1"/>
              </a:solidFill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4572000" y="1600200"/>
            <a:ext cx="1600200" cy="3810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000" b="1" dirty="0">
                <a:latin typeface="NikoshBAN" pitchFamily="2" charset="0"/>
                <a:cs typeface="NikoshBAN" pitchFamily="2" charset="0"/>
              </a:rPr>
              <a:t>সম্রাট শাহজাহান</a:t>
            </a:r>
            <a:endParaRPr lang="en-US" sz="20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6200" y="1600200"/>
            <a:ext cx="2209800" cy="3810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কে দান করতেন?</a:t>
            </a:r>
            <a:endParaRPr lang="en-US" sz="20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6200" y="4419600"/>
            <a:ext cx="2209800" cy="3810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কোথা থেকে দান করতেন?</a:t>
            </a:r>
            <a:endParaRPr lang="en-US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6200" y="5105400"/>
            <a:ext cx="2362200" cy="4572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কোথায় দান করতেন?</a:t>
            </a:r>
            <a:endParaRPr lang="en-US" sz="24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76200" y="3048000"/>
            <a:ext cx="2438400" cy="3810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কী দ্বারা দান করতেন?</a:t>
            </a:r>
            <a:endParaRPr lang="en-US" sz="24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0" y="3657600"/>
            <a:ext cx="2286000" cy="5334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কাকে দান করতেন?</a:t>
            </a:r>
            <a:endParaRPr lang="en-US" sz="24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76200" y="2286000"/>
            <a:ext cx="2209800" cy="4572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কি দান করতেন?</a:t>
            </a:r>
            <a:endParaRPr lang="en-US" sz="20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4648200" y="4419600"/>
            <a:ext cx="1524000" cy="3810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000" b="1" dirty="0">
                <a:latin typeface="NikoshBAN" pitchFamily="2" charset="0"/>
                <a:cs typeface="NikoshBAN" pitchFamily="2" charset="0"/>
              </a:rPr>
              <a:t>কোষাগার</a:t>
            </a:r>
            <a:endParaRPr lang="en-US" sz="20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4648200" y="2286000"/>
            <a:ext cx="1524000" cy="38100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400" b="1" dirty="0">
                <a:latin typeface="NikoshBAN" pitchFamily="2" charset="0"/>
                <a:cs typeface="NikoshBAN" pitchFamily="2" charset="0"/>
              </a:rPr>
              <a:t>অর্থ</a:t>
            </a:r>
            <a:endParaRPr lang="en-US" sz="24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4495800" y="3733800"/>
            <a:ext cx="1600200" cy="3810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400" b="1" dirty="0">
                <a:latin typeface="NikoshBAN" pitchFamily="2" charset="0"/>
                <a:cs typeface="NikoshBAN" pitchFamily="2" charset="0"/>
              </a:rPr>
              <a:t>দরিদ্রদের</a:t>
            </a:r>
            <a:endParaRPr lang="en-US" sz="24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4648200" y="3048000"/>
            <a:ext cx="1524000" cy="3810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000" b="1" dirty="0">
                <a:latin typeface="NikoshBAN" pitchFamily="2" charset="0"/>
                <a:cs typeface="NikoshBAN" pitchFamily="2" charset="0"/>
              </a:rPr>
              <a:t>স্বহস্তে</a:t>
            </a:r>
            <a:endParaRPr lang="en-US" sz="20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4648200" y="5105400"/>
            <a:ext cx="1524000" cy="3048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000" b="1" dirty="0">
                <a:latin typeface="NikoshBAN" pitchFamily="2" charset="0"/>
                <a:cs typeface="NikoshBAN" pitchFamily="2" charset="0"/>
              </a:rPr>
              <a:t>বাড়িতে</a:t>
            </a:r>
            <a:endParaRPr lang="en-US" sz="2000" b="1" dirty="0"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39" name="Straight Arrow Connector 38"/>
          <p:cNvCxnSpPr/>
          <p:nvPr/>
        </p:nvCxnSpPr>
        <p:spPr>
          <a:xfrm>
            <a:off x="2286000" y="1752600"/>
            <a:ext cx="2286000" cy="38100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/>
          <p:nvPr/>
        </p:nvCxnSpPr>
        <p:spPr>
          <a:xfrm>
            <a:off x="2286000" y="2476500"/>
            <a:ext cx="2362200" cy="1588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/>
          <p:nvPr/>
        </p:nvCxnSpPr>
        <p:spPr>
          <a:xfrm>
            <a:off x="2362200" y="3200400"/>
            <a:ext cx="2286000" cy="1588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/>
          <p:nvPr/>
        </p:nvCxnSpPr>
        <p:spPr>
          <a:xfrm flipV="1">
            <a:off x="2209800" y="3886200"/>
            <a:ext cx="2286000" cy="38100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/>
          <p:nvPr/>
        </p:nvCxnSpPr>
        <p:spPr>
          <a:xfrm flipV="1">
            <a:off x="2286000" y="4572000"/>
            <a:ext cx="2362200" cy="38100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/>
          <p:nvPr/>
        </p:nvCxnSpPr>
        <p:spPr>
          <a:xfrm flipV="1">
            <a:off x="2286000" y="5257800"/>
            <a:ext cx="2362200" cy="38100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Rectangle 36"/>
          <p:cNvSpPr/>
          <p:nvPr/>
        </p:nvSpPr>
        <p:spPr>
          <a:xfrm>
            <a:off x="2590800" y="1447800"/>
            <a:ext cx="1752600" cy="41148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800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ক্রি</a:t>
            </a:r>
          </a:p>
          <a:p>
            <a:pPr algn="ctr"/>
            <a:endParaRPr lang="bn-BD" sz="2800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2800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য়া</a:t>
            </a:r>
          </a:p>
          <a:p>
            <a:pPr algn="ctr"/>
            <a:endParaRPr lang="bn-BD" sz="2800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2800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</a:t>
            </a:r>
          </a:p>
          <a:p>
            <a:pPr algn="ctr"/>
            <a:r>
              <a:rPr lang="bn-BD" sz="2800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</a:t>
            </a:r>
          </a:p>
          <a:p>
            <a:pPr algn="ctr"/>
            <a:endParaRPr lang="bn-BD" sz="2800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2800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(দা</a:t>
            </a:r>
          </a:p>
          <a:p>
            <a:pPr algn="ctr"/>
            <a:r>
              <a:rPr lang="bn-BD" sz="2800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ন)</a:t>
            </a:r>
            <a:endParaRPr lang="en-US" sz="2800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0" name="Rectangle 79"/>
          <p:cNvSpPr/>
          <p:nvPr/>
        </p:nvSpPr>
        <p:spPr>
          <a:xfrm>
            <a:off x="6781800" y="1600200"/>
            <a:ext cx="1600200" cy="3810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000" b="1" dirty="0">
                <a:latin typeface="NikoshBAN" pitchFamily="2" charset="0"/>
                <a:cs typeface="NikoshBAN" pitchFamily="2" charset="0"/>
              </a:rPr>
              <a:t>কর্তৃ</a:t>
            </a:r>
            <a:endParaRPr lang="en-US" sz="20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1" name="Rectangle 80"/>
          <p:cNvSpPr/>
          <p:nvPr/>
        </p:nvSpPr>
        <p:spPr>
          <a:xfrm>
            <a:off x="6858000" y="4419600"/>
            <a:ext cx="1524000" cy="3810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000" b="1" dirty="0">
                <a:latin typeface="NikoshBAN" pitchFamily="2" charset="0"/>
                <a:cs typeface="NikoshBAN" pitchFamily="2" charset="0"/>
              </a:rPr>
              <a:t>অপাদান</a:t>
            </a:r>
            <a:endParaRPr lang="en-US" sz="20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2" name="Rectangle 81"/>
          <p:cNvSpPr/>
          <p:nvPr/>
        </p:nvSpPr>
        <p:spPr>
          <a:xfrm>
            <a:off x="6858000" y="2286000"/>
            <a:ext cx="1524000" cy="38100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400" b="1" dirty="0">
                <a:latin typeface="NikoshBAN" pitchFamily="2" charset="0"/>
                <a:cs typeface="NikoshBAN" pitchFamily="2" charset="0"/>
              </a:rPr>
              <a:t>কর্ম</a:t>
            </a:r>
            <a:endParaRPr lang="en-US" sz="24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3" name="Rectangle 82"/>
          <p:cNvSpPr/>
          <p:nvPr/>
        </p:nvSpPr>
        <p:spPr>
          <a:xfrm>
            <a:off x="6781800" y="3733800"/>
            <a:ext cx="1600200" cy="3810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400" b="1" dirty="0">
                <a:latin typeface="NikoshBAN" pitchFamily="2" charset="0"/>
                <a:cs typeface="NikoshBAN" pitchFamily="2" charset="0"/>
              </a:rPr>
              <a:t>সম্প্রদান</a:t>
            </a:r>
            <a:endParaRPr lang="en-US" sz="24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4" name="Rectangle 83"/>
          <p:cNvSpPr/>
          <p:nvPr/>
        </p:nvSpPr>
        <p:spPr>
          <a:xfrm>
            <a:off x="6858000" y="3048000"/>
            <a:ext cx="1524000" cy="3810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000" b="1" dirty="0">
                <a:latin typeface="NikoshBAN" pitchFamily="2" charset="0"/>
                <a:cs typeface="NikoshBAN" pitchFamily="2" charset="0"/>
              </a:rPr>
              <a:t>করণ</a:t>
            </a:r>
            <a:endParaRPr lang="en-US" sz="20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5" name="Rectangle 84"/>
          <p:cNvSpPr/>
          <p:nvPr/>
        </p:nvSpPr>
        <p:spPr>
          <a:xfrm>
            <a:off x="6858000" y="5105400"/>
            <a:ext cx="1524000" cy="3048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000" b="1" dirty="0">
                <a:latin typeface="NikoshBAN" pitchFamily="2" charset="0"/>
                <a:cs typeface="NikoshBAN" pitchFamily="2" charset="0"/>
              </a:rPr>
              <a:t>অধিকরণ</a:t>
            </a:r>
            <a:endParaRPr lang="en-US" sz="2000" b="1" dirty="0"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88" name="Straight Arrow Connector 87"/>
          <p:cNvCxnSpPr>
            <a:stCxn id="31" idx="3"/>
            <a:endCxn id="80" idx="1"/>
          </p:cNvCxnSpPr>
          <p:nvPr/>
        </p:nvCxnSpPr>
        <p:spPr>
          <a:xfrm>
            <a:off x="6172200" y="1790700"/>
            <a:ext cx="609600" cy="1588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Straight Arrow Connector 88"/>
          <p:cNvCxnSpPr/>
          <p:nvPr/>
        </p:nvCxnSpPr>
        <p:spPr>
          <a:xfrm>
            <a:off x="6172200" y="2438400"/>
            <a:ext cx="609600" cy="1588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Straight Arrow Connector 89"/>
          <p:cNvCxnSpPr>
            <a:stCxn id="34" idx="3"/>
            <a:endCxn id="84" idx="1"/>
          </p:cNvCxnSpPr>
          <p:nvPr/>
        </p:nvCxnSpPr>
        <p:spPr>
          <a:xfrm>
            <a:off x="6172200" y="3238500"/>
            <a:ext cx="685800" cy="1588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Straight Arrow Connector 90"/>
          <p:cNvCxnSpPr/>
          <p:nvPr/>
        </p:nvCxnSpPr>
        <p:spPr>
          <a:xfrm>
            <a:off x="6172200" y="3962400"/>
            <a:ext cx="609600" cy="1588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Straight Arrow Connector 91"/>
          <p:cNvCxnSpPr/>
          <p:nvPr/>
        </p:nvCxnSpPr>
        <p:spPr>
          <a:xfrm>
            <a:off x="6172200" y="4648200"/>
            <a:ext cx="609600" cy="1588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Straight Arrow Connector 92"/>
          <p:cNvCxnSpPr/>
          <p:nvPr/>
        </p:nvCxnSpPr>
        <p:spPr>
          <a:xfrm>
            <a:off x="6248400" y="5257800"/>
            <a:ext cx="609600" cy="1588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9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5" dur="2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0" dur="2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4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9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4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7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0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5" dur="2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3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6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1" dur="20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6" dur="2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4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7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0" dur="20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5" dur="2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1" grpId="0" animBg="1"/>
      <p:bldP spid="5" grpId="0" animBg="1"/>
      <p:bldP spid="7" grpId="0" animBg="1"/>
      <p:bldP spid="8" grpId="0" animBg="1"/>
      <p:bldP spid="9" grpId="0" animBg="1"/>
      <p:bldP spid="10" grpId="0" animBg="1"/>
      <p:bldP spid="11" grpId="0" animBg="1"/>
      <p:bldP spid="30" grpId="0" animBg="1"/>
      <p:bldP spid="32" grpId="0" animBg="1"/>
      <p:bldP spid="33" grpId="0" animBg="1"/>
      <p:bldP spid="34" grpId="0" animBg="1"/>
      <p:bldP spid="23" grpId="0" animBg="1"/>
      <p:bldP spid="37" grpId="0" animBg="1"/>
      <p:bldP spid="80" grpId="0" animBg="1"/>
      <p:bldP spid="81" grpId="0" animBg="1"/>
      <p:bldP spid="82" grpId="0" animBg="1"/>
      <p:bldP spid="83" grpId="0" animBg="1"/>
      <p:bldP spid="84" grpId="0" animBg="1"/>
      <p:bldP spid="8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bn-BD" b="1" dirty="0"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bn-BD" dirty="0">
                <a:latin typeface="NikoshBAN" pitchFamily="2" charset="0"/>
                <a:cs typeface="NikoshBAN" pitchFamily="2" charset="0"/>
              </a:rPr>
              <a:t>ক্রিয়া পদ কি?</a:t>
            </a:r>
          </a:p>
          <a:p>
            <a:pPr>
              <a:buFont typeface="Wingdings" pitchFamily="2" charset="2"/>
              <a:buChar char="Ø"/>
            </a:pPr>
            <a:r>
              <a:rPr lang="bn-BD" dirty="0">
                <a:latin typeface="NikoshBAN" pitchFamily="2" charset="0"/>
                <a:cs typeface="NikoshBAN" pitchFamily="2" charset="0"/>
              </a:rPr>
              <a:t>কারক শব্দের অর্থ কি?</a:t>
            </a:r>
          </a:p>
          <a:p>
            <a:pPr>
              <a:buFont typeface="Wingdings" pitchFamily="2" charset="2"/>
              <a:buChar char="Ø"/>
            </a:pPr>
            <a:r>
              <a:rPr lang="bn-BD" dirty="0">
                <a:latin typeface="NikoshBAN" pitchFamily="2" charset="0"/>
                <a:cs typeface="NikoshBAN" pitchFamily="2" charset="0"/>
              </a:rPr>
              <a:t> কারক কত প্রকার?</a:t>
            </a:r>
          </a:p>
          <a:p>
            <a:pPr>
              <a:buFont typeface="Wingdings" pitchFamily="2" charset="2"/>
              <a:buChar char="Ø"/>
            </a:pPr>
            <a:r>
              <a:rPr lang="bn-BD" dirty="0">
                <a:latin typeface="NikoshBAN" pitchFamily="2" charset="0"/>
                <a:cs typeface="NikoshBAN" pitchFamily="2" charset="0"/>
              </a:rPr>
              <a:t> ছয়টি কারকের নাম বল।</a:t>
            </a:r>
          </a:p>
          <a:p>
            <a:pPr>
              <a:buFont typeface="Wingdings" pitchFamily="2" charset="2"/>
              <a:buChar char="Ø"/>
            </a:pPr>
            <a:r>
              <a:rPr lang="bn-BD" dirty="0">
                <a:latin typeface="NikoshBAN" pitchFamily="2" charset="0"/>
                <a:cs typeface="NikoshBAN" pitchFamily="2" charset="0"/>
              </a:rPr>
              <a:t>“হাজী মুহসিন প্রতিদিন ভান্ডার থেকে নিজ হাতে গরিবদের ধান দিতেন”– বাক্যটি থেকে কারক নির্ণয় কর।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28600"/>
            <a:ext cx="8610600" cy="6477000"/>
          </a:xfrm>
          <a:solidFill>
            <a:schemeClr val="accent5">
              <a:lumMod val="20000"/>
              <a:lumOff val="80000"/>
            </a:schemeClr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bn-BD" sz="6600" b="1" dirty="0">
                <a:latin typeface="NikoshBAN" pitchFamily="2" charset="0"/>
                <a:cs typeface="NikoshBAN" pitchFamily="2" charset="0"/>
              </a:rPr>
              <a:t>বাড়ির কাজ</a:t>
            </a:r>
            <a:br>
              <a:rPr lang="bn-BD" sz="4800" b="1" dirty="0">
                <a:latin typeface="NikoshBAN" pitchFamily="2" charset="0"/>
                <a:cs typeface="NikoshBAN" pitchFamily="2" charset="0"/>
              </a:rPr>
            </a:br>
            <a:r>
              <a:rPr lang="bn-BD" sz="4800" b="1" dirty="0">
                <a:latin typeface="NikoshBAN" pitchFamily="2" charset="0"/>
                <a:cs typeface="NikoshBAN" pitchFamily="2" charset="0"/>
              </a:rPr>
              <a:t> সকল প্রকার কারকের প্রয়োগ লিখে নিয়ে আসবে।</a:t>
            </a:r>
            <a:endParaRPr lang="en-US" sz="6600" b="1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743200" y="304800"/>
            <a:ext cx="4648200" cy="1524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800" dirty="0">
              <a:solidFill>
                <a:srgbClr val="000099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F8121169-8C0D-4854-9DD1-A99F2B45DBE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" y="1446550"/>
            <a:ext cx="8801100" cy="525905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9FA21EB2-EFC2-4F99-BDCC-1A28F8AA7FA0}"/>
              </a:ext>
            </a:extLst>
          </p:cNvPr>
          <p:cNvSpPr txBox="1"/>
          <p:nvPr/>
        </p:nvSpPr>
        <p:spPr>
          <a:xfrm>
            <a:off x="190500" y="0"/>
            <a:ext cx="8801100" cy="144655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IN" sz="8800" dirty="0"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endParaRPr lang="en-US" sz="8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37E5ED3A-88C5-4FA2-9F9E-FE74CAB48582}"/>
              </a:ext>
            </a:extLst>
          </p:cNvPr>
          <p:cNvSpPr txBox="1"/>
          <p:nvPr/>
        </p:nvSpPr>
        <p:spPr>
          <a:xfrm>
            <a:off x="3089237" y="1004390"/>
            <a:ext cx="2841674" cy="120032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IN" sz="7200" dirty="0"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7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5989FE2-D32A-43D9-A572-3EF799C4C1A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037" y="838200"/>
            <a:ext cx="1665614" cy="2082018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>
                <a:lumMod val="20000"/>
                <a:lumOff val="80000"/>
              </a:schemeClr>
            </a:solidFill>
            <a:miter lim="800000"/>
          </a:ln>
          <a:effectLst>
            <a:glow rad="228600">
              <a:schemeClr val="accent1">
                <a:satMod val="175000"/>
                <a:alpha val="40000"/>
              </a:schemeClr>
            </a:glow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15035976-E037-4700-9D61-DD1322BCDC28}"/>
              </a:ext>
            </a:extLst>
          </p:cNvPr>
          <p:cNvSpPr txBox="1"/>
          <p:nvPr/>
        </p:nvSpPr>
        <p:spPr>
          <a:xfrm>
            <a:off x="-609600" y="3640305"/>
            <a:ext cx="3291840" cy="19082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শাহিনা খাতুন</a:t>
            </a:r>
          </a:p>
          <a:p>
            <a:pPr algn="ctr"/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প্রধান শিক্ষক</a:t>
            </a:r>
          </a:p>
          <a:p>
            <a:endParaRPr lang="bn-IN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bn-IN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C939ED01-40E8-4060-A117-0C8EF618B25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2145" y="3062478"/>
            <a:ext cx="4615857" cy="1807043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ED495ED9-6E80-489D-8D81-A71C6705B34D}"/>
              </a:ext>
            </a:extLst>
          </p:cNvPr>
          <p:cNvSpPr txBox="1"/>
          <p:nvPr/>
        </p:nvSpPr>
        <p:spPr>
          <a:xfrm>
            <a:off x="1600200" y="5561222"/>
            <a:ext cx="561301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হাজী হেলাল উদ্দিন বালিকা উচ্চ বিদ্যালয়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F36D53B-8B00-47D5-99CE-A45047B4095D}"/>
              </a:ext>
            </a:extLst>
          </p:cNvPr>
          <p:cNvSpPr txBox="1"/>
          <p:nvPr/>
        </p:nvSpPr>
        <p:spPr>
          <a:xfrm>
            <a:off x="8869680" y="1336870"/>
            <a:ext cx="1702191" cy="18147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BB9C84B-78D1-4CAB-9AE7-96582A3DB12E}"/>
              </a:ext>
            </a:extLst>
          </p:cNvPr>
          <p:cNvSpPr txBox="1"/>
          <p:nvPr/>
        </p:nvSpPr>
        <p:spPr>
          <a:xfrm>
            <a:off x="7035723" y="3484526"/>
            <a:ext cx="211531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শ্রেণি- নবম</a:t>
            </a:r>
          </a:p>
          <a:p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বিষয়- বাংলা ২য়</a:t>
            </a:r>
          </a:p>
          <a:p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সময়- ৫০ মি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ট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EA7F2C44-111E-4C7A-B344-364C7C026E1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9236" y="712003"/>
            <a:ext cx="1963616" cy="25477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60042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/>
      <p:bldP spid="13" grpId="0"/>
      <p:bldP spid="1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7F14C1A-6CC5-4432-9726-FDBB6401BDA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363"/>
            <a:ext cx="9144000" cy="6847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69137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0"/>
          </a:xfrm>
          <a:solidFill>
            <a:schemeClr val="accent6">
              <a:lumMod val="20000"/>
              <a:lumOff val="80000"/>
            </a:schemeClr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pPr algn="ctr"/>
            <a:br>
              <a:rPr lang="bn-BD" sz="7200" u="sng" dirty="0">
                <a:solidFill>
                  <a:srgbClr val="000099"/>
                </a:solidFill>
              </a:rPr>
            </a:br>
            <a:r>
              <a:rPr lang="bn-BD" sz="8000" u="sng" dirty="0">
                <a:solidFill>
                  <a:srgbClr val="000099"/>
                </a:solidFill>
                <a:latin typeface="NikoshBAN" pitchFamily="2" charset="0"/>
                <a:cs typeface="NikoshBAN" pitchFamily="2" charset="0"/>
              </a:rPr>
              <a:t>কারক ও কারক নির্ণয়</a:t>
            </a:r>
            <a:br>
              <a:rPr lang="en-US" sz="8000" u="sng" dirty="0">
                <a:solidFill>
                  <a:srgbClr val="000099"/>
                </a:solidFill>
                <a:latin typeface="NikoshBAN" pitchFamily="2" charset="0"/>
                <a:cs typeface="NikoshBAN" pitchFamily="2" charset="0"/>
              </a:rPr>
            </a:br>
            <a:br>
              <a:rPr lang="en-US" sz="8000" u="sng" dirty="0">
                <a:solidFill>
                  <a:srgbClr val="000099"/>
                </a:solidFill>
              </a:rPr>
            </a:br>
            <a:endParaRPr lang="en-US" sz="8000" u="sng" dirty="0">
              <a:solidFill>
                <a:srgbClr val="000099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28600" y="304800"/>
            <a:ext cx="4724400" cy="3048000"/>
          </a:xfrm>
          <a:prstGeom prst="rect">
            <a:avLst/>
          </a:prstGeom>
          <a:solidFill>
            <a:srgbClr val="92D050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800" dirty="0">
                <a:latin typeface="NikoshBAN" pitchFamily="2" charset="0"/>
                <a:cs typeface="NikoshBAN" pitchFamily="2" charset="0"/>
              </a:rPr>
              <a:t>ডান পাশের চিত্রে কি দেখা যাচ্ছে?</a:t>
            </a:r>
          </a:p>
          <a:p>
            <a:pPr algn="ctr"/>
            <a:r>
              <a:rPr lang="bn-BD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2800" dirty="0">
                <a:latin typeface="NikoshBAN" pitchFamily="2" charset="0"/>
                <a:cs typeface="NikoshBAN" pitchFamily="2" charset="0"/>
              </a:rPr>
              <a:t>ফারিহা</a:t>
            </a:r>
            <a:r>
              <a:rPr lang="bn-BD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2800" dirty="0">
                <a:latin typeface="NikoshBAN" pitchFamily="2" charset="0"/>
                <a:cs typeface="NikoshBAN" pitchFamily="2" charset="0"/>
              </a:rPr>
              <a:t>পড়ছে</a:t>
            </a:r>
            <a:r>
              <a:rPr lang="bn-BD" sz="2800" dirty="0">
                <a:latin typeface="NikoshBAN" pitchFamily="2" charset="0"/>
                <a:cs typeface="NikoshBAN" pitchFamily="2" charset="0"/>
              </a:rPr>
              <a:t>। </a:t>
            </a:r>
          </a:p>
          <a:p>
            <a:pPr algn="ctr"/>
            <a:r>
              <a:rPr lang="bn-BD" sz="2800" dirty="0">
                <a:latin typeface="NikoshBAN" pitchFamily="2" charset="0"/>
                <a:cs typeface="NikoshBAN" pitchFamily="2" charset="0"/>
              </a:rPr>
              <a:t>অর্থাৎ কেহ কাজ সম্পাদন করছে।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419600" y="3733800"/>
            <a:ext cx="4419600" cy="28194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200" dirty="0">
                <a:latin typeface="NikoshBAN" pitchFamily="2" charset="0"/>
                <a:cs typeface="NikoshBAN" pitchFamily="2" charset="0"/>
              </a:rPr>
              <a:t>বাম পাশের চিত্রে কি দেখা যাচ্ছে?</a:t>
            </a:r>
          </a:p>
          <a:p>
            <a:pPr algn="ctr"/>
            <a:r>
              <a:rPr lang="bn-BD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3200" dirty="0">
                <a:latin typeface="NikoshBAN" pitchFamily="2" charset="0"/>
                <a:cs typeface="NikoshBAN" pitchFamily="2" charset="0"/>
              </a:rPr>
              <a:t>মেয়েটি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3200" dirty="0">
                <a:latin typeface="NikoshBAN" pitchFamily="2" charset="0"/>
                <a:cs typeface="NikoshBAN" pitchFamily="2" charset="0"/>
              </a:rPr>
              <a:t>লিখছে।</a:t>
            </a:r>
            <a:endParaRPr lang="bn-BD" sz="3200" dirty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3200" dirty="0">
                <a:latin typeface="NikoshBAN" pitchFamily="2" charset="0"/>
                <a:cs typeface="NikoshBAN" pitchFamily="2" charset="0"/>
              </a:rPr>
              <a:t>অর্থাৎ কেহ কাজ সম্পাদন করছে।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Left Arrow 8"/>
          <p:cNvSpPr/>
          <p:nvPr/>
        </p:nvSpPr>
        <p:spPr>
          <a:xfrm>
            <a:off x="4201564" y="4724400"/>
            <a:ext cx="1361036" cy="8382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ight Arrow 9"/>
          <p:cNvSpPr/>
          <p:nvPr/>
        </p:nvSpPr>
        <p:spPr>
          <a:xfrm>
            <a:off x="3988191" y="1295400"/>
            <a:ext cx="1447800" cy="685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7A8D5A2C-AF5D-40F2-9A62-9C6E3E17EB7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0200" y="254034"/>
            <a:ext cx="3124200" cy="311869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2BA1A01D-C8E1-4C88-BFFF-459C1378336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733800"/>
            <a:ext cx="4201564" cy="27432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0"/>
          </a:xfrm>
          <a:solidFill>
            <a:schemeClr val="accent5">
              <a:lumMod val="40000"/>
              <a:lumOff val="60000"/>
            </a:schemeClr>
          </a:solidFill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bn-BD" sz="7200" b="1" dirty="0">
                <a:latin typeface="NikoshBAN" pitchFamily="2" charset="0"/>
                <a:cs typeface="NikoshBAN" pitchFamily="2" charset="0"/>
              </a:rPr>
              <a:t>আচরণিক উদ্দেশ্য</a:t>
            </a:r>
            <a:br>
              <a:rPr lang="bn-BD" b="1" dirty="0">
                <a:latin typeface="NikoshBAN" pitchFamily="2" charset="0"/>
                <a:cs typeface="NikoshBAN" pitchFamily="2" charset="0"/>
              </a:rPr>
            </a:br>
            <a:r>
              <a:rPr lang="bn-BD" b="1" dirty="0">
                <a:latin typeface="NikoshBAN" pitchFamily="2" charset="0"/>
                <a:cs typeface="NikoshBAN" pitchFamily="2" charset="0"/>
              </a:rPr>
              <a:t>এই পাঠ শেষে শিক্ষার্থীরা-</a:t>
            </a:r>
            <a:br>
              <a:rPr lang="bn-BD" b="1" dirty="0">
                <a:latin typeface="NikoshBAN" pitchFamily="2" charset="0"/>
                <a:cs typeface="NikoshBAN" pitchFamily="2" charset="0"/>
              </a:rPr>
            </a:br>
            <a:r>
              <a:rPr lang="bn-BD" b="1" dirty="0">
                <a:latin typeface="NikoshBAN" pitchFamily="2" charset="0"/>
                <a:cs typeface="NikoshBAN" pitchFamily="2" charset="0"/>
              </a:rPr>
              <a:t>১। কারক কী তা বলতে পারবে।</a:t>
            </a:r>
            <a:br>
              <a:rPr lang="bn-BD" b="1" dirty="0">
                <a:latin typeface="NikoshBAN" pitchFamily="2" charset="0"/>
                <a:cs typeface="NikoshBAN" pitchFamily="2" charset="0"/>
              </a:rPr>
            </a:br>
            <a:r>
              <a:rPr lang="bn-BD" b="1" dirty="0">
                <a:latin typeface="NikoshBAN" pitchFamily="2" charset="0"/>
                <a:cs typeface="NikoshBAN" pitchFamily="2" charset="0"/>
              </a:rPr>
              <a:t>২।</a:t>
            </a:r>
            <a:r>
              <a:rPr lang="bn-IN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b="1" dirty="0">
                <a:latin typeface="NikoshBAN" pitchFamily="2" charset="0"/>
                <a:cs typeface="NikoshBAN" pitchFamily="2" charset="0"/>
              </a:rPr>
              <a:t>কারকের শ্রেণিবিন্যাস করতে পারবে।</a:t>
            </a:r>
            <a:br>
              <a:rPr lang="bn-BD" b="1" dirty="0">
                <a:latin typeface="NikoshBAN" pitchFamily="2" charset="0"/>
                <a:cs typeface="NikoshBAN" pitchFamily="2" charset="0"/>
              </a:rPr>
            </a:br>
            <a:r>
              <a:rPr lang="bn-BD" b="1" dirty="0">
                <a:latin typeface="NikoshBAN" pitchFamily="2" charset="0"/>
                <a:cs typeface="NikoshBAN" pitchFamily="2" charset="0"/>
              </a:rPr>
              <a:t>৩।</a:t>
            </a:r>
            <a:r>
              <a:rPr lang="bn-IN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b="1" dirty="0">
                <a:latin typeface="NikoshBAN" pitchFamily="2" charset="0"/>
                <a:cs typeface="NikoshBAN" pitchFamily="2" charset="0"/>
              </a:rPr>
              <a:t>কারকের নাম নির্ণয় করতে পারবে।</a:t>
            </a:r>
            <a:br>
              <a:rPr lang="bn-BD" b="1" dirty="0">
                <a:latin typeface="NikoshBAN" pitchFamily="2" charset="0"/>
                <a:cs typeface="NikoshBAN" pitchFamily="2" charset="0"/>
              </a:rPr>
            </a:br>
            <a:r>
              <a:rPr lang="bn-BD" b="1" dirty="0">
                <a:latin typeface="NikoshBAN" pitchFamily="2" charset="0"/>
                <a:cs typeface="NikoshBAN" pitchFamily="2" charset="0"/>
              </a:rPr>
              <a:t>৪।</a:t>
            </a:r>
            <a:r>
              <a:rPr lang="bn-IN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b="1" dirty="0">
                <a:latin typeface="NikoshBAN" pitchFamily="2" charset="0"/>
                <a:cs typeface="NikoshBAN" pitchFamily="2" charset="0"/>
              </a:rPr>
              <a:t>কারকের অন্যান্য পদের ব্যাখ্যা করতে পারবে। </a:t>
            </a:r>
            <a:endParaRPr lang="en-US" b="1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59788" y="0"/>
            <a:ext cx="9067800" cy="11430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200" dirty="0">
                <a:solidFill>
                  <a:srgbClr val="FF0066"/>
                </a:solidFill>
                <a:latin typeface="NikoshBAN" pitchFamily="2" charset="0"/>
                <a:cs typeface="NikoshBAN" pitchFamily="2" charset="0"/>
              </a:rPr>
              <a:t>‘কারক’ শব্দটির অর্থ- যা ক্রিয়া সম্পাদন করে।</a:t>
            </a:r>
          </a:p>
          <a:p>
            <a:pPr algn="ctr"/>
            <a:r>
              <a:rPr lang="bn-BD" sz="3200" dirty="0">
                <a:solidFill>
                  <a:srgbClr val="FF0066"/>
                </a:solidFill>
                <a:latin typeface="NikoshBAN" pitchFamily="2" charset="0"/>
                <a:cs typeface="NikoshBAN" pitchFamily="2" charset="0"/>
              </a:rPr>
              <a:t>বাক্যস্থিত ক্রিয়াপদের সঙ্গে নামপদের যে সম্পর্ক তাকে কারক বলে।</a:t>
            </a:r>
            <a:endParaRPr lang="en-US" sz="3200" dirty="0">
              <a:solidFill>
                <a:srgbClr val="FF0066"/>
              </a:solidFill>
              <a:latin typeface="NikoshBAN" pitchFamily="2" charset="0"/>
              <a:cs typeface="NikoshBAN" pitchFamily="2" charset="0"/>
            </a:endParaRPr>
          </a:p>
        </p:txBody>
      </p:sp>
      <p:graphicFrame>
        <p:nvGraphicFramePr>
          <p:cNvPr id="10" name="Diagram 9">
            <a:extLst>
              <a:ext uri="{FF2B5EF4-FFF2-40B4-BE49-F238E27FC236}">
                <a16:creationId xmlns:a16="http://schemas.microsoft.com/office/drawing/2014/main" id="{DD0AA392-2429-4C9F-B7C0-EE5919D6D82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990935503"/>
              </p:ext>
            </p:extLst>
          </p:nvPr>
        </p:nvGraphicFramePr>
        <p:xfrm>
          <a:off x="76200" y="1788942"/>
          <a:ext cx="9067800" cy="5105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2" name="TextBox 11">
            <a:extLst>
              <a:ext uri="{FF2B5EF4-FFF2-40B4-BE49-F238E27FC236}">
                <a16:creationId xmlns:a16="http://schemas.microsoft.com/office/drawing/2014/main" id="{93A2840D-BE70-4144-A2D3-7D898C72B4B9}"/>
              </a:ext>
            </a:extLst>
          </p:cNvPr>
          <p:cNvSpPr txBox="1"/>
          <p:nvPr/>
        </p:nvSpPr>
        <p:spPr>
          <a:xfrm>
            <a:off x="59788" y="1173583"/>
            <a:ext cx="9067800" cy="58477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IN" sz="32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কারক ছয় প্রকার</a:t>
            </a:r>
            <a:endParaRPr lang="en-US" sz="3200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Graphic spid="10" grpId="0">
        <p:bldAsOne/>
      </p:bldGraphic>
      <p:bldP spid="1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316458" y="381000"/>
            <a:ext cx="5638800" cy="232659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4000" dirty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ফারিহা </a:t>
            </a:r>
            <a:r>
              <a:rPr lang="bn-BD" sz="4000" dirty="0">
                <a:latin typeface="NikoshBAN" pitchFamily="2" charset="0"/>
                <a:cs typeface="NikoshBAN" pitchFamily="2" charset="0"/>
              </a:rPr>
              <a:t>পড়ে।</a:t>
            </a:r>
            <a:endParaRPr lang="bn-IN" sz="4000" dirty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4000" dirty="0">
                <a:latin typeface="NikoshBAN" pitchFamily="2" charset="0"/>
                <a:cs typeface="NikoshBAN" pitchFamily="2" charset="0"/>
              </a:rPr>
              <a:t>কে পড়ে? </a:t>
            </a:r>
            <a:endParaRPr lang="en-US" sz="4000" dirty="0">
              <a:solidFill>
                <a:srgbClr val="0000FF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260188" y="2895600"/>
            <a:ext cx="5638800" cy="22098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4000" dirty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ছাত্রীরা </a:t>
            </a:r>
            <a:r>
              <a:rPr lang="bn-BD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পুরস্কার নিচ্ছে।</a:t>
            </a:r>
          </a:p>
          <a:p>
            <a:pPr algn="ctr"/>
            <a:r>
              <a:rPr lang="bn-BD" sz="4000" dirty="0">
                <a:latin typeface="NikoshBAN" pitchFamily="2" charset="0"/>
                <a:cs typeface="NikoshBAN" pitchFamily="2" charset="0"/>
              </a:rPr>
              <a:t>কারা নিচ্ছে? </a:t>
            </a:r>
            <a:endParaRPr lang="en-US" sz="4000" dirty="0">
              <a:solidFill>
                <a:srgbClr val="0000FF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5240" y="5334000"/>
            <a:ext cx="8900160" cy="12954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3600" dirty="0">
                <a:latin typeface="NikoshBAN" pitchFamily="2" charset="0"/>
                <a:cs typeface="NikoshBAN" pitchFamily="2" charset="0"/>
              </a:rPr>
              <a:t>ক্রিয়ার সঙ্গে ‘</a:t>
            </a:r>
            <a:r>
              <a:rPr lang="bn-BD" sz="3600" u="sng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কে</a:t>
            </a:r>
            <a:r>
              <a:rPr lang="bn-BD" sz="3600" dirty="0">
                <a:latin typeface="NikoshBAN" pitchFamily="2" charset="0"/>
                <a:cs typeface="NikoshBAN" pitchFamily="2" charset="0"/>
              </a:rPr>
              <a:t>’ বা ‘</a:t>
            </a:r>
            <a:r>
              <a:rPr lang="bn-BD" sz="3600" u="sng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কারা</a:t>
            </a:r>
            <a:r>
              <a:rPr lang="bn-BD" sz="36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’</a:t>
            </a:r>
            <a:r>
              <a:rPr lang="bn-BD" sz="3600" dirty="0">
                <a:latin typeface="NikoshBAN" pitchFamily="2" charset="0"/>
                <a:cs typeface="NikoshBAN" pitchFamily="2" charset="0"/>
              </a:rPr>
              <a:t> যোগ করে প্রশ্ন করলে যে উত্তর পাওয়া যায়, তা-ই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352800" y="6019800"/>
            <a:ext cx="2895600" cy="4572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600" dirty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কর্তৃকারক</a:t>
            </a:r>
            <a:endParaRPr lang="en-US" sz="3600" dirty="0">
              <a:solidFill>
                <a:srgbClr val="0000FF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553200" y="1600200"/>
            <a:ext cx="1371600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   ফারিহা</a:t>
            </a:r>
            <a:endParaRPr lang="en-US" sz="3200" dirty="0">
              <a:solidFill>
                <a:srgbClr val="0000FF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7010400" y="4038600"/>
            <a:ext cx="1371600" cy="457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dirty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ছাত্রীরা</a:t>
            </a:r>
            <a:endParaRPr lang="en-US" sz="4000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780199F8-04DE-48FD-9AF8-CF6EAB6D131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40410"/>
            <a:ext cx="3048000" cy="254205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8E15955B-081A-40E4-982E-642F78FF77B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" y="2992093"/>
            <a:ext cx="3048000" cy="228600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SC0570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2895600"/>
            <a:ext cx="2743200" cy="2286000"/>
          </a:xfrm>
          <a:prstGeom prst="rect">
            <a:avLst/>
          </a:prstGeom>
          <a:ln w="38100">
            <a:solidFill>
              <a:srgbClr val="C00000"/>
            </a:solidFill>
          </a:ln>
        </p:spPr>
      </p:pic>
      <p:sp>
        <p:nvSpPr>
          <p:cNvPr id="4" name="Rectangle 3"/>
          <p:cNvSpPr/>
          <p:nvPr/>
        </p:nvSpPr>
        <p:spPr>
          <a:xfrm>
            <a:off x="3276600" y="467165"/>
            <a:ext cx="5638800" cy="22098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ফারিহা</a:t>
            </a:r>
            <a:r>
              <a:rPr lang="bn-BD" sz="4000" dirty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 বই</a:t>
            </a:r>
            <a:r>
              <a:rPr lang="bn-BD" sz="4000" dirty="0">
                <a:latin typeface="NikoshBAN" pitchFamily="2" charset="0"/>
                <a:cs typeface="NikoshBAN" pitchFamily="2" charset="0"/>
              </a:rPr>
              <a:t> পড়ে।</a:t>
            </a:r>
          </a:p>
          <a:p>
            <a:pPr algn="ctr"/>
            <a:r>
              <a:rPr lang="bn-BD" sz="4000" dirty="0">
                <a:latin typeface="NikoshBAN" pitchFamily="2" charset="0"/>
                <a:cs typeface="NikoshBAN" pitchFamily="2" charset="0"/>
              </a:rPr>
              <a:t>কি পড়ে? </a:t>
            </a:r>
            <a:endParaRPr lang="en-US" sz="4000" dirty="0">
              <a:solidFill>
                <a:srgbClr val="0000FF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276600" y="2895600"/>
            <a:ext cx="5638800" cy="22098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শিশুরা</a:t>
            </a:r>
            <a:r>
              <a:rPr lang="bn-BD" sz="4000" dirty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 পুরস্কার</a:t>
            </a:r>
            <a:r>
              <a:rPr lang="bn-BD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নিচ্ছে।</a:t>
            </a:r>
          </a:p>
          <a:p>
            <a:pPr algn="ctr"/>
            <a:r>
              <a:rPr lang="bn-BD" sz="4000" dirty="0">
                <a:latin typeface="NikoshBAN" pitchFamily="2" charset="0"/>
                <a:cs typeface="NikoshBAN" pitchFamily="2" charset="0"/>
              </a:rPr>
              <a:t>কি নিচ্ছে? </a:t>
            </a:r>
            <a:endParaRPr lang="en-US" sz="4000" dirty="0">
              <a:solidFill>
                <a:srgbClr val="0000FF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04800" y="5334000"/>
            <a:ext cx="8610600" cy="12954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4000" dirty="0">
                <a:latin typeface="NikoshBAN" pitchFamily="2" charset="0"/>
                <a:cs typeface="NikoshBAN" pitchFamily="2" charset="0"/>
              </a:rPr>
              <a:t>যাকে আশ্রয় করে কর্তা কাজ সম্পাদন করে তাকে</a:t>
            </a:r>
            <a:r>
              <a:rPr lang="bn-IN" sz="4000" dirty="0">
                <a:latin typeface="NikoshBAN" pitchFamily="2" charset="0"/>
                <a:cs typeface="NikoshBAN" pitchFamily="2" charset="0"/>
              </a:rPr>
              <a:t> বলে</a:t>
            </a:r>
            <a:endParaRPr lang="bn-BD" sz="4000" dirty="0">
              <a:latin typeface="NikoshBAN" pitchFamily="2" charset="0"/>
              <a:cs typeface="NikoshBAN" pitchFamily="2" charset="0"/>
            </a:endParaRPr>
          </a:p>
          <a:p>
            <a:r>
              <a:rPr lang="bn-BD" sz="4000" dirty="0">
                <a:latin typeface="NikoshBAN" pitchFamily="2" charset="0"/>
                <a:cs typeface="NikoshBAN" pitchFamily="2" charset="0"/>
              </a:rPr>
              <a:t>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352800" y="6019800"/>
            <a:ext cx="2895600" cy="4572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600" dirty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কর্মকারক</a:t>
            </a:r>
            <a:endParaRPr lang="en-US" sz="3600" dirty="0">
              <a:solidFill>
                <a:srgbClr val="0000FF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934200" y="4114800"/>
            <a:ext cx="1219200" cy="457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dirty="0">
              <a:solidFill>
                <a:srgbClr val="00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217BC78-DEAF-4B5C-ABE6-77D9A679E040}"/>
              </a:ext>
            </a:extLst>
          </p:cNvPr>
          <p:cNvSpPr txBox="1"/>
          <p:nvPr/>
        </p:nvSpPr>
        <p:spPr>
          <a:xfrm>
            <a:off x="6934200" y="4000500"/>
            <a:ext cx="1371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পুরস্কার</a:t>
            </a:r>
            <a:endParaRPr lang="en-US" sz="360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9E2D7C4-2C80-4669-B0FE-A28CB502D923}"/>
              </a:ext>
            </a:extLst>
          </p:cNvPr>
          <p:cNvSpPr txBox="1"/>
          <p:nvPr/>
        </p:nvSpPr>
        <p:spPr>
          <a:xfrm>
            <a:off x="6934200" y="1572065"/>
            <a:ext cx="685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বই</a:t>
            </a:r>
            <a:endParaRPr lang="en-US" sz="360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EA3A9E06-7CC8-4A71-9AB1-301158F3A25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V="1">
            <a:off x="304800" y="457198"/>
            <a:ext cx="2743200" cy="228600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1919</TotalTime>
  <Words>620</Words>
  <Application>Microsoft Office PowerPoint</Application>
  <PresentationFormat>On-screen Show (4:3)</PresentationFormat>
  <Paragraphs>141</Paragraphs>
  <Slides>19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5" baseType="lpstr">
      <vt:lpstr>Arial</vt:lpstr>
      <vt:lpstr>Calibri</vt:lpstr>
      <vt:lpstr>Calibri Light</vt:lpstr>
      <vt:lpstr>NikoshBAN</vt:lpstr>
      <vt:lpstr>Wingdings</vt:lpstr>
      <vt:lpstr>Office Theme</vt:lpstr>
      <vt:lpstr>PowerPoint Presentation</vt:lpstr>
      <vt:lpstr>PowerPoint Presentation</vt:lpstr>
      <vt:lpstr>PowerPoint Presentation</vt:lpstr>
      <vt:lpstr> কারক ও কারক নির্ণয়  </vt:lpstr>
      <vt:lpstr>PowerPoint Presentation</vt:lpstr>
      <vt:lpstr>আচরণিক উদ্দেশ্য এই পাঠ শেষে শিক্ষার্থীরা- ১। কারক কী তা বলতে পারবে। ২। কারকের শ্রেণিবিন্যাস করতে পারবে। ৩। কারকের নাম নির্ণয় করতে পারবে। ৪। কারকের অন্যান্য পদের ব্যাখ্যা করতে পারবে।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জোড়ায় কাজ (সময় – ৫ মিনিট)</vt:lpstr>
      <vt:lpstr>দলগত কাজ (সময় – ৫ মিনিট)</vt:lpstr>
      <vt:lpstr>PowerPoint Presentation</vt:lpstr>
      <vt:lpstr>মূল্যায়ন</vt:lpstr>
      <vt:lpstr>বাড়ির কাজ  সকল প্রকার কারকের প্রয়োগ লিখে নিয়ে আসবে।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/>
  <cp:lastModifiedBy>hp</cp:lastModifiedBy>
  <cp:revision>314</cp:revision>
  <dcterms:created xsi:type="dcterms:W3CDTF">2006-08-16T00:00:00Z</dcterms:created>
  <dcterms:modified xsi:type="dcterms:W3CDTF">2019-10-20T19:06:31Z</dcterms:modified>
</cp:coreProperties>
</file>