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ASF" ContentType="video/x-ms-asf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78" r:id="rId6"/>
    <p:sldId id="269" r:id="rId7"/>
    <p:sldId id="271" r:id="rId8"/>
    <p:sldId id="270" r:id="rId9"/>
    <p:sldId id="276" r:id="rId10"/>
    <p:sldId id="264" r:id="rId11"/>
    <p:sldId id="263" r:id="rId12"/>
    <p:sldId id="262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80" d="100"/>
          <a:sy n="80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D0663-70C3-46D9-B232-F952F9B8C390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CFCDD-DE6E-479A-B441-E8F98514C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FCDD-DE6E-479A-B441-E8F98514C3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47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AS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1145" y="325582"/>
            <a:ext cx="4800600" cy="2971800"/>
            <a:chOff x="1891145" y="325582"/>
            <a:chExt cx="4800600" cy="2971800"/>
          </a:xfrm>
        </p:grpSpPr>
        <p:sp>
          <p:nvSpPr>
            <p:cNvPr id="4" name="Explosion 2 3"/>
            <p:cNvSpPr/>
            <p:nvPr/>
          </p:nvSpPr>
          <p:spPr>
            <a:xfrm>
              <a:off x="1891145" y="325582"/>
              <a:ext cx="4800600" cy="2971800"/>
            </a:xfrm>
            <a:prstGeom prst="irregularSeal2">
              <a:avLst/>
            </a:prstGeom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bliqueBottomLef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00400" y="1295400"/>
              <a:ext cx="2057400" cy="838200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0" b="1" dirty="0" err="1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0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3429000"/>
            <a:ext cx="8077200" cy="3200400"/>
          </a:xfrm>
          <a:prstGeom prst="rect">
            <a:avLst/>
          </a:prstGeom>
          <a:scene3d>
            <a:camera prst="obliqueBottom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90800" y="152400"/>
            <a:ext cx="3733800" cy="1143000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1031" y="5029200"/>
            <a:ext cx="6019800" cy="1143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সর্বসম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ত্রিভুজক্ষেত্র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7800" y="1981200"/>
            <a:ext cx="6019800" cy="609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।সমদ্বিবাহু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47800" y="3252849"/>
            <a:ext cx="6019800" cy="78575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।বাহু ও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6-Point Star 5"/>
          <p:cNvSpPr/>
          <p:nvPr/>
        </p:nvSpPr>
        <p:spPr>
          <a:xfrm>
            <a:off x="2019300" y="1979"/>
            <a:ext cx="5410200" cy="1903021"/>
          </a:xfrm>
          <a:prstGeom prst="star16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219200" y="3962400"/>
            <a:ext cx="7010400" cy="2590800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প্রশ্নঃ১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প্রমাণ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যে,ত্রিভুজের দুইটি কোণ সমান হলে তার বিপরীত বাহু দুইটি পরস্পর সমান হবে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7918" y="2434586"/>
            <a:ext cx="9139053" cy="1375414"/>
            <a:chOff x="-7918" y="2434586"/>
            <a:chExt cx="9139053" cy="1375414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/>
            <a:srcRect l="27486" t="1469" r="4834"/>
            <a:stretch>
              <a:fillRect/>
            </a:stretch>
          </p:blipFill>
          <p:spPr bwMode="auto">
            <a:xfrm>
              <a:off x="6287125" y="2434586"/>
              <a:ext cx="2844010" cy="137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5" name="Picture 4"/>
            <p:cNvPicPr/>
            <p:nvPr/>
          </p:nvPicPr>
          <p:blipFill>
            <a:blip r:embed="rId3" cstate="print"/>
            <a:srcRect l="12507" t="19553" r="16683" b="16258"/>
            <a:stretch>
              <a:fillRect/>
            </a:stretch>
          </p:blipFill>
          <p:spPr bwMode="auto">
            <a:xfrm>
              <a:off x="-7918" y="2434586"/>
              <a:ext cx="2751117" cy="137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nefAttachment.AS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picture P.p\147 (40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74072"/>
            <a:ext cx="8591510" cy="634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sp>
        <p:nvSpPr>
          <p:cNvPr id="4" name="Explosion 1 3"/>
          <p:cNvSpPr/>
          <p:nvPr/>
        </p:nvSpPr>
        <p:spPr>
          <a:xfrm>
            <a:off x="0" y="367145"/>
            <a:ext cx="7239000" cy="4953000"/>
          </a:xfrm>
          <a:prstGeom prst="irregularSeal1">
            <a:avLst/>
          </a:prstGeom>
          <a:solidFill>
            <a:srgbClr val="FF0000"/>
          </a:solidFill>
          <a:ln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হাফেজ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81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2200" y="152400"/>
            <a:ext cx="4114800" cy="17526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2209800"/>
            <a:ext cx="4572000" cy="4038600"/>
          </a:xfrm>
          <a:prstGeom prst="horizontalScroll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ইকরামুল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মিরজাপুর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দাপুনিয়া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সদর,পবনা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মোবাঃনং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০১৭১৬৮৪৫৬৬৬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4648200" y="2743200"/>
            <a:ext cx="4495800" cy="3048000"/>
          </a:xfrm>
          <a:prstGeom prst="beve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৮ম</a:t>
            </a: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পাঠঃজ্যামিতি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-উপপাদ্য-৭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won se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5" y="0"/>
            <a:ext cx="20859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3124200" y="228600"/>
            <a:ext cx="3124200" cy="1295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3048000"/>
            <a:ext cx="609600" cy="304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0"/>
            <a:ext cx="6934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971800"/>
            <a:ext cx="457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রেখাংশের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227493"/>
            <a:ext cx="8153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সর্বসম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ণের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572780"/>
            <a:ext cx="8229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উপপাদ্যটি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591580"/>
            <a:ext cx="398911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8600" y="4552146"/>
            <a:ext cx="609600" cy="304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28600" y="5681990"/>
            <a:ext cx="609600" cy="304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28600" y="3759814"/>
            <a:ext cx="609600" cy="304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8" grpId="0" animBg="1"/>
      <p:bldP spid="13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isplay 4"/>
          <p:cNvSpPr/>
          <p:nvPr/>
        </p:nvSpPr>
        <p:spPr>
          <a:xfrm rot="16200000">
            <a:off x="3790950" y="-57150"/>
            <a:ext cx="1752600" cy="2324100"/>
          </a:xfrm>
          <a:prstGeom prst="flowChartDisplay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57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800" y="3124200"/>
            <a:ext cx="2133600" cy="1588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4800" y="3810000"/>
            <a:ext cx="2133600" cy="1588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27487" y="4191000"/>
            <a:ext cx="2187113" cy="1265139"/>
            <a:chOff x="327487" y="4191000"/>
            <a:chExt cx="2187113" cy="1265139"/>
          </a:xfrm>
        </p:grpSpPr>
        <p:grpSp>
          <p:nvGrpSpPr>
            <p:cNvPr id="24" name="Group 23"/>
            <p:cNvGrpSpPr/>
            <p:nvPr/>
          </p:nvGrpSpPr>
          <p:grpSpPr>
            <a:xfrm>
              <a:off x="609600" y="4191000"/>
              <a:ext cx="1905000" cy="1066800"/>
              <a:chOff x="609600" y="4191000"/>
              <a:chExt cx="1905000" cy="1066800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609600" y="5181600"/>
                <a:ext cx="1905000" cy="76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342900" y="4457700"/>
                <a:ext cx="1066800" cy="5334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Arc 25"/>
            <p:cNvSpPr/>
            <p:nvPr/>
          </p:nvSpPr>
          <p:spPr>
            <a:xfrm rot="1094499">
              <a:off x="327487" y="4754660"/>
              <a:ext cx="792825" cy="701479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24200" y="2286000"/>
            <a:ext cx="1676400" cy="381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00400" y="2895600"/>
            <a:ext cx="1402948" cy="3693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0400" y="3657600"/>
            <a:ext cx="1402948" cy="3693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0400" y="4572000"/>
            <a:ext cx="1402948" cy="3693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4200" y="6019800"/>
            <a:ext cx="1676400" cy="381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0587" y="5335669"/>
            <a:ext cx="1934516" cy="1627883"/>
            <a:chOff x="240587" y="5335669"/>
            <a:chExt cx="1934516" cy="1627883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7" name="Isosceles Triangle 6"/>
            <p:cNvSpPr/>
            <p:nvPr/>
          </p:nvSpPr>
          <p:spPr>
            <a:xfrm>
              <a:off x="533400" y="5486400"/>
              <a:ext cx="1371600" cy="1219200"/>
            </a:xfrm>
            <a:prstGeom prst="triangle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 rot="14346797">
              <a:off x="1522892" y="6145672"/>
              <a:ext cx="545903" cy="758519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1332985">
              <a:off x="240587" y="6364626"/>
              <a:ext cx="732378" cy="598926"/>
            </a:xfrm>
            <a:prstGeom prst="arc">
              <a:avLst>
                <a:gd name="adj1" fmla="val 16200000"/>
                <a:gd name="adj2" fmla="val 20773739"/>
              </a:avLst>
            </a:prstGeom>
            <a:ln>
              <a:solidFill>
                <a:srgbClr val="7030A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8568882">
              <a:off x="935681" y="5335669"/>
              <a:ext cx="613114" cy="62850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Connector 56"/>
          <p:cNvCxnSpPr/>
          <p:nvPr/>
        </p:nvCxnSpPr>
        <p:spPr>
          <a:xfrm rot="10800000">
            <a:off x="381000" y="2438400"/>
            <a:ext cx="1981200" cy="1588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4000" y="2286000"/>
            <a:ext cx="3276600" cy="381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রেখা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34000" y="2895600"/>
            <a:ext cx="3276600" cy="3693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334000" y="3657600"/>
            <a:ext cx="3352800" cy="3693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রেখা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86400" y="4572000"/>
            <a:ext cx="3200400" cy="3693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86400" y="6019800"/>
            <a:ext cx="3200400" cy="3693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/ত্রিভুজ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90600" y="1600200"/>
            <a:ext cx="2819400" cy="2296023"/>
            <a:chOff x="1219200" y="2362200"/>
            <a:chExt cx="2819400" cy="2296023"/>
          </a:xfrm>
        </p:grpSpPr>
        <p:grpSp>
          <p:nvGrpSpPr>
            <p:cNvPr id="45" name="Group 61"/>
            <p:cNvGrpSpPr/>
            <p:nvPr/>
          </p:nvGrpSpPr>
          <p:grpSpPr>
            <a:xfrm>
              <a:off x="1219200" y="2362200"/>
              <a:ext cx="2819400" cy="2198132"/>
              <a:chOff x="304800" y="1981200"/>
              <a:chExt cx="2819400" cy="219813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600200" y="19812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4800" y="3798332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819400" y="3798332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grpSp>
            <p:nvGrpSpPr>
              <p:cNvPr id="55" name="Group 47"/>
              <p:cNvGrpSpPr/>
              <p:nvPr/>
            </p:nvGrpSpPr>
            <p:grpSpPr>
              <a:xfrm>
                <a:off x="609600" y="2133600"/>
                <a:ext cx="2209800" cy="1789592"/>
                <a:chOff x="609600" y="2161140"/>
                <a:chExt cx="2209800" cy="1789592"/>
              </a:xfrm>
            </p:grpSpPr>
            <p:sp>
              <p:nvSpPr>
                <p:cNvPr id="56" name="Isosceles Triangle 55"/>
                <p:cNvSpPr/>
                <p:nvPr/>
              </p:nvSpPr>
              <p:spPr>
                <a:xfrm>
                  <a:off x="609600" y="2350532"/>
                  <a:ext cx="2209800" cy="1600200"/>
                </a:xfrm>
                <a:prstGeom prst="triangl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7" name="Arc 56"/>
                <p:cNvSpPr/>
                <p:nvPr/>
              </p:nvSpPr>
              <p:spPr>
                <a:xfrm rot="7785966">
                  <a:off x="1327855" y="2123040"/>
                  <a:ext cx="762000" cy="838200"/>
                </a:xfrm>
                <a:prstGeom prst="arc">
                  <a:avLst>
                    <a:gd name="adj1" fmla="val 16200000"/>
                    <a:gd name="adj2" fmla="val 543921"/>
                  </a:avLst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6" name="Minus 45"/>
            <p:cNvSpPr/>
            <p:nvPr/>
          </p:nvSpPr>
          <p:spPr>
            <a:xfrm>
              <a:off x="1752600" y="3352800"/>
              <a:ext cx="609600" cy="304800"/>
            </a:xfrm>
            <a:prstGeom prst="mathMinu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6"/>
            <p:cNvGrpSpPr/>
            <p:nvPr/>
          </p:nvGrpSpPr>
          <p:grpSpPr>
            <a:xfrm rot="5555479">
              <a:off x="2375747" y="4124823"/>
              <a:ext cx="609600" cy="457200"/>
              <a:chOff x="1066800" y="2667000"/>
              <a:chExt cx="609600" cy="457200"/>
            </a:xfrm>
          </p:grpSpPr>
          <p:sp>
            <p:nvSpPr>
              <p:cNvPr id="48" name="Minus 47"/>
              <p:cNvSpPr/>
              <p:nvPr/>
            </p:nvSpPr>
            <p:spPr>
              <a:xfrm>
                <a:off x="1066800" y="2667000"/>
                <a:ext cx="609600" cy="304800"/>
              </a:xfrm>
              <a:prstGeom prst="mathMinus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Minus 48"/>
              <p:cNvSpPr/>
              <p:nvPr/>
            </p:nvSpPr>
            <p:spPr>
              <a:xfrm>
                <a:off x="1066800" y="2819400"/>
                <a:ext cx="609600" cy="304800"/>
              </a:xfrm>
              <a:prstGeom prst="mathMinus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229596" y="1676400"/>
            <a:ext cx="2733304" cy="2316070"/>
            <a:chOff x="5229596" y="1676400"/>
            <a:chExt cx="2733304" cy="2316070"/>
          </a:xfrm>
        </p:grpSpPr>
        <p:grpSp>
          <p:nvGrpSpPr>
            <p:cNvPr id="58" name="Group 57"/>
            <p:cNvGrpSpPr/>
            <p:nvPr/>
          </p:nvGrpSpPr>
          <p:grpSpPr>
            <a:xfrm>
              <a:off x="5486400" y="1676400"/>
              <a:ext cx="2209800" cy="2306048"/>
              <a:chOff x="5029200" y="2286000"/>
              <a:chExt cx="2209800" cy="2296024"/>
            </a:xfrm>
          </p:grpSpPr>
          <p:grpSp>
            <p:nvGrpSpPr>
              <p:cNvPr id="59" name="Group 84"/>
              <p:cNvGrpSpPr/>
              <p:nvPr/>
            </p:nvGrpSpPr>
            <p:grpSpPr>
              <a:xfrm>
                <a:off x="5029200" y="2286000"/>
                <a:ext cx="2209800" cy="1941992"/>
                <a:chOff x="5029200" y="2286000"/>
                <a:chExt cx="2209800" cy="1941992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5943600" y="22860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5029200" y="2627792"/>
                  <a:ext cx="2209800" cy="1600200"/>
                </a:xfrm>
                <a:prstGeom prst="triangle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 smtClean="0"/>
                </a:p>
                <a:p>
                  <a:endParaRPr lang="en-US" dirty="0"/>
                </a:p>
                <a:p>
                  <a:endParaRPr lang="en-US" dirty="0" smtClean="0"/>
                </a:p>
                <a:p>
                  <a:endParaRPr lang="en-US" dirty="0"/>
                </a:p>
                <a:p>
                  <a:endParaRPr lang="en-US" dirty="0" smtClean="0"/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 rot="7960305">
                  <a:off x="5672939" y="2381215"/>
                  <a:ext cx="846119" cy="878211"/>
                </a:xfrm>
                <a:prstGeom prst="arc">
                  <a:avLst>
                    <a:gd name="adj1" fmla="val 15797225"/>
                    <a:gd name="adj2" fmla="val 0"/>
                  </a:avLst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Minus 59"/>
              <p:cNvSpPr/>
              <p:nvPr/>
            </p:nvSpPr>
            <p:spPr>
              <a:xfrm>
                <a:off x="5257800" y="3276600"/>
                <a:ext cx="609600" cy="304800"/>
              </a:xfrm>
              <a:prstGeom prst="mathMinu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81"/>
              <p:cNvGrpSpPr/>
              <p:nvPr/>
            </p:nvGrpSpPr>
            <p:grpSpPr>
              <a:xfrm rot="5555479">
                <a:off x="5880947" y="4048624"/>
                <a:ext cx="609600" cy="457200"/>
                <a:chOff x="1066800" y="2667000"/>
                <a:chExt cx="609600" cy="457200"/>
              </a:xfrm>
            </p:grpSpPr>
            <p:sp>
              <p:nvSpPr>
                <p:cNvPr id="62" name="Minus 61"/>
                <p:cNvSpPr/>
                <p:nvPr/>
              </p:nvSpPr>
              <p:spPr>
                <a:xfrm>
                  <a:off x="1066800" y="2667000"/>
                  <a:ext cx="609600" cy="304800"/>
                </a:xfrm>
                <a:prstGeom prst="mathMinus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Minus 62"/>
                <p:cNvSpPr/>
                <p:nvPr/>
              </p:nvSpPr>
              <p:spPr>
                <a:xfrm>
                  <a:off x="1066800" y="2819400"/>
                  <a:ext cx="609600" cy="304800"/>
                </a:xfrm>
                <a:prstGeom prst="mathMinus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Rounded Rectangle 1"/>
            <p:cNvSpPr/>
            <p:nvPr/>
          </p:nvSpPr>
          <p:spPr>
            <a:xfrm>
              <a:off x="5229596" y="3642181"/>
              <a:ext cx="533400" cy="3164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29500" y="3669112"/>
              <a:ext cx="533400" cy="3164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229596" y="3676002"/>
              <a:ext cx="533400" cy="3164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784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90800" y="247403"/>
            <a:ext cx="3200400" cy="13716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3276600"/>
            <a:ext cx="7620000" cy="335280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প্রমাণ কর, যদি দুটি ত্রিভুজের একটির দুই বাহু যথাক্রমে অপরটির দুই বাহুর সমান হয় এবং বাহু দুইটির অর্ন্তভূক্ত কোণ দুইটি পরস্পর সমান হয়,তবে ত্রিভুজ দুইটি সর্বসম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5900" y="1752600"/>
            <a:ext cx="5715000" cy="1447800"/>
            <a:chOff x="1485900" y="1752600"/>
            <a:chExt cx="5715000" cy="1447800"/>
          </a:xfrm>
        </p:grpSpPr>
        <p:sp>
          <p:nvSpPr>
            <p:cNvPr id="7" name="Rectangle 6"/>
            <p:cNvSpPr/>
            <p:nvPr/>
          </p:nvSpPr>
          <p:spPr>
            <a:xfrm>
              <a:off x="1485900" y="1752600"/>
              <a:ext cx="5715000" cy="762000"/>
            </a:xfrm>
            <a:prstGeom prst="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উপপাদ্য-০৭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073731" y="2514600"/>
              <a:ext cx="533400" cy="685800"/>
            </a:xfrm>
            <a:prstGeom prst="downArrow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84955" y="2977456"/>
            <a:ext cx="2819400" cy="2296023"/>
            <a:chOff x="1219200" y="2362200"/>
            <a:chExt cx="2819400" cy="2296023"/>
          </a:xfrm>
        </p:grpSpPr>
        <p:grpSp>
          <p:nvGrpSpPr>
            <p:cNvPr id="45" name="Group 61"/>
            <p:cNvGrpSpPr/>
            <p:nvPr/>
          </p:nvGrpSpPr>
          <p:grpSpPr>
            <a:xfrm>
              <a:off x="1219200" y="2362200"/>
              <a:ext cx="2819400" cy="2198132"/>
              <a:chOff x="304800" y="1981200"/>
              <a:chExt cx="2819400" cy="219813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600200" y="19812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4800" y="3798332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819400" y="3798332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grpSp>
            <p:nvGrpSpPr>
              <p:cNvPr id="55" name="Group 47"/>
              <p:cNvGrpSpPr/>
              <p:nvPr/>
            </p:nvGrpSpPr>
            <p:grpSpPr>
              <a:xfrm>
                <a:off x="609600" y="2133600"/>
                <a:ext cx="2209800" cy="1789592"/>
                <a:chOff x="609600" y="2161140"/>
                <a:chExt cx="2209800" cy="1789592"/>
              </a:xfrm>
            </p:grpSpPr>
            <p:sp>
              <p:nvSpPr>
                <p:cNvPr id="56" name="Isosceles Triangle 55"/>
                <p:cNvSpPr/>
                <p:nvPr/>
              </p:nvSpPr>
              <p:spPr>
                <a:xfrm>
                  <a:off x="609600" y="2350532"/>
                  <a:ext cx="2209800" cy="1600200"/>
                </a:xfrm>
                <a:prstGeom prst="triangl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7" name="Arc 56"/>
                <p:cNvSpPr/>
                <p:nvPr/>
              </p:nvSpPr>
              <p:spPr>
                <a:xfrm rot="7785966">
                  <a:off x="1327855" y="2123040"/>
                  <a:ext cx="762000" cy="838200"/>
                </a:xfrm>
                <a:prstGeom prst="arc">
                  <a:avLst>
                    <a:gd name="adj1" fmla="val 16200000"/>
                    <a:gd name="adj2" fmla="val 543921"/>
                  </a:avLst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6" name="Minus 45"/>
            <p:cNvSpPr/>
            <p:nvPr/>
          </p:nvSpPr>
          <p:spPr>
            <a:xfrm>
              <a:off x="1752600" y="3352800"/>
              <a:ext cx="609600" cy="304800"/>
            </a:xfrm>
            <a:prstGeom prst="mathMinu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6"/>
            <p:cNvGrpSpPr/>
            <p:nvPr/>
          </p:nvGrpSpPr>
          <p:grpSpPr>
            <a:xfrm rot="5555479">
              <a:off x="2375747" y="4124823"/>
              <a:ext cx="609600" cy="457200"/>
              <a:chOff x="1066800" y="2667000"/>
              <a:chExt cx="609600" cy="457200"/>
            </a:xfrm>
          </p:grpSpPr>
          <p:sp>
            <p:nvSpPr>
              <p:cNvPr id="48" name="Minus 47"/>
              <p:cNvSpPr/>
              <p:nvPr/>
            </p:nvSpPr>
            <p:spPr>
              <a:xfrm>
                <a:off x="1066800" y="2667000"/>
                <a:ext cx="609600" cy="304800"/>
              </a:xfrm>
              <a:prstGeom prst="mathMinus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Minus 48"/>
              <p:cNvSpPr/>
              <p:nvPr/>
            </p:nvSpPr>
            <p:spPr>
              <a:xfrm>
                <a:off x="1066800" y="2819400"/>
                <a:ext cx="609600" cy="304800"/>
              </a:xfrm>
              <a:prstGeom prst="mathMinus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486169" y="2859518"/>
            <a:ext cx="2733304" cy="2316070"/>
            <a:chOff x="5229596" y="1676400"/>
            <a:chExt cx="2733304" cy="2316070"/>
          </a:xfrm>
        </p:grpSpPr>
        <p:grpSp>
          <p:nvGrpSpPr>
            <p:cNvPr id="58" name="Group 57"/>
            <p:cNvGrpSpPr/>
            <p:nvPr/>
          </p:nvGrpSpPr>
          <p:grpSpPr>
            <a:xfrm>
              <a:off x="5486400" y="1676400"/>
              <a:ext cx="2209800" cy="2306048"/>
              <a:chOff x="5029200" y="2286000"/>
              <a:chExt cx="2209800" cy="2296024"/>
            </a:xfrm>
          </p:grpSpPr>
          <p:grpSp>
            <p:nvGrpSpPr>
              <p:cNvPr id="59" name="Group 84"/>
              <p:cNvGrpSpPr/>
              <p:nvPr/>
            </p:nvGrpSpPr>
            <p:grpSpPr>
              <a:xfrm>
                <a:off x="5029200" y="2286000"/>
                <a:ext cx="2209800" cy="1941992"/>
                <a:chOff x="5029200" y="2286000"/>
                <a:chExt cx="2209800" cy="1941992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5943600" y="22860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5029200" y="2627792"/>
                  <a:ext cx="2209800" cy="1600200"/>
                </a:xfrm>
                <a:prstGeom prst="triangle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 smtClean="0"/>
                </a:p>
                <a:p>
                  <a:endParaRPr lang="en-US" dirty="0"/>
                </a:p>
                <a:p>
                  <a:endParaRPr lang="en-US" dirty="0" smtClean="0"/>
                </a:p>
                <a:p>
                  <a:endParaRPr lang="en-US" dirty="0"/>
                </a:p>
                <a:p>
                  <a:endParaRPr lang="en-US" dirty="0" smtClean="0"/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 rot="7960305">
                  <a:off x="5672939" y="2381215"/>
                  <a:ext cx="846119" cy="878211"/>
                </a:xfrm>
                <a:prstGeom prst="arc">
                  <a:avLst>
                    <a:gd name="adj1" fmla="val 15797225"/>
                    <a:gd name="adj2" fmla="val 0"/>
                  </a:avLst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Minus 59"/>
              <p:cNvSpPr/>
              <p:nvPr/>
            </p:nvSpPr>
            <p:spPr>
              <a:xfrm>
                <a:off x="5257800" y="3276600"/>
                <a:ext cx="609600" cy="304800"/>
              </a:xfrm>
              <a:prstGeom prst="mathMinu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81"/>
              <p:cNvGrpSpPr/>
              <p:nvPr/>
            </p:nvGrpSpPr>
            <p:grpSpPr>
              <a:xfrm rot="5555479">
                <a:off x="5880947" y="4048624"/>
                <a:ext cx="609600" cy="457200"/>
                <a:chOff x="1066800" y="2667000"/>
                <a:chExt cx="609600" cy="457200"/>
              </a:xfrm>
            </p:grpSpPr>
            <p:sp>
              <p:nvSpPr>
                <p:cNvPr id="62" name="Minus 61"/>
                <p:cNvSpPr/>
                <p:nvPr/>
              </p:nvSpPr>
              <p:spPr>
                <a:xfrm>
                  <a:off x="1066800" y="2667000"/>
                  <a:ext cx="609600" cy="304800"/>
                </a:xfrm>
                <a:prstGeom prst="mathMinus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Minus 62"/>
                <p:cNvSpPr/>
                <p:nvPr/>
              </p:nvSpPr>
              <p:spPr>
                <a:xfrm>
                  <a:off x="1066800" y="2819400"/>
                  <a:ext cx="609600" cy="304800"/>
                </a:xfrm>
                <a:prstGeom prst="mathMinus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Rounded Rectangle 1"/>
            <p:cNvSpPr/>
            <p:nvPr/>
          </p:nvSpPr>
          <p:spPr>
            <a:xfrm>
              <a:off x="5229596" y="3642181"/>
              <a:ext cx="533400" cy="3164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29500" y="3669112"/>
              <a:ext cx="533400" cy="3164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229596" y="3676002"/>
              <a:ext cx="533400" cy="3164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Cloud 26"/>
          <p:cNvSpPr/>
          <p:nvPr/>
        </p:nvSpPr>
        <p:spPr>
          <a:xfrm rot="21024874">
            <a:off x="2658878" y="137033"/>
            <a:ext cx="3419484" cy="1845731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rc 78"/>
          <p:cNvSpPr/>
          <p:nvPr/>
        </p:nvSpPr>
        <p:spPr>
          <a:xfrm rot="7669649">
            <a:off x="2750636" y="2878740"/>
            <a:ext cx="762000" cy="838200"/>
          </a:xfrm>
          <a:prstGeom prst="arc">
            <a:avLst>
              <a:gd name="adj1" fmla="val 16200000"/>
              <a:gd name="adj2" fmla="val 54392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409279" y="2697154"/>
            <a:ext cx="19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 rot="10800000">
            <a:off x="3417357" y="3812621"/>
            <a:ext cx="609600" cy="457200"/>
            <a:chOff x="1066800" y="2667000"/>
            <a:chExt cx="609600" cy="457200"/>
          </a:xfrm>
        </p:grpSpPr>
        <p:sp>
          <p:nvSpPr>
            <p:cNvPr id="83" name="Minus 82"/>
            <p:cNvSpPr/>
            <p:nvPr/>
          </p:nvSpPr>
          <p:spPr>
            <a:xfrm>
              <a:off x="1066800" y="2667000"/>
              <a:ext cx="609600" cy="304800"/>
            </a:xfrm>
            <a:prstGeom prst="mathMinus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Minus 83"/>
            <p:cNvSpPr/>
            <p:nvPr/>
          </p:nvSpPr>
          <p:spPr>
            <a:xfrm>
              <a:off x="1066800" y="2819400"/>
              <a:ext cx="609600" cy="304800"/>
            </a:xfrm>
            <a:prstGeom prst="mathMinus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1194513" y="5403663"/>
            <a:ext cx="67056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ণ করি যে,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5639072" y="5699200"/>
            <a:ext cx="381000" cy="304800"/>
            <a:chOff x="7086600" y="1219200"/>
            <a:chExt cx="381000" cy="304800"/>
          </a:xfrm>
        </p:grpSpPr>
        <p:sp>
          <p:nvSpPr>
            <p:cNvPr id="97" name="Minus 96"/>
            <p:cNvSpPr/>
            <p:nvPr/>
          </p:nvSpPr>
          <p:spPr>
            <a:xfrm flipV="1">
              <a:off x="7086600" y="1447800"/>
              <a:ext cx="381000" cy="76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7086600" y="1219200"/>
              <a:ext cx="381000" cy="199763"/>
              <a:chOff x="7086600" y="1248037"/>
              <a:chExt cx="381000" cy="199763"/>
            </a:xfrm>
          </p:grpSpPr>
          <p:sp>
            <p:nvSpPr>
              <p:cNvPr id="96" name="Minus 95"/>
              <p:cNvSpPr/>
              <p:nvPr/>
            </p:nvSpPr>
            <p:spPr>
              <a:xfrm>
                <a:off x="7086600" y="1371600"/>
                <a:ext cx="381000" cy="76200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 rot="1936400">
                <a:off x="7100007" y="1248037"/>
                <a:ext cx="287337" cy="133350"/>
              </a:xfrm>
              <a:custGeom>
                <a:avLst/>
                <a:gdLst>
                  <a:gd name="connsiteX0" fmla="*/ 12700 w 287337"/>
                  <a:gd name="connsiteY0" fmla="*/ 123825 h 133350"/>
                  <a:gd name="connsiteX1" fmla="*/ 174625 w 287337"/>
                  <a:gd name="connsiteY1" fmla="*/ 85725 h 133350"/>
                  <a:gd name="connsiteX2" fmla="*/ 212725 w 287337"/>
                  <a:gd name="connsiteY2" fmla="*/ 9525 h 133350"/>
                  <a:gd name="connsiteX3" fmla="*/ 250825 w 287337"/>
                  <a:gd name="connsiteY3" fmla="*/ 28575 h 133350"/>
                  <a:gd name="connsiteX4" fmla="*/ 12700 w 287337"/>
                  <a:gd name="connsiteY4" fmla="*/ 12382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37" h="133350">
                    <a:moveTo>
                      <a:pt x="12700" y="123825"/>
                    </a:moveTo>
                    <a:cubicBezTo>
                      <a:pt x="0" y="133350"/>
                      <a:pt x="141288" y="104775"/>
                      <a:pt x="174625" y="85725"/>
                    </a:cubicBezTo>
                    <a:cubicBezTo>
                      <a:pt x="207963" y="66675"/>
                      <a:pt x="200025" y="19050"/>
                      <a:pt x="212725" y="9525"/>
                    </a:cubicBezTo>
                    <a:cubicBezTo>
                      <a:pt x="225425" y="0"/>
                      <a:pt x="287337" y="9525"/>
                      <a:pt x="250825" y="28575"/>
                    </a:cubicBezTo>
                    <a:cubicBezTo>
                      <a:pt x="214313" y="47625"/>
                      <a:pt x="25400" y="114300"/>
                      <a:pt x="12700" y="123825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666383" y="5663350"/>
            <a:ext cx="1095171" cy="369332"/>
            <a:chOff x="4533900" y="5806564"/>
            <a:chExt cx="1019743" cy="369332"/>
          </a:xfrm>
        </p:grpSpPr>
        <p:sp>
          <p:nvSpPr>
            <p:cNvPr id="93" name="Isosceles Triangle 92"/>
            <p:cNvSpPr/>
            <p:nvPr/>
          </p:nvSpPr>
          <p:spPr>
            <a:xfrm>
              <a:off x="4533900" y="5861833"/>
              <a:ext cx="228600" cy="228600"/>
            </a:xfrm>
            <a:prstGeom prst="triangle">
              <a:avLst>
                <a:gd name="adj" fmla="val 4687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791643" y="580656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ABC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20989" y="5648253"/>
            <a:ext cx="1441290" cy="369332"/>
            <a:chOff x="5857531" y="5881252"/>
            <a:chExt cx="1441290" cy="369332"/>
          </a:xfrm>
        </p:grpSpPr>
        <p:sp>
          <p:nvSpPr>
            <p:cNvPr id="94" name="Isosceles Triangle 93"/>
            <p:cNvSpPr/>
            <p:nvPr/>
          </p:nvSpPr>
          <p:spPr>
            <a:xfrm>
              <a:off x="5857531" y="5966715"/>
              <a:ext cx="228600" cy="228600"/>
            </a:xfrm>
            <a:prstGeom prst="triangle">
              <a:avLst>
                <a:gd name="adj" fmla="val 4687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155821" y="5881252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DEF</a:t>
              </a:r>
              <a:endParaRPr lang="en-US" dirty="0"/>
            </a:p>
          </p:txBody>
        </p:sp>
      </p:grpSp>
      <p:sp>
        <p:nvSpPr>
          <p:cNvPr id="58" name="Minus 57"/>
          <p:cNvSpPr/>
          <p:nvPr/>
        </p:nvSpPr>
        <p:spPr>
          <a:xfrm>
            <a:off x="2073748" y="3941773"/>
            <a:ext cx="609600" cy="304800"/>
          </a:xfrm>
          <a:prstGeom prst="mathMin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6171629" y="3314135"/>
            <a:ext cx="1600200" cy="1104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524179" y="3066486"/>
            <a:ext cx="1065444" cy="16098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419279" y="4657046"/>
            <a:ext cx="2170344" cy="192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705406" y="2717021"/>
            <a:ext cx="2763090" cy="2191200"/>
            <a:chOff x="1676400" y="2751666"/>
            <a:chExt cx="2763090" cy="2191200"/>
          </a:xfrm>
        </p:grpSpPr>
        <p:sp>
          <p:nvSpPr>
            <p:cNvPr id="75" name="TextBox 74"/>
            <p:cNvSpPr txBox="1"/>
            <p:nvPr/>
          </p:nvSpPr>
          <p:spPr>
            <a:xfrm>
              <a:off x="4134690" y="457353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676400" y="2751666"/>
              <a:ext cx="2458290" cy="2191200"/>
              <a:chOff x="1733977" y="2685917"/>
              <a:chExt cx="2458290" cy="2191200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2992795" y="2685917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733977" y="4496117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64" name="Minus 63"/>
              <p:cNvSpPr/>
              <p:nvPr/>
            </p:nvSpPr>
            <p:spPr>
              <a:xfrm>
                <a:off x="2093892" y="3936369"/>
                <a:ext cx="609600" cy="304800"/>
              </a:xfrm>
              <a:prstGeom prst="mathMinu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 rot="10800000">
                <a:off x="3411674" y="3783969"/>
                <a:ext cx="609600" cy="457200"/>
                <a:chOff x="1066800" y="2667000"/>
                <a:chExt cx="609600" cy="457200"/>
              </a:xfrm>
            </p:grpSpPr>
            <p:sp>
              <p:nvSpPr>
                <p:cNvPr id="65" name="Minus 64"/>
                <p:cNvSpPr/>
                <p:nvPr/>
              </p:nvSpPr>
              <p:spPr>
                <a:xfrm>
                  <a:off x="1066800" y="2667000"/>
                  <a:ext cx="609600" cy="304800"/>
                </a:xfrm>
                <a:prstGeom prst="mathMinus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Minus 65"/>
                <p:cNvSpPr/>
                <p:nvPr/>
              </p:nvSpPr>
              <p:spPr>
                <a:xfrm>
                  <a:off x="1066800" y="2819400"/>
                  <a:ext cx="609600" cy="304800"/>
                </a:xfrm>
                <a:prstGeom prst="mathMinus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Arc 56"/>
              <p:cNvSpPr/>
              <p:nvPr/>
            </p:nvSpPr>
            <p:spPr>
              <a:xfrm rot="7669649">
                <a:off x="2729547" y="2812376"/>
                <a:ext cx="771851" cy="922483"/>
              </a:xfrm>
              <a:prstGeom prst="arc">
                <a:avLst>
                  <a:gd name="adj1" fmla="val 16200000"/>
                  <a:gd name="adj2" fmla="val 543921"/>
                </a:avLst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2021923" y="3055249"/>
                <a:ext cx="2170344" cy="1609840"/>
                <a:chOff x="6515100" y="2510256"/>
                <a:chExt cx="2170344" cy="1609840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 rot="5400000" flipH="1" flipV="1">
                  <a:off x="6267450" y="2757906"/>
                  <a:ext cx="1600200" cy="110490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 flipV="1">
                  <a:off x="7620000" y="2510257"/>
                  <a:ext cx="1065444" cy="1609839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515100" y="4100817"/>
                  <a:ext cx="2170344" cy="19279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8" name="TextBox 87"/>
          <p:cNvSpPr txBox="1"/>
          <p:nvPr/>
        </p:nvSpPr>
        <p:spPr>
          <a:xfrm>
            <a:off x="6134256" y="4495800"/>
            <a:ext cx="19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8686800" y="4498684"/>
            <a:ext cx="19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1711E-6 L 0.49826 -0.01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-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L 0.48333 -0.000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6661 L 0.47327 -0.0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34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54" grpId="0"/>
      <p:bldP spid="92" grpId="0" animBg="1"/>
      <p:bldP spid="58" grpId="0" animBg="1"/>
      <p:bldP spid="58" grpId="1" animBg="1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43200" y="0"/>
            <a:ext cx="3505200" cy="1828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00" y="3810000"/>
            <a:ext cx="5638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সূক্ষ্ণকোণী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আঁক?ইহার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			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90900" y="1981200"/>
            <a:ext cx="5715000" cy="1143000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সূক্ষ্ণকোণী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আঁক?ইহার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14" name="Right Arrow 13"/>
          <p:cNvSpPr/>
          <p:nvPr/>
        </p:nvSpPr>
        <p:spPr>
          <a:xfrm>
            <a:off x="158338" y="2266950"/>
            <a:ext cx="685800" cy="5715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19492" y="5620434"/>
            <a:ext cx="1423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600" b="1" dirty="0"/>
          </a:p>
        </p:txBody>
      </p:sp>
      <p:sp>
        <p:nvSpPr>
          <p:cNvPr id="19" name="Rectangle 18"/>
          <p:cNvSpPr/>
          <p:nvPr/>
        </p:nvSpPr>
        <p:spPr>
          <a:xfrm>
            <a:off x="1301679" y="4027557"/>
            <a:ext cx="2057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3467100" y="5360414"/>
            <a:ext cx="5562600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সূক্ষ্ণকোণী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আঁক?ইহার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87037" y="4095750"/>
            <a:ext cx="685800" cy="5715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58338" y="5608064"/>
            <a:ext cx="685800" cy="5715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11" y="2198757"/>
            <a:ext cx="2057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  <p:bldP spid="18" grpId="0"/>
      <p:bldP spid="19" grpId="0"/>
      <p:bldP spid="2" grpId="0" animBg="1"/>
      <p:bldP spid="23" grpId="0" animBg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271</Words>
  <Application>Microsoft Office PowerPoint</Application>
  <PresentationFormat>On-screen Show (4:3)</PresentationFormat>
  <Paragraphs>81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RAKIB</dc:creator>
  <cp:lastModifiedBy>SunMoon Computer</cp:lastModifiedBy>
  <cp:revision>121</cp:revision>
  <dcterms:created xsi:type="dcterms:W3CDTF">2006-08-16T00:00:00Z</dcterms:created>
  <dcterms:modified xsi:type="dcterms:W3CDTF">2019-10-14T15:54:18Z</dcterms:modified>
</cp:coreProperties>
</file>