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5" r:id="rId2"/>
    <p:sldId id="281" r:id="rId3"/>
    <p:sldId id="275" r:id="rId4"/>
    <p:sldId id="260" r:id="rId5"/>
    <p:sldId id="259" r:id="rId6"/>
    <p:sldId id="276" r:id="rId7"/>
    <p:sldId id="283" r:id="rId8"/>
    <p:sldId id="278" r:id="rId9"/>
    <p:sldId id="279" r:id="rId10"/>
    <p:sldId id="263" r:id="rId11"/>
    <p:sldId id="270" r:id="rId12"/>
    <p:sldId id="271" r:id="rId13"/>
    <p:sldId id="272" r:id="rId14"/>
    <p:sldId id="268" r:id="rId15"/>
    <p:sldId id="273" r:id="rId16"/>
    <p:sldId id="265" r:id="rId17"/>
    <p:sldId id="284" r:id="rId18"/>
    <p:sldId id="264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87" autoAdjust="0"/>
    <p:restoredTop sz="94671" autoAdjust="0"/>
  </p:normalViewPr>
  <p:slideViewPr>
    <p:cSldViewPr>
      <p:cViewPr varScale="1">
        <p:scale>
          <a:sx n="74" d="100"/>
          <a:sy n="74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A32A0-DBC9-4168-A7C2-5DE223323010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30103-FFD0-409D-BE6F-772E0768E3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39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30103-FFD0-409D-BE6F-772E0768E31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03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24200" y="152400"/>
            <a:ext cx="301396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00200"/>
            <a:ext cx="6324600" cy="4743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1573" y="304800"/>
            <a:ext cx="64656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পহেলা বৈশাখ</a:t>
            </a:r>
            <a:endParaRPr lang="en-US" sz="6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8077199" cy="4455081"/>
          </a:xfrm>
          <a:prstGeom prst="rect">
            <a:avLst/>
          </a:prstGeom>
        </p:spPr>
      </p:pic>
      <p:sp>
        <p:nvSpPr>
          <p:cNvPr id="4" name="Flowchart: Terminator 3"/>
          <p:cNvSpPr/>
          <p:nvPr/>
        </p:nvSpPr>
        <p:spPr>
          <a:xfrm>
            <a:off x="304799" y="6216555"/>
            <a:ext cx="8382000" cy="6096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কল্যাণ কামনার দিন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72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6200"/>
            <a:ext cx="6858000" cy="5143500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1905000" y="5562600"/>
            <a:ext cx="6172200" cy="107817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ছায়ানটের সংস্কৃতিক অনুষ্ঠানের চিত্র.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0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7848600" cy="490537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40391" y="228600"/>
            <a:ext cx="7315200" cy="1038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ছাবিতে তোমরা কিশের  মেলা দেখছ?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62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81200"/>
            <a:ext cx="4826000" cy="3623764"/>
          </a:xfrm>
          <a:prstGeom prst="rect">
            <a:avLst/>
          </a:prstGeom>
        </p:spPr>
      </p:pic>
      <p:sp>
        <p:nvSpPr>
          <p:cNvPr id="3" name="Flowchart: Preparation 2"/>
          <p:cNvSpPr/>
          <p:nvPr/>
        </p:nvSpPr>
        <p:spPr>
          <a:xfrm>
            <a:off x="1600200" y="533400"/>
            <a:ext cx="5791200" cy="121920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শুভ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হালখাতা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81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876" y="228600"/>
            <a:ext cx="4453324" cy="3488141"/>
          </a:xfrm>
          <a:prstGeom prst="rect">
            <a:avLst/>
          </a:prstGeom>
        </p:spPr>
      </p:pic>
      <p:sp>
        <p:nvSpPr>
          <p:cNvPr id="5" name="Round Same Side Corner Rectangle 4"/>
          <p:cNvSpPr/>
          <p:nvPr/>
        </p:nvSpPr>
        <p:spPr>
          <a:xfrm>
            <a:off x="1743501" y="5029200"/>
            <a:ext cx="6867099" cy="9144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bn-BD" sz="4800" dirty="0" smtClean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4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r>
              <a:rPr lang="bn-BD" sz="4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নববর্ষকে ছুটি ঘোষনা করেন ।</a:t>
            </a:r>
            <a:endParaRPr lang="en-US" sz="48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>
            <a:off x="1066800" y="3810000"/>
            <a:ext cx="7924800" cy="8382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শের - ই- বাংলা  এ কে ফজলুল হক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58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3536"/>
            <a:ext cx="3508720" cy="42104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868" y="1143000"/>
            <a:ext cx="5471732" cy="4236622"/>
          </a:xfrm>
          <a:prstGeom prst="rect">
            <a:avLst/>
          </a:prstGeom>
        </p:spPr>
      </p:pic>
      <p:sp>
        <p:nvSpPr>
          <p:cNvPr id="4" name="Flowchart: Terminator 3"/>
          <p:cNvSpPr/>
          <p:nvPr/>
        </p:nvSpPr>
        <p:spPr>
          <a:xfrm>
            <a:off x="0" y="5486400"/>
            <a:ext cx="9016846" cy="1219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 আঙ্গিকে বর্ষবরণ সূচনা হয় কলকাতার ঠাকুর পরিবারে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03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4842" y="381000"/>
            <a:ext cx="8839200" cy="6477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১।বাঙ্গালি জীবনে আগের জৌলুস গুলো কী কী ? 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২।বর্তমানে আগের জৌলুসের স্থানে কি এসেছে।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Notched Right Arrow 2"/>
          <p:cNvSpPr/>
          <p:nvPr/>
        </p:nvSpPr>
        <p:spPr>
          <a:xfrm>
            <a:off x="1066800" y="1640006"/>
            <a:ext cx="3124200" cy="914400"/>
          </a:xfrm>
          <a:prstGeom prst="notched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12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52800" y="304800"/>
            <a:ext cx="200888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60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1828800"/>
            <a:ext cx="50706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১। বাংলা সনের প্রথম মাসের নাম কি?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981200" y="2360474"/>
            <a:ext cx="5715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২। ছায়ানট সম্পর্কে কী জান।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৩। সার্বজনীন উৎসব  ও আঞ্চলিক            উৎসবের মধ্যে পার্থক্য গুলি লিখ।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868362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524000"/>
            <a:ext cx="4769908" cy="3577431"/>
          </a:xfrm>
        </p:spPr>
      </p:pic>
      <p:sp>
        <p:nvSpPr>
          <p:cNvPr id="5" name="Pentagon 4"/>
          <p:cNvSpPr/>
          <p:nvPr/>
        </p:nvSpPr>
        <p:spPr>
          <a:xfrm>
            <a:off x="228600" y="5334000"/>
            <a:ext cx="9144000" cy="152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৫২ সনের ভাষা আন্দোলনের পর বাংলা নববর্ষ গুরুত্ব লাভ করে ব্যাখ্যা কর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07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0" y="152400"/>
            <a:ext cx="9296400" cy="1066800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36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5105400" y="2819400"/>
            <a:ext cx="4038600" cy="4038600"/>
            <a:chOff x="228600" y="189912"/>
            <a:chExt cx="4038600" cy="4038600"/>
          </a:xfrm>
        </p:grpSpPr>
        <p:sp>
          <p:nvSpPr>
            <p:cNvPr id="7" name="Oval 6"/>
            <p:cNvSpPr/>
            <p:nvPr/>
          </p:nvSpPr>
          <p:spPr>
            <a:xfrm>
              <a:off x="228600" y="189912"/>
              <a:ext cx="4038600" cy="4038600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4"/>
            <p:cNvSpPr/>
            <p:nvPr/>
          </p:nvSpPr>
          <p:spPr>
            <a:xfrm>
              <a:off x="591440" y="628951"/>
              <a:ext cx="2855720" cy="28557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AU" sz="65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457200" y="3200400"/>
            <a:ext cx="289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04800" y="304800"/>
            <a:ext cx="2286001" cy="1965960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TextBox 13"/>
          <p:cNvSpPr txBox="1"/>
          <p:nvPr/>
        </p:nvSpPr>
        <p:spPr>
          <a:xfrm>
            <a:off x="3429000" y="838200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895600"/>
            <a:ext cx="7543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রতন ঘরামী</a:t>
            </a:r>
          </a:p>
          <a:p>
            <a:r>
              <a:rPr lang="bn-BD" sz="48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সহকারি শিক্ষক(বাংলা)</a:t>
            </a:r>
          </a:p>
          <a:p>
            <a:r>
              <a:rPr lang="bn-BD" sz="48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সাপলেজা মডেল হাই স্কুল</a:t>
            </a:r>
          </a:p>
          <a:p>
            <a:r>
              <a:rPr lang="bn-BD" sz="48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মঠবাড়িয়া পিরোজপুর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bn-BD" sz="4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33600"/>
            <a:ext cx="9144000" cy="258532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ctr"/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শ্রেণি–নবম/দশম</a:t>
            </a:r>
            <a:endParaRPr lang="bn-BD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বিষয়– বাংলা প্রথম </a:t>
            </a:r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পত্র</a:t>
            </a:r>
          </a:p>
          <a:p>
            <a:pPr lvl="0" algn="ctr"/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সময়ঃ৫০মিনিট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191865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64475"/>
            <a:ext cx="9155373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থেকে শিক্ষার্থীরা...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১।লেখক সম্পর্কে বলতে পারবে 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২।নতুন নতুন শব্দের অর্থ বলতে পারবে।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‘বাঙ্গালি সংস্কৃতির ঐতিহ্য নববর্ষ -ব্যাখ্যা করতে পারবে।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৪।সার্বজনীন নববর্ষ অনুষ্ঠানের বর্ণনা দিতে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9800" y="914400"/>
            <a:ext cx="4038600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30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09600"/>
            <a:ext cx="3656731" cy="2623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667000"/>
            <a:ext cx="4236803" cy="3733800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228600" y="304800"/>
            <a:ext cx="4822209" cy="1905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ছবিগূলো কিসের বলতে পার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429000"/>
            <a:ext cx="4038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5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7536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পহেলা বৈশাখ</a:t>
            </a:r>
            <a:endParaRPr lang="en-US" sz="9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5800" y="2286000"/>
            <a:ext cx="26404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কবীর চৌধুরী</a:t>
            </a:r>
            <a:r>
              <a:rPr lang="en-AU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6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3810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কবীর চৌধুরী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00200" y="946785"/>
            <a:ext cx="3086100" cy="1415415"/>
            <a:chOff x="1860330" y="2277126"/>
            <a:chExt cx="9143990" cy="4839325"/>
          </a:xfrm>
        </p:grpSpPr>
        <p:sp>
          <p:nvSpPr>
            <p:cNvPr id="6" name="Oval 5"/>
            <p:cNvSpPr/>
            <p:nvPr/>
          </p:nvSpPr>
          <p:spPr>
            <a:xfrm>
              <a:off x="1860330" y="3208519"/>
              <a:ext cx="9143990" cy="390793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জন্ম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Oval 4"/>
            <p:cNvSpPr/>
            <p:nvPr/>
          </p:nvSpPr>
          <p:spPr>
            <a:xfrm>
              <a:off x="5325140" y="2277126"/>
              <a:ext cx="1061003" cy="10610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24000" y="2438400"/>
            <a:ext cx="2590800" cy="1371600"/>
            <a:chOff x="5105399" y="2057385"/>
            <a:chExt cx="2590800" cy="1421513"/>
          </a:xfrm>
        </p:grpSpPr>
        <p:sp>
          <p:nvSpPr>
            <p:cNvPr id="10" name="Oval 9"/>
            <p:cNvSpPr/>
            <p:nvPr/>
          </p:nvSpPr>
          <p:spPr>
            <a:xfrm>
              <a:off x="5105399" y="2057385"/>
              <a:ext cx="2590800" cy="142151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জন্ম স্থান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Oval 4"/>
            <p:cNvSpPr/>
            <p:nvPr/>
          </p:nvSpPr>
          <p:spPr>
            <a:xfrm>
              <a:off x="5325140" y="2277126"/>
              <a:ext cx="1061003" cy="10610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Oval 11"/>
          <p:cNvSpPr/>
          <p:nvPr/>
        </p:nvSpPr>
        <p:spPr>
          <a:xfrm>
            <a:off x="1447800" y="4038600"/>
            <a:ext cx="2971800" cy="11430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পেশা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524000" y="5357515"/>
            <a:ext cx="2286000" cy="127188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মৃত্যু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800600" y="1447800"/>
            <a:ext cx="2590800" cy="869756"/>
            <a:chOff x="5486394" y="685809"/>
            <a:chExt cx="1464404" cy="869756"/>
          </a:xfrm>
        </p:grpSpPr>
        <p:sp>
          <p:nvSpPr>
            <p:cNvPr id="15" name="Oval 14"/>
            <p:cNvSpPr/>
            <p:nvPr/>
          </p:nvSpPr>
          <p:spPr>
            <a:xfrm>
              <a:off x="5486394" y="685809"/>
              <a:ext cx="1464404" cy="86975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6" name="Oval 4"/>
            <p:cNvSpPr/>
            <p:nvPr/>
          </p:nvSpPr>
          <p:spPr>
            <a:xfrm>
              <a:off x="5700851" y="813182"/>
              <a:ext cx="1035490" cy="6150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kern="1200" dirty="0" smtClean="0">
                  <a:latin typeface="NikoshBAN" pitchFamily="2" charset="0"/>
                  <a:cs typeface="NikoshBAN" pitchFamily="2" charset="0"/>
                </a:rPr>
                <a:t>১৯২৩</a:t>
              </a:r>
              <a:endParaRPr lang="en-US" sz="36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76800" y="2667000"/>
            <a:ext cx="3352800" cy="1066800"/>
            <a:chOff x="1981192" y="-685802"/>
            <a:chExt cx="2286000" cy="2057400"/>
          </a:xfrm>
        </p:grpSpPr>
        <p:sp>
          <p:nvSpPr>
            <p:cNvPr id="18" name="Oval 17"/>
            <p:cNvSpPr/>
            <p:nvPr/>
          </p:nvSpPr>
          <p:spPr>
            <a:xfrm>
              <a:off x="2057392" y="-609602"/>
              <a:ext cx="2209800" cy="19050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9" name="Oval 4"/>
            <p:cNvSpPr/>
            <p:nvPr/>
          </p:nvSpPr>
          <p:spPr>
            <a:xfrm>
              <a:off x="1981192" y="-685802"/>
              <a:ext cx="2286000" cy="2057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200" kern="1200" dirty="0" smtClean="0">
                  <a:latin typeface="NikoshBAN" pitchFamily="2" charset="0"/>
                  <a:cs typeface="NikoshBAN" pitchFamily="2" charset="0"/>
                </a:rPr>
                <a:t>ব্রাহ্মণবাড়িয়া</a:t>
              </a:r>
              <a:endParaRPr lang="en-US" sz="22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800600" y="4038600"/>
            <a:ext cx="2895600" cy="771759"/>
            <a:chOff x="1676373" y="4343379"/>
            <a:chExt cx="1533802" cy="771759"/>
          </a:xfrm>
        </p:grpSpPr>
        <p:sp>
          <p:nvSpPr>
            <p:cNvPr id="21" name="Oval 20"/>
            <p:cNvSpPr/>
            <p:nvPr/>
          </p:nvSpPr>
          <p:spPr>
            <a:xfrm>
              <a:off x="1676373" y="4343379"/>
              <a:ext cx="1533802" cy="77175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2" name="Oval 4"/>
            <p:cNvSpPr/>
            <p:nvPr/>
          </p:nvSpPr>
          <p:spPr>
            <a:xfrm>
              <a:off x="1900993" y="4456400"/>
              <a:ext cx="1084562" cy="5457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kern="1200" dirty="0" smtClean="0">
                  <a:latin typeface="NikoshBAN" pitchFamily="2" charset="0"/>
                  <a:cs typeface="NikoshBAN" pitchFamily="2" charset="0"/>
                </a:rPr>
                <a:t>আধ্যাপনা</a:t>
              </a:r>
              <a:endParaRPr lang="en-US" sz="24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029200" y="5410200"/>
            <a:ext cx="2667000" cy="904621"/>
            <a:chOff x="0" y="1600142"/>
            <a:chExt cx="1381390" cy="904621"/>
          </a:xfrm>
        </p:grpSpPr>
        <p:sp>
          <p:nvSpPr>
            <p:cNvPr id="24" name="Oval 23"/>
            <p:cNvSpPr/>
            <p:nvPr/>
          </p:nvSpPr>
          <p:spPr>
            <a:xfrm>
              <a:off x="0" y="1600142"/>
              <a:ext cx="1381390" cy="90462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5" name="Oval 4"/>
            <p:cNvSpPr/>
            <p:nvPr/>
          </p:nvSpPr>
          <p:spPr>
            <a:xfrm>
              <a:off x="202300" y="1732621"/>
              <a:ext cx="976790" cy="639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kern="1200" dirty="0" smtClean="0">
                  <a:latin typeface="NikoshBAN" pitchFamily="2" charset="0"/>
                  <a:cs typeface="NikoshBAN" pitchFamily="2" charset="0"/>
                </a:rPr>
                <a:t>২০১১</a:t>
              </a:r>
              <a:endParaRPr lang="en-US" sz="36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676399"/>
            <a:ext cx="8534400" cy="221599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endParaRPr lang="en-AU" sz="13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28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6800"/>
            <a:ext cx="9372600" cy="264687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AU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85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</TotalTime>
  <Words>204</Words>
  <Application>Microsoft Office PowerPoint</Application>
  <PresentationFormat>On-screen Show (4:3)</PresentationFormat>
  <Paragraphs>50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 পরিচিতি</dc:title>
  <dc:creator>Doel-1612i3</dc:creator>
  <cp:lastModifiedBy>ismail - [2010]</cp:lastModifiedBy>
  <cp:revision>205</cp:revision>
  <dcterms:created xsi:type="dcterms:W3CDTF">2006-08-16T00:00:00Z</dcterms:created>
  <dcterms:modified xsi:type="dcterms:W3CDTF">2018-05-14T06:02:38Z</dcterms:modified>
</cp:coreProperties>
</file>