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9" r:id="rId9"/>
    <p:sldId id="281" r:id="rId10"/>
    <p:sldId id="265" r:id="rId11"/>
    <p:sldId id="266" r:id="rId12"/>
    <p:sldId id="276" r:id="rId13"/>
    <p:sldId id="267" r:id="rId14"/>
    <p:sldId id="280" r:id="rId15"/>
    <p:sldId id="268" r:id="rId16"/>
    <p:sldId id="282" r:id="rId17"/>
    <p:sldId id="277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b="1" i="1" dirty="0" smtClean="0">
                <a:solidFill>
                  <a:srgbClr val="FF0000"/>
                </a:solidFill>
              </a:rPr>
              <a:t>স্বাগতম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lamgir\Desktop\pictur\1254837-rumtop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1" y="1447801"/>
            <a:ext cx="8305800" cy="518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000" b="1" i="1" dirty="0" smtClean="0">
                <a:solidFill>
                  <a:srgbClr val="7030A0"/>
                </a:solidFill>
              </a:rPr>
              <a:t>আষাঢ় শ্রাবণ দু মাস নিয়ে বর্ষা কাল শুরু। এ সময় রিমঝিম বৃষ্টি ঝরে। কদম কেয়া ফুল ফোটে। পাকা তালের গন্ধে চারদিক মৌ মৌ করে।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Alamgir\Desktop\pictur\71077_202837265470_7613749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4114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amgir\Desktop\pictur\90px-Flowers_Bangladesh_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3410" y="2514600"/>
            <a:ext cx="4560570" cy="4343400"/>
          </a:xfrm>
          <a:prstGeom prst="rect">
            <a:avLst/>
          </a:prstGeom>
          <a:noFill/>
        </p:spPr>
      </p:pic>
      <p:pic>
        <p:nvPicPr>
          <p:cNvPr id="7" name="Content Placeholder 6" descr="NCL195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383" y="0"/>
            <a:ext cx="4166817" cy="42690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077200" cy="45259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সাদা মেঘের ভেলা, কাশফুল আর শেফালী ফুলের সৌরভ নিয়ে বাংলার দ্বারে দ্বারে আসে শরৎকাল। ভাদ্র-আশ্বিন দু মাস মিলে শরৎকাল।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sz="5400" b="1" dirty="0"/>
          </a:p>
        </p:txBody>
      </p:sp>
      <p:pic>
        <p:nvPicPr>
          <p:cNvPr id="5122" name="Picture 2" descr="C:\Documents and Settings\Alamgir\Desktop\pictur\bangladesh_rice_harvest___short_header_3328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4343400" cy="2362200"/>
          </a:xfrm>
          <a:prstGeom prst="rect">
            <a:avLst/>
          </a:prstGeom>
          <a:noFill/>
        </p:spPr>
      </p:pic>
      <p:pic>
        <p:nvPicPr>
          <p:cNvPr id="5123" name="Picture 3" descr="C:\Documents and Settings\Alamgir\Desktop\pictur\MW0141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86200"/>
            <a:ext cx="4343400" cy="3013837"/>
          </a:xfrm>
          <a:prstGeom prst="rect">
            <a:avLst/>
          </a:prstGeom>
          <a:noFill/>
        </p:spPr>
      </p:pic>
      <p:pic>
        <p:nvPicPr>
          <p:cNvPr id="1026" name="Picture 2" descr="C:\Documents and Settings\Alamgir\Desktop\pictur\508927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500189"/>
            <a:ext cx="4191000" cy="2386011"/>
          </a:xfrm>
          <a:prstGeom prst="rect">
            <a:avLst/>
          </a:prstGeom>
          <a:noFill/>
        </p:spPr>
      </p:pic>
      <p:pic>
        <p:nvPicPr>
          <p:cNvPr id="1027" name="Picture 3" descr="C:\Documents and Settings\Alamgir\Desktop\pictur\50891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962400"/>
            <a:ext cx="4191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800" b="1" i="1" dirty="0" smtClean="0">
                <a:solidFill>
                  <a:srgbClr val="FF0000"/>
                </a:solidFill>
              </a:rPr>
              <a:t>নবান্নের উৎসবের আমেজে কার্তিক অগ্রহায়ণ দু মাস নিয়ে হেমন্ত ঋতুর আগমন।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800" b="1" i="1" dirty="0" smtClean="0">
                <a:solidFill>
                  <a:srgbClr val="00B050"/>
                </a:solidFill>
              </a:rPr>
              <a:t>কুয়াশা, কনকনে  ঠাণ্ডা, মিষ্টি খেজুরের রস, ঝরা পাতা আর শাক-সবজি নিয়ে আসে শীতকাল।</a:t>
            </a:r>
            <a:endParaRPr lang="en-US" sz="48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Documents and Settings\Alamgir\Desktop\pictur\1212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4038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5400" b="1" i="1" dirty="0" smtClean="0"/>
              <a:t>শীত চলে যাবার পর আসে ফুল, পাখি আর প্রজাপতির ঋতুরাজ বসন্ত। </a:t>
            </a:r>
            <a:endParaRPr lang="en-US" sz="5400" b="1" i="1" dirty="0"/>
          </a:p>
        </p:txBody>
      </p:sp>
      <p:pic>
        <p:nvPicPr>
          <p:cNvPr id="2050" name="Picture 2" descr="C:\Documents and Settings\Alamgir\Desktop\pictur\415577691_4f2670902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4038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hela_falgun04-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735489"/>
            <a:ext cx="4581239" cy="558911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2.bp.blogspot.com/_WUxiPN9Tkog/Swgbn-M88jI/AAAAAAAAAMQ/B7jAtMdAtuM/s1600/Smriti5.jpg"/>
          <p:cNvPicPr>
            <a:picLocks noChangeAspect="1" noChangeArrowheads="1"/>
          </p:cNvPicPr>
          <p:nvPr/>
        </p:nvPicPr>
        <p:blipFill>
          <a:blip r:embed="rId3"/>
          <a:srcRect t="5473"/>
          <a:stretch>
            <a:fillRect/>
          </a:stretch>
        </p:blipFill>
        <p:spPr bwMode="auto">
          <a:xfrm>
            <a:off x="4572000" y="838200"/>
            <a:ext cx="4498671" cy="5490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800" b="1" i="1" dirty="0" smtClean="0"/>
              <a:t>প্রতিটি ঋতুই এদেশকে উপহার দেয় নতুন রূপ। রূপময় হয়ে ওঠে বাংলাদেশ। ঋতু বৈচিত্র্যের সাথে সাথে মানুষের জীবনেও এর প্রভাব দেখা যায়।</a:t>
            </a:r>
            <a:endParaRPr lang="en-US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b="1" i="1" dirty="0" smtClean="0">
                <a:solidFill>
                  <a:srgbClr val="FF0000"/>
                </a:solidFill>
              </a:rPr>
              <a:t>একক কাজ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600" b="1" i="1" dirty="0" smtClean="0"/>
              <a:t>ঋতু পরিবর্তনের মূল কারণ কী?</a:t>
            </a:r>
            <a:endParaRPr lang="en-US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7200" b="1" i="1" dirty="0" smtClean="0">
                <a:solidFill>
                  <a:srgbClr val="FF0000"/>
                </a:solidFill>
              </a:rPr>
              <a:t>শিক্ষক পরিচিতি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i="1" dirty="0" smtClean="0"/>
              <a:t> </a:t>
            </a:r>
            <a:r>
              <a:rPr lang="en-US" sz="3600" b="1" i="1" dirty="0" err="1" smtClean="0"/>
              <a:t>রতন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ঘরামী</a:t>
            </a:r>
            <a:endParaRPr lang="bn-BD" sz="3600" b="1" i="1" dirty="0" smtClean="0"/>
          </a:p>
          <a:p>
            <a:r>
              <a:rPr lang="bn-BD" sz="3600" b="1" i="1" dirty="0" smtClean="0"/>
              <a:t>            সহকারি শিক্ষক (বাংলা)</a:t>
            </a:r>
          </a:p>
          <a:p>
            <a:r>
              <a:rPr lang="bn-BD" sz="3600" b="1" i="1" dirty="0" smtClean="0"/>
              <a:t>          </a:t>
            </a:r>
            <a:r>
              <a:rPr lang="en-US" sz="3600" b="1" i="1" dirty="0" err="1" smtClean="0"/>
              <a:t>সাপলেজা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মডেল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হাই</a:t>
            </a:r>
            <a:r>
              <a:rPr lang="en-US" sz="3600" b="1" i="1" dirty="0" smtClean="0"/>
              <a:t> </a:t>
            </a:r>
            <a:r>
              <a:rPr lang="en-US" sz="3600" b="1" i="1" smtClean="0"/>
              <a:t>স্কুল</a:t>
            </a:r>
            <a:endParaRPr lang="bn-BD" sz="3600" b="1" i="1" dirty="0" smtClean="0"/>
          </a:p>
          <a:p>
            <a:pPr>
              <a:buNone/>
            </a:pPr>
            <a:r>
              <a:rPr lang="bn-BD" sz="3600" b="1" i="1" dirty="0" smtClean="0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</a:rPr>
              <a:t>দলীয়</a:t>
            </a:r>
            <a:r>
              <a:rPr lang="bn-BD" sz="8000" b="1" dirty="0" smtClean="0"/>
              <a:t> </a:t>
            </a:r>
            <a:r>
              <a:rPr lang="bn-BD" sz="8000" b="1" dirty="0" smtClean="0">
                <a:solidFill>
                  <a:srgbClr val="FF0000"/>
                </a:solidFill>
              </a:rPr>
              <a:t>কাজ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000" b="1" dirty="0" smtClean="0"/>
              <a:t>ঋতুভেদে বাংলাদেশের প্রকৃতি কী সুফল বয়ে আনে?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b="1" i="1" dirty="0" smtClean="0">
                <a:solidFill>
                  <a:srgbClr val="FF0000"/>
                </a:solidFill>
              </a:rPr>
              <a:t>পাঠ মূল্যায়ন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000" b="1" i="1" dirty="0" smtClean="0"/>
              <a:t>বার মাসে ঋতু কয়টি?</a:t>
            </a:r>
          </a:p>
          <a:p>
            <a:r>
              <a:rPr lang="bn-BD" sz="6000" b="1" i="1" dirty="0" smtClean="0"/>
              <a:t>বর্ষাকালের দুটি বৈশিষ্ট্য লিখ।</a:t>
            </a:r>
          </a:p>
          <a:p>
            <a:r>
              <a:rPr lang="bn-BD" sz="6000" b="1" i="1" dirty="0" smtClean="0"/>
              <a:t>ঋতুভেদে বাংলাদেশের প্রকৃতি কী কুফল বয়ে আনে?</a:t>
            </a:r>
            <a:endParaRPr lang="en-US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b="1" i="1" dirty="0" smtClean="0">
                <a:solidFill>
                  <a:srgbClr val="FF0000"/>
                </a:solidFill>
              </a:rPr>
              <a:t>বাড়ির কাজ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7200" b="1" i="1" dirty="0" smtClean="0"/>
              <a:t>রচনাটি নিজের ভাষায় বাড়ি থেকে লিখে আনবে।</a:t>
            </a:r>
            <a:endParaRPr lang="en-US" sz="7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b="1" i="1" dirty="0" smtClean="0">
                <a:solidFill>
                  <a:srgbClr val="FF0000"/>
                </a:solidFill>
              </a:rPr>
              <a:t>ধন্যবাদ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Alamgir\Desktop\pictur\YellowFlowers_thumb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3034" y="1447801"/>
            <a:ext cx="8151366" cy="5450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7200" b="1" i="1" dirty="0" smtClean="0">
                <a:solidFill>
                  <a:srgbClr val="FF0000"/>
                </a:solidFill>
              </a:rPr>
              <a:t>বিষয় পরিচিতি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sz="3600" b="1" i="1" dirty="0" smtClean="0"/>
              <a:t>                                           </a:t>
            </a:r>
          </a:p>
          <a:p>
            <a:r>
              <a:rPr lang="bn-BD" sz="3600" b="1" i="1" dirty="0" smtClean="0"/>
              <a:t>             অষ্টম শ্রেণী</a:t>
            </a:r>
          </a:p>
          <a:p>
            <a:r>
              <a:rPr lang="bn-BD" sz="3600" b="1" i="1" dirty="0" smtClean="0"/>
              <a:t>             বিষয়ঃ বাংলা রচনা</a:t>
            </a:r>
          </a:p>
          <a:p>
            <a:r>
              <a:rPr lang="bn-BD" sz="3600" b="1" i="1" dirty="0" smtClean="0"/>
              <a:t>                  বাংলাদেশের ষড়ঋতু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7200" b="1" i="1" dirty="0" smtClean="0">
                <a:solidFill>
                  <a:srgbClr val="FF0000"/>
                </a:solidFill>
              </a:rPr>
              <a:t>শিখনফল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000" b="1" i="1" dirty="0" smtClean="0"/>
              <a:t>বাংলাদেশের ঋতুগুলোর নাম বলতে পারবে।</a:t>
            </a:r>
          </a:p>
          <a:p>
            <a:r>
              <a:rPr lang="bn-BD" sz="4000" b="1" i="1" dirty="0" smtClean="0"/>
              <a:t>বাংলাদেশের ঋতুবৈচিত্র্যের বিভিন্ন দিক শনাক্ত করতে পারবে।</a:t>
            </a:r>
          </a:p>
          <a:p>
            <a:r>
              <a:rPr lang="bn-BD" sz="4000" b="1" i="1" dirty="0" smtClean="0"/>
              <a:t>বাংলাদেশের ঋতুগুলোর সময় সীমা উল্লেখ করতে পারবে।</a:t>
            </a:r>
          </a:p>
          <a:p>
            <a:r>
              <a:rPr lang="bn-BD" sz="4000" b="1" i="1" dirty="0" smtClean="0"/>
              <a:t>গ্রীষ্ম, বর্ষা, শরৎ ঋতুর বর্ণনা করতে পারবে। </a:t>
            </a:r>
            <a:endParaRPr lang="en-U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b="1" i="1" dirty="0" smtClean="0">
                <a:solidFill>
                  <a:srgbClr val="FF0000"/>
                </a:solidFill>
              </a:rPr>
              <a:t>ছবিগুলো দেখ এবং পর্যবেক্ষণ কর।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Alamgir\Desktop\pictur\2008-9-14-5-35-52-b3f57311c40d4697a7bc706181504373-b3f57311c40d4697a7bc706181504373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810000" cy="5159931"/>
          </a:xfrm>
          <a:prstGeom prst="rect">
            <a:avLst/>
          </a:prstGeom>
          <a:noFill/>
        </p:spPr>
      </p:pic>
      <p:pic>
        <p:nvPicPr>
          <p:cNvPr id="3074" name="Picture 2" descr="C:\Documents and Settings\Alamgir\Desktop\pictur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038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8800" b="1" i="1" dirty="0" smtClean="0">
                <a:solidFill>
                  <a:srgbClr val="FF0000"/>
                </a:solidFill>
              </a:rPr>
              <a:t> বাংলাদেশের ষড়ঋতু</a:t>
            </a:r>
            <a:endParaRPr lang="en-US" sz="8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7200" b="1" i="1" dirty="0" smtClean="0"/>
              <a:t>পাঠ উপস্থাপন</a:t>
            </a:r>
            <a:endParaRPr lang="en-US" sz="7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800" b="1" i="1" dirty="0" smtClean="0"/>
              <a:t>ঋতু বৈচিত্র্যের দেশ বাংলাদেশ।এদেশে বার মাসে ছয় ঋতু। দুমাস পরপর ঋতু পরিবর্তন হয়। এ ঋতু বৈচিত্র্য প্রকৃতি ও মানব জীবনে উপহার দেয় বিচিত্র সম্ভার। সময় পরম্পরায় বার্ষিক গতির চক্রে এই ঋতু পরিবর্তন হয়ে থাকে।</a:t>
            </a:r>
            <a:endParaRPr lang="en-US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amgir\Desktop\pictur\19091001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1" y="0"/>
            <a:ext cx="4114799" cy="3352800"/>
          </a:xfrm>
          <a:prstGeom prst="rect">
            <a:avLst/>
          </a:prstGeom>
          <a:noFill/>
        </p:spPr>
      </p:pic>
      <p:pic>
        <p:nvPicPr>
          <p:cNvPr id="1026" name="Picture 2" descr="C:\Documents and Settings\Alamgir\Desktop\pictur\ttlife7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495800" cy="3352800"/>
          </a:xfrm>
          <a:prstGeom prst="rect">
            <a:avLst/>
          </a:prstGeom>
          <a:noFill/>
        </p:spPr>
      </p:pic>
      <p:pic>
        <p:nvPicPr>
          <p:cNvPr id="3075" name="Picture 3" descr="C:\Documents and Settings\Alamgir\Desktop\pictur\BARI-Aam-4-Hybr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81400"/>
            <a:ext cx="4191000" cy="3276600"/>
          </a:xfrm>
          <a:prstGeom prst="rect">
            <a:avLst/>
          </a:prstGeom>
          <a:noFill/>
        </p:spPr>
      </p:pic>
      <p:pic>
        <p:nvPicPr>
          <p:cNvPr id="1027" name="Picture 3" descr="C:\Documents and Settings\Alamgir\Desktop\pictur\tourism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19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b="1" i="1" dirty="0" smtClean="0">
                <a:solidFill>
                  <a:srgbClr val="FF0000"/>
                </a:solidFill>
              </a:rPr>
              <a:t>  প্রচণ্ড খরা, দাবদাহ নিয়ে আসে গ্রীষ্মকাল। বৈশাখ জ্যৈষ্ঠ দুই মাস নিয়ে গ্রীষ্মকাল। এ সময় খাল বিল শুকিয়ে যায়। ফোটে বকুল, বেলী। দেখা যায় আম,জাম,কাঁঠাল প্রভৃতি ফলের সমারোহ।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315</Words>
  <Application>Microsoft Office PowerPoint</Application>
  <PresentationFormat>On-screen Show (4:3)</PresentationFormat>
  <Paragraphs>38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</vt:lpstr>
      <vt:lpstr>শিক্ষক পরিচিতি</vt:lpstr>
      <vt:lpstr>বিষয় পরিচিতি</vt:lpstr>
      <vt:lpstr>শিখনফল</vt:lpstr>
      <vt:lpstr>ছবিগুলো দেখ এবং পর্যবেক্ষণ কর।</vt:lpstr>
      <vt:lpstr>PowerPoint Presentation</vt:lpstr>
      <vt:lpstr>পাঠ উপস্থাপন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পাঠ 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Windows User</cp:lastModifiedBy>
  <cp:revision>123</cp:revision>
  <dcterms:created xsi:type="dcterms:W3CDTF">2006-08-16T00:00:00Z</dcterms:created>
  <dcterms:modified xsi:type="dcterms:W3CDTF">2019-10-21T01:43:13Z</dcterms:modified>
</cp:coreProperties>
</file>