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EB8ED-DE50-4A08-8987-3F77BC673784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0B401-BB64-4214-8F1F-85FDCF196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4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B401-BB64-4214-8F1F-85FDCF196D2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B401-BB64-4214-8F1F-85FDCF196D2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jpeg"/><Relationship Id="rId7" Type="http://schemas.openxmlformats.org/officeDocument/2006/relationships/image" Target="../media/image38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9.jpeg"/><Relationship Id="rId10" Type="http://schemas.openxmlformats.org/officeDocument/2006/relationships/image" Target="../media/image41.png"/><Relationship Id="rId4" Type="http://schemas.openxmlformats.org/officeDocument/2006/relationships/image" Target="../media/image4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Relationship Id="rId9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.jpeg"/><Relationship Id="rId7" Type="http://schemas.openxmlformats.org/officeDocument/2006/relationships/image" Target="../media/image44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2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audio" Target="../media/audio3.wav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2.gif"/><Relationship Id="rId5" Type="http://schemas.openxmlformats.org/officeDocument/2006/relationships/image" Target="../media/image4.jpeg"/><Relationship Id="rId10" Type="http://schemas.openxmlformats.org/officeDocument/2006/relationships/image" Target="../media/image21.jpeg"/><Relationship Id="rId4" Type="http://schemas.openxmlformats.org/officeDocument/2006/relationships/image" Target="../media/image9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jpeg"/><Relationship Id="rId7" Type="http://schemas.openxmlformats.org/officeDocument/2006/relationships/image" Target="../media/image2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8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7.jpeg"/><Relationship Id="rId4" Type="http://schemas.openxmlformats.org/officeDocument/2006/relationships/image" Target="../media/image2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9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43200" y="-228600"/>
            <a:ext cx="3276600" cy="15240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TANVIR\Desktop\picture\Shimmering_Red_Rose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ass_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65532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স্বভাবতই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‘ষ’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6150114"/>
            <a:ext cx="12192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আষাঢ়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38200" y="6858000"/>
            <a:ext cx="1981200" cy="685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6504057"/>
            <a:ext cx="20574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আষাঢ়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মাস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ragonflies-rainy-day-fairies-8963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6324600"/>
            <a:ext cx="2743200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6858000"/>
            <a:ext cx="10668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ঔষধ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066800" y="6477000"/>
            <a:ext cx="1981200" cy="7620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edicines-are-obtained-from-animal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5781675"/>
            <a:ext cx="2667000" cy="21526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6858000"/>
            <a:ext cx="1447800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উষা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447800" y="6858000"/>
            <a:ext cx="2362200" cy="914400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ON LINE MOBILE VISION-50 (19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829300"/>
            <a:ext cx="2743200" cy="2057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5372100"/>
            <a:ext cx="4419600" cy="2971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  <p:sndAc>
      <p:stSnd>
        <p:snd r:embed="rId2" name="SnipSCR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9606 L -0.125 -0.748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4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5 L 0.10833 -0.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08889 L 0.27916 -0.788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4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01667 L 0.58333 -0.816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8495 L -0.06667 -0.6627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6667 L 0.04167 -0.622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3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1 L 0.24583 -0.577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3727 L -0.04584 -0.3071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7777 L 0.07083 -0.322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7 0.05556 L 0.45 -0.2444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57150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ট-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বর্গীয়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ধ্বনির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ষ’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যথা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0" y="6504057"/>
            <a:ext cx="13716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553200" y="5867400"/>
            <a:ext cx="2286000" cy="685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0" y="6504057"/>
            <a:ext cx="12192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629400" y="6096000"/>
            <a:ext cx="1828800" cy="7620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429000"/>
            <a:ext cx="91440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আরবী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ফারসি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‘ষ’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6858000"/>
            <a:ext cx="1295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জিনি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934200" y="6438900"/>
            <a:ext cx="1905000" cy="8382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91400" y="6858000"/>
            <a:ext cx="1371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পো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447800" y="5562600"/>
            <a:ext cx="2057400" cy="8382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05200" y="4114800"/>
            <a:ext cx="1600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tem_1__Broken_Chair_by_MystSto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972300" y="5219700"/>
            <a:ext cx="1905000" cy="24384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shpoing_43320_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4953000"/>
            <a:ext cx="2667000" cy="1600200"/>
          </a:xfrm>
          <a:prstGeom prst="rect">
            <a:avLst/>
          </a:prstGeom>
        </p:spPr>
      </p:pic>
      <p:pic>
        <p:nvPicPr>
          <p:cNvPr id="18" name="Picture 17" descr="0d169d7443829fc13e941a10bd6bbc_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2600" y="3962400"/>
            <a:ext cx="1091590" cy="990600"/>
          </a:xfrm>
          <a:prstGeom prst="rect">
            <a:avLst/>
          </a:prstGeom>
        </p:spPr>
      </p:pic>
      <p:pic>
        <p:nvPicPr>
          <p:cNvPr id="19" name="Picture 18" descr="106aa682d98ae6d28949bd0a1849860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800" y="4038600"/>
            <a:ext cx="1236941" cy="838200"/>
          </a:xfrm>
          <a:prstGeom prst="rect">
            <a:avLst/>
          </a:prstGeom>
        </p:spPr>
      </p:pic>
      <p:pic>
        <p:nvPicPr>
          <p:cNvPr id="20" name="Picture 19" descr="5266e578757b7fdf4c8b4570_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4406958" y="3975042"/>
            <a:ext cx="914400" cy="8891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53200" y="6504057"/>
            <a:ext cx="18288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ঠোঁট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Revlon-Lip-Butters-1_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19800" y="5699830"/>
            <a:ext cx="3124200" cy="115817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6248400" y="5029200"/>
            <a:ext cx="2895600" cy="304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2" name="tex1_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41 -0.03611 C -0.52361 -0.16227 -0.85348 -0.28843 -0.93507 -0.41944 C -1.01667 -0.55093 -0.72466 -0.75278 -0.68299 -0.82222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00" y="-3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00556 L -0.39167 -0.71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3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11 L -0.025 -0.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4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 L -0.8 -0.6444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-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05555 L -0.59167 -0.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-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75 -0.644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6 0.02893 L -0.32084 -0.5599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0.06782 C -0.36042 -0.05949 -0.66944 -0.18681 -0.78681 -0.23773 C -0.90417 -0.28866 -0.75833 -0.21319 -0.75556 -0.23773 C -0.75278 -0.26227 -0.76771 -0.36042 -0.77014 -0.38495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00" y="-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0.05556 L -0.60417 -0.3333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8 -0.1888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5486400"/>
            <a:ext cx="33528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5638800"/>
            <a:ext cx="20574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দল-শাপলা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629400" y="5638800"/>
            <a:ext cx="1600200" cy="685800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5029200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ণত্ব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বিধানের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5715000"/>
            <a:ext cx="1905000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দল-জবা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553200" y="5791200"/>
            <a:ext cx="1676400" cy="762000"/>
          </a:xfrm>
          <a:prstGeom prst="rightArrow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3276600"/>
            <a:ext cx="5105400" cy="64633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133600"/>
            <a:ext cx="594360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ভীষণ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4724400"/>
            <a:ext cx="4572000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কষ্ট,রোষ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ঘর্ষণ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বর্ষণ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ভূষণ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5105400"/>
            <a:ext cx="3352800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-0.31302 0.02847 -0.62604 0.05648 -0.7375 -0.07453 C -0.84896 -0.20555 -0.73958 -0.66713 -0.66875 -0.78565 C -0.59792 -0.90416 -0.37118 -0.78379 -0.3125 -0.7856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00" y="-4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1065 L -0.67083 -0.678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00" y="-3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0.02778 L -0.4625 -0.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0" y="-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5602 L -0.72083 -0.378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00" y="-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49166 -0.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ৎ’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প্রত্যয়যুক্ত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পদেও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‘ষ’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175260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অগ্নিসা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362200" y="2209800"/>
            <a:ext cx="2286000" cy="609600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133600"/>
            <a:ext cx="41148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আগুনে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ছাড়খার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038600"/>
            <a:ext cx="16764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ভূমিসা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362200" y="3810000"/>
            <a:ext cx="2286000" cy="1143000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arge_Algoma-Barn-Fire-Fonger-stree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6036" y="1524000"/>
            <a:ext cx="4467964" cy="2209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81600" y="4114800"/>
            <a:ext cx="2971800" cy="120032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erosio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3733800"/>
            <a:ext cx="4419600" cy="249803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pull dir="ru"/>
    <p:sndAc>
      <p:stSnd>
        <p:snd r:embed="rId2" name="SFX_0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"/>
            <a:ext cx="27432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066800"/>
            <a:ext cx="44196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ণত্ব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ষত্ব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981200"/>
            <a:ext cx="53340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ণত্ব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বিধানের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9144000" cy="144655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cmpd="tri"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সুসম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হরিন,ষ্টেশন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লাবন্য,পোষ্ট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কৃপন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03455"/>
            <a:ext cx="9144000" cy="2308324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লবণ,সুষম,হরিণ,স্টেশন,পোশাক,লাবণ্য,পোস্ট,কৃপণ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lu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36576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36-fisherman-s-lane-living-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90600"/>
            <a:ext cx="86868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867400"/>
            <a:ext cx="91440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সমাসবদ্ব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ণত্ব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বিধানের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খাটে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45720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ying_bird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prn1_1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"/>
            <a:ext cx="28956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8915400" cy="25853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101600">
              <a:srgbClr val="7030A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ঘরামী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5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3581400" y="4343400"/>
            <a:ext cx="5562600" cy="2286000"/>
          </a:xfrm>
          <a:prstGeom prst="flowChartPunchedTape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শ্রেণি-অষ্টম</a:t>
            </a:r>
            <a:endParaRPr lang="en-US" sz="6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বাংলা-২য় (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irHorn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86200" y="2209800"/>
            <a:ext cx="2209800" cy="17526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>
            <a:stCxn id="2" idx="7"/>
          </p:cNvCxnSpPr>
          <p:nvPr/>
        </p:nvCxnSpPr>
        <p:spPr>
          <a:xfrm rot="5400000" flipH="1" flipV="1">
            <a:off x="5805860" y="2023922"/>
            <a:ext cx="409062" cy="476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5"/>
          </p:cNvCxnSpPr>
          <p:nvPr/>
        </p:nvCxnSpPr>
        <p:spPr>
          <a:xfrm rot="16200000" flipH="1">
            <a:off x="5805860" y="3672260"/>
            <a:ext cx="485262" cy="552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1"/>
          </p:cNvCxnSpPr>
          <p:nvPr/>
        </p:nvCxnSpPr>
        <p:spPr>
          <a:xfrm rot="16200000" flipV="1">
            <a:off x="3767278" y="2023922"/>
            <a:ext cx="409062" cy="476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" idx="3"/>
          </p:cNvCxnSpPr>
          <p:nvPr/>
        </p:nvCxnSpPr>
        <p:spPr>
          <a:xfrm rot="5400000">
            <a:off x="3652978" y="3710360"/>
            <a:ext cx="561462" cy="552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3352800" y="3086100"/>
            <a:ext cx="609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" idx="4"/>
          </p:cNvCxnSpPr>
          <p:nvPr/>
        </p:nvCxnSpPr>
        <p:spPr>
          <a:xfrm rot="16200000" flipH="1">
            <a:off x="4667250" y="4286250"/>
            <a:ext cx="685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" idx="0"/>
          </p:cNvCxnSpPr>
          <p:nvPr/>
        </p:nvCxnSpPr>
        <p:spPr>
          <a:xfrm rot="16200000" flipV="1">
            <a:off x="4705350" y="1924050"/>
            <a:ext cx="533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96000" y="3048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1143000" y="6324600"/>
            <a:ext cx="1905000" cy="1066800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আপ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19200" y="6396335"/>
            <a:ext cx="1828800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দোকান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ight Arrow 44"/>
          <p:cNvSpPr/>
          <p:nvPr/>
        </p:nvSpPr>
        <p:spPr>
          <a:xfrm rot="16200000">
            <a:off x="1409700" y="6324600"/>
            <a:ext cx="1752600" cy="1066800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দর্প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1376065" y="6396335"/>
            <a:ext cx="1676400" cy="92333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আয়না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ight Arrow 47"/>
          <p:cNvSpPr/>
          <p:nvPr/>
        </p:nvSpPr>
        <p:spPr>
          <a:xfrm rot="19069386">
            <a:off x="1339099" y="6324600"/>
            <a:ext cx="1840205" cy="1066800"/>
          </a:xfrm>
          <a:prstGeom prst="rightArrow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র্ষা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8955597">
            <a:off x="1483258" y="6442502"/>
            <a:ext cx="1801131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ight Arrow 49"/>
          <p:cNvSpPr/>
          <p:nvPr/>
        </p:nvSpPr>
        <p:spPr>
          <a:xfrm rot="2722951">
            <a:off x="1338361" y="6324600"/>
            <a:ext cx="1750627" cy="1066800"/>
          </a:xfrm>
          <a:prstGeom prst="rightArrow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ষাঁ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2623373">
            <a:off x="1509329" y="6396335"/>
            <a:ext cx="1857566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ষাঁড়গরু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" name="Picture 51" descr="dragonflies-rainy-day-fairies-8963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9121093">
            <a:off x="1390649" y="6211582"/>
            <a:ext cx="2051474" cy="1292836"/>
          </a:xfrm>
          <a:prstGeom prst="rect">
            <a:avLst/>
          </a:prstGeom>
        </p:spPr>
      </p:pic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1028700" y="6172200"/>
            <a:ext cx="2209800" cy="1371600"/>
          </a:xfrm>
          <a:prstGeom prst="rect">
            <a:avLst/>
          </a:prstGeom>
        </p:spPr>
      </p:pic>
      <p:pic>
        <p:nvPicPr>
          <p:cNvPr id="25" name="Picture 24" descr="ayrshireb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757143">
            <a:off x="1392203" y="6196788"/>
            <a:ext cx="1983634" cy="1322423"/>
          </a:xfrm>
          <a:prstGeom prst="rect">
            <a:avLst/>
          </a:prstGeom>
        </p:spPr>
      </p:pic>
      <p:pic>
        <p:nvPicPr>
          <p:cNvPr id="27" name="Picture 26" descr="IMG_20140822_20071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47800" y="6019800"/>
            <a:ext cx="1981200" cy="1221398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0" y="5715000"/>
            <a:ext cx="4114800" cy="2209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lus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5556 L 0.00416 -0.55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6 -0.5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7777 L 0.575 -0.511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2 0 C -0.13194 -0.38819 -0.18368 -0.77639 -0.15729 -0.91389 C -0.1309 -1.05139 -0.02638 -0.93889 0.07813 -0.82616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5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C 0.22188 0.0044 0.44358 0.0088 0.52708 -0.04166 C 0.61042 -0.09213 0.55521 -0.19745 0.5 -0.30277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 C 0.25348 -0.0125 0.49271 -0.025 0.57257 -0.075 C 0.65243 -0.125 0.57292 -0.2125 0.49341 -0.3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4444 L 0.30833 -0.1555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37 -0.03287 C -0.23212 -0.40764 -0.27552 -0.78264 -0.19462 -0.91921 C -0.11337 -1.05556 0.09323 -0.95394 0.29948 -0.85231 " pathEditMode="relative" rAng="0" ptsTypes="aaA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5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08 0.0375 C -0.19687 -0.35486 -0.26666 -0.74722 -0.19757 -0.89583 C -0.12847 -1.04444 0.07969 -0.94931 0.28785 -0.85417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5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05 -0.05556 L 0.05295 -0.277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0.09167 C -0.14878 -0.35972 -0.13698 -0.81111 -0.03142 -0.95556 C 0.07413 -1.1 0.38872 -0.8037 0.47274 -0.775 " pathEditMode="relative" rAng="0" ptsTypes="aaA">
                                      <p:cBhvr>
                                        <p:cTn id="5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-5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3 0.1213 C -0.07292 -0.29028 -0.08091 -0.70185 0.00798 -0.85093 C 0.09687 -1 0.39166 -0.78657 0.4684 -0.77361 " pathEditMode="relative" rAng="0" ptsTypes="aaA">
                                      <p:cBhvr>
                                        <p:cTn id="5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0" y="-5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8392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667000"/>
            <a:ext cx="8534400" cy="18620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ণত্ব</a:t>
            </a:r>
            <a:r>
              <a:rPr lang="en-US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ষত্ব</a:t>
            </a:r>
            <a:r>
              <a:rPr lang="en-US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বিধান</a:t>
            </a:r>
            <a:endParaRPr lang="en-US" sz="11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0"/>
            <a:ext cx="40386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295400"/>
            <a:ext cx="73152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---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76962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ণত্ব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ষত্ব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124200"/>
            <a:ext cx="76962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ণত্ব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বিধানের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নিয়মের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শুদ্ব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267200"/>
            <a:ext cx="76962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“ষ”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486400"/>
            <a:ext cx="76962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ণত্ব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ষত্ব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বিধানের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নিয়মের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7-Point Star 7"/>
          <p:cNvSpPr/>
          <p:nvPr/>
        </p:nvSpPr>
        <p:spPr>
          <a:xfrm>
            <a:off x="685800" y="2514600"/>
            <a:ext cx="609600" cy="533400"/>
          </a:xfrm>
          <a:prstGeom prst="star7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/>
          <p:cNvSpPr/>
          <p:nvPr/>
        </p:nvSpPr>
        <p:spPr>
          <a:xfrm>
            <a:off x="685800" y="3352800"/>
            <a:ext cx="609600" cy="533400"/>
          </a:xfrm>
          <a:prstGeom prst="star7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685800" y="4343400"/>
            <a:ext cx="609600" cy="609600"/>
          </a:xfrm>
          <a:prstGeom prst="star7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7-Point Star 10"/>
          <p:cNvSpPr/>
          <p:nvPr/>
        </p:nvSpPr>
        <p:spPr>
          <a:xfrm>
            <a:off x="609600" y="5486400"/>
            <a:ext cx="685800" cy="609600"/>
          </a:xfrm>
          <a:prstGeom prst="star7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 dir="in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77724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ট-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বর্গীয়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ধ্বনির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‘ণ’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5486400"/>
            <a:ext cx="14478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ঘণ্টা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7353300" y="4991100"/>
            <a:ext cx="685800" cy="2133600"/>
          </a:xfrm>
          <a:prstGeom prst="down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0400" y="5486400"/>
            <a:ext cx="12954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কাণ্ড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705600" y="5562600"/>
            <a:ext cx="2057400" cy="685800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anstock940173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5334000"/>
            <a:ext cx="1447800" cy="914400"/>
          </a:xfrm>
          <a:prstGeom prst="rect">
            <a:avLst/>
          </a:prstGeom>
        </p:spPr>
      </p:pic>
      <p:pic>
        <p:nvPicPr>
          <p:cNvPr id="8" name="Picture 7" descr="canstockphoto5867993_com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5334000"/>
            <a:ext cx="1600200" cy="1361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2743200"/>
            <a:ext cx="54864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ঋ,র,ষ-এর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মূর্ধন্য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ণ’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5562600"/>
            <a:ext cx="12192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বেল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5410200"/>
            <a:ext cx="2286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বৃক্ষের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কাণ্ড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5791200"/>
            <a:ext cx="1752600" cy="83099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লতা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5410200"/>
            <a:ext cx="1371600" cy="830997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629400" y="5486400"/>
            <a:ext cx="2057400" cy="685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anstock18990694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5334000"/>
            <a:ext cx="1524000" cy="1524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15200" y="5638800"/>
            <a:ext cx="15240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হরি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629400" y="5715000"/>
            <a:ext cx="19812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Deer_And_Nature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0800" y="5410200"/>
            <a:ext cx="2438400" cy="157778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400800" y="5257800"/>
            <a:ext cx="2743200" cy="1905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0.0618 L -0.75833 -0.7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" y="-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6111 L -0.57083 -0.6722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13958 L -0.37084 -0.682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12223 L -0.15417 -0.655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9514 L -0.7625 -0.549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" y="-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0.08889 L -0.575 -0.5555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" y="-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0618 L -0.33333 -0.5270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12292 L -0.0125 -0.5326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10625 L -0.725 -0.2493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9445 L -0.52916 -0.2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1736 L -0.30416 -0.3048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6667 L 0.00833 -0.3111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618 L -0.79166 -0.0937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0.02778 L -0.53334 -0.0944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0.01828 L -0.275 -0.0817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7391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‘ণ’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সম্বন্ধে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838200"/>
            <a:ext cx="5943600" cy="35394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কঙ্ক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কল্যা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শো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ণী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আপ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লাব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নিপু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গৌ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চিক্ক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নিক্ক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তূ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কফ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343400"/>
            <a:ext cx="84582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বদ্ধ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ণ-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খাটে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না।এরুপ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‘ন’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029200"/>
            <a:ext cx="14478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ত্রিনয়ন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828800" y="5029200"/>
            <a:ext cx="1981200" cy="685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5943600"/>
            <a:ext cx="16764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অগ্রনায়ক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981200" y="5943600"/>
            <a:ext cx="1828800" cy="609600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(R)images_3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4953000"/>
            <a:ext cx="1238250" cy="990600"/>
          </a:xfrm>
          <a:prstGeom prst="rect">
            <a:avLst/>
          </a:prstGeom>
        </p:spPr>
      </p:pic>
      <p:pic>
        <p:nvPicPr>
          <p:cNvPr id="10" name="Picture 9" descr="eyes-wallpapers-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600" y="4953000"/>
            <a:ext cx="1371600" cy="990600"/>
          </a:xfrm>
          <a:prstGeom prst="rect">
            <a:avLst/>
          </a:prstGeom>
        </p:spPr>
      </p:pic>
      <p:pic>
        <p:nvPicPr>
          <p:cNvPr id="11" name="Picture 10" descr="eye-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1" y="4953000"/>
            <a:ext cx="1447800" cy="990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86200" y="6019800"/>
            <a:ext cx="33528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অগ্রনায়ক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01718206202_00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600" y="5943600"/>
            <a:ext cx="1524000" cy="1447800"/>
          </a:xfrm>
          <a:prstGeom prst="rect">
            <a:avLst/>
          </a:prstGeom>
        </p:spPr>
      </p:pic>
    </p:spTree>
  </p:cSld>
  <p:clrMapOvr>
    <a:masterClrMapping/>
  </p:clrMapOvr>
  <p:transition>
    <p:pull dir="r"/>
    <p:sndAc>
      <p:stSnd>
        <p:snd r:embed="rId2" name="Camer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6106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অ,আ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স্বরধ্বনি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স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1219200" cy="7694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মুমূর্ষু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914400"/>
            <a:ext cx="22860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মুমূর্ষু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রোগী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00200" y="914400"/>
            <a:ext cx="2209800" cy="7620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ticle-2087518-0B55A612000005DC-294_468x28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838200"/>
            <a:ext cx="1828800" cy="111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2133600"/>
            <a:ext cx="899160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কারান্ত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উ-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কারান্ত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ধাতুতে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‘ষ’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00400"/>
            <a:ext cx="39624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প্রতিসেধক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&gt;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ষে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ধক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038600" y="3276600"/>
            <a:ext cx="16764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5029200"/>
            <a:ext cx="3505200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প্রতিস্থান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&gt;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ষ্ঠা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886200" y="5029200"/>
            <a:ext cx="1905000" cy="685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5623869817_052faa7e5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4572000"/>
            <a:ext cx="3352800" cy="1981200"/>
          </a:xfrm>
          <a:prstGeom prst="rect">
            <a:avLst/>
          </a:prstGeom>
        </p:spPr>
      </p:pic>
      <p:pic>
        <p:nvPicPr>
          <p:cNvPr id="14" name="Picture 13" descr="uni10354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0" y="2819400"/>
            <a:ext cx="3200400" cy="17526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3" name="LiftBe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953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‘ঋ’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ষ’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6019800"/>
            <a:ext cx="13716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ঋষি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66800" y="5715000"/>
            <a:ext cx="2057400" cy="838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eo_of_Catan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638800"/>
            <a:ext cx="2895600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6150114"/>
            <a:ext cx="14478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914400" y="5867400"/>
            <a:ext cx="2362200" cy="838200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5437441-m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5638800"/>
            <a:ext cx="2895600" cy="1790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886200"/>
            <a:ext cx="6400800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র’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-এর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‘ষ’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6150114"/>
            <a:ext cx="838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বর্ষা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85800" y="6553200"/>
            <a:ext cx="2209800" cy="914400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6324600"/>
            <a:ext cx="16002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rainy-day-work-508655-sw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5810250"/>
            <a:ext cx="2895600" cy="2095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5562600"/>
            <a:ext cx="3962400" cy="228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2" name="rok3_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9282 L -0.03333 -0.72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13889 L 0.17083 -0.69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8889 L 0.475 -0.844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-4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5162 L -0.00417 -0.526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8333 L 0.20416 -0.494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4722 L 0.51667 -0.563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-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1829 L 0.0125 -0.1928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0833 -0.2888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706 L 0.4625 -0.229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6667 L 0.50833 -0.2111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1484</TotalTime>
  <Words>407</Words>
  <Application>Microsoft Office PowerPoint</Application>
  <PresentationFormat>On-screen Show (4:3)</PresentationFormat>
  <Paragraphs>94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TANVIR</dc:creator>
  <cp:lastModifiedBy>Windows User</cp:lastModifiedBy>
  <cp:revision>190</cp:revision>
  <dcterms:created xsi:type="dcterms:W3CDTF">2006-08-16T00:00:00Z</dcterms:created>
  <dcterms:modified xsi:type="dcterms:W3CDTF">2019-10-21T02:06:10Z</dcterms:modified>
</cp:coreProperties>
</file>