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0" r:id="rId5"/>
    <p:sldId id="265" r:id="rId6"/>
    <p:sldId id="259" r:id="rId7"/>
    <p:sldId id="260" r:id="rId8"/>
    <p:sldId id="271" r:id="rId9"/>
    <p:sldId id="261" r:id="rId10"/>
    <p:sldId id="262" r:id="rId11"/>
    <p:sldId id="273" r:id="rId12"/>
    <p:sldId id="263" r:id="rId13"/>
    <p:sldId id="264" r:id="rId14"/>
    <p:sldId id="272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78095-4B57-45F5-AD31-6A8432325F72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027F7-4960-46D9-9AA4-00745D8B01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5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027F7-4960-46D9-9AA4-00745D8B012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027F7-4960-46D9-9AA4-00745D8B012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553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Nature_And_End_Of_The_Ballo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752600"/>
            <a:ext cx="8610600" cy="4953000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  <p:sndAc>
      <p:stSnd>
        <p:snd r:embed="rId2" name="SnipSho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9144000" cy="23083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রতন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ঘরামী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সাপলেজা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3400" y="4800600"/>
            <a:ext cx="4648200" cy="15696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২য়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পত্র-ব্যাকরণ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0"/>
            <a:ext cx="6858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5867401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সুবিন্যস্ত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পদসমষ্টি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বক্তার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মনোভাব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সম্পুর্ণরূপে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প্রকাশিত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(310)~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667000"/>
            <a:ext cx="1418486" cy="1600200"/>
          </a:xfrm>
          <a:prstGeom prst="rect">
            <a:avLst/>
          </a:prstGeom>
        </p:spPr>
      </p:pic>
      <p:pic>
        <p:nvPicPr>
          <p:cNvPr id="7" name="Picture 6" descr="Leo_of_Catan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447800" y="2667000"/>
            <a:ext cx="1905000" cy="1533180"/>
          </a:xfrm>
          <a:prstGeom prst="rect">
            <a:avLst/>
          </a:prstGeom>
        </p:spPr>
      </p:pic>
      <p:pic>
        <p:nvPicPr>
          <p:cNvPr id="8" name="Picture 7" descr="On+a+Glorious+Dress+Pakhi+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667000"/>
            <a:ext cx="1743075" cy="1467704"/>
          </a:xfrm>
          <a:prstGeom prst="rect">
            <a:avLst/>
          </a:prstGeom>
        </p:spPr>
      </p:pic>
      <p:pic>
        <p:nvPicPr>
          <p:cNvPr id="9" name="Picture 8" descr="images_4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7086600" y="2667000"/>
            <a:ext cx="1828800" cy="1524000"/>
          </a:xfrm>
          <a:prstGeom prst="rect">
            <a:avLst/>
          </a:prstGeom>
        </p:spPr>
      </p:pic>
      <p:pic>
        <p:nvPicPr>
          <p:cNvPr id="10" name="Picture 9" descr="Pink_Tulips_New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5181600" y="2667000"/>
            <a:ext cx="1752600" cy="1524000"/>
          </a:xfrm>
          <a:prstGeom prst="rect">
            <a:avLst/>
          </a:prstGeom>
        </p:spPr>
      </p:pic>
      <p:pic>
        <p:nvPicPr>
          <p:cNvPr id="11" name="Picture 10" descr="(310)~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4343400"/>
            <a:ext cx="1524000" cy="1524000"/>
          </a:xfrm>
          <a:prstGeom prst="rect">
            <a:avLst/>
          </a:prstGeom>
        </p:spPr>
      </p:pic>
      <p:pic>
        <p:nvPicPr>
          <p:cNvPr id="12" name="Picture 11" descr="Leo_of_Catan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4343400"/>
            <a:ext cx="1447800" cy="1524000"/>
          </a:xfrm>
          <a:prstGeom prst="rect">
            <a:avLst/>
          </a:prstGeom>
        </p:spPr>
      </p:pic>
      <p:pic>
        <p:nvPicPr>
          <p:cNvPr id="13" name="Picture 12" descr="On+a+Glorious+Dress+Pakhi+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4343401"/>
            <a:ext cx="1676400" cy="1551296"/>
          </a:xfrm>
          <a:prstGeom prst="rect">
            <a:avLst/>
          </a:prstGeom>
        </p:spPr>
      </p:pic>
      <p:pic>
        <p:nvPicPr>
          <p:cNvPr id="14" name="Picture 13" descr="Pink_Tulips_New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0" y="4343400"/>
            <a:ext cx="1905000" cy="1600200"/>
          </a:xfrm>
          <a:prstGeom prst="rect">
            <a:avLst/>
          </a:prstGeom>
        </p:spPr>
      </p:pic>
      <p:pic>
        <p:nvPicPr>
          <p:cNvPr id="15" name="Picture 14" descr="images_4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5192" y="4267200"/>
            <a:ext cx="1840208" cy="1676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71600" y="0"/>
            <a:ext cx="64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আগামী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আগামী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কাল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গরুটি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ঘাস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খায়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গরুটি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মাঠে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ঘাস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খায়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1600200" y="685800"/>
            <a:ext cx="1143000" cy="457200"/>
          </a:xfrm>
          <a:prstGeom prst="rightArrow">
            <a:avLst>
              <a:gd name="adj1" fmla="val 63530"/>
              <a:gd name="adj2" fmla="val 92353"/>
            </a:avLst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1524000" y="1905000"/>
            <a:ext cx="1371600" cy="457200"/>
          </a:xfrm>
          <a:prstGeom prst="rightArrow">
            <a:avLst>
              <a:gd name="adj1" fmla="val 50001"/>
              <a:gd name="adj2" fmla="val 99412"/>
            </a:avLst>
          </a:prstGeom>
          <a:blipFill>
            <a:blip r:embed="rId10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heel spokes="8"/>
    <p:sndAc>
      <p:stSnd>
        <p:snd r:embed="rId2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534400" cy="452431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শিখব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          “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প্রকরণ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” 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219200"/>
            <a:ext cx="86868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54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--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গুন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গুনগুলোর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Connector 2"/>
          <p:cNvSpPr/>
          <p:nvPr/>
        </p:nvSpPr>
        <p:spPr>
          <a:xfrm>
            <a:off x="457200" y="3505200"/>
            <a:ext cx="228600" cy="2286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57200" y="2895600"/>
            <a:ext cx="228600" cy="2286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57200" y="4038600"/>
            <a:ext cx="228600" cy="2286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457200" y="4648200"/>
            <a:ext cx="228600" cy="228600"/>
          </a:xfrm>
          <a:prstGeom prst="flowChartConnec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strips dir="r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ভাষার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বিচারে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নিন্মলিখিত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গুণ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আকাংক্ষা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আসত্তি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যোগ্যতা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143000"/>
            <a:ext cx="8991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আকাংক্ষাঃ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পরিস্ষ্কার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বোঝার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শোনার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ইচ্ছা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-ই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আকাংক্ষা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যেমনঃ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বললে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বাক্যটি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সম্পুর্ণ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মনোভাব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বিজ্ঞাপিত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শোনবার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ইচ্ছা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বাক্যটি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এভাবে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পূর্ণাঙ্গ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চন্দ্রপৃথিবীর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চারদিকে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ঘোরে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আকাঙক্ষার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নিবৃওি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পূর্ণাঙ্গ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/>
          </a:p>
        </p:txBody>
      </p:sp>
      <p:pic>
        <p:nvPicPr>
          <p:cNvPr id="5" name="Picture 4" descr="MoonFlip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0" y="4876800"/>
            <a:ext cx="685800" cy="609600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5105400"/>
            <a:ext cx="990600" cy="987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MoonFlip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2209800"/>
            <a:ext cx="1371600" cy="685800"/>
          </a:xfrm>
          <a:prstGeom prst="rect">
            <a:avLst/>
          </a:prstGeom>
        </p:spPr>
      </p:pic>
      <p:sp>
        <p:nvSpPr>
          <p:cNvPr id="13" name="Up Arrow Callout 12"/>
          <p:cNvSpPr/>
          <p:nvPr/>
        </p:nvSpPr>
        <p:spPr>
          <a:xfrm>
            <a:off x="1752600" y="6096000"/>
            <a:ext cx="1219200" cy="762000"/>
          </a:xfrm>
          <a:prstGeom prst="upArrowCallout">
            <a:avLst>
              <a:gd name="adj1" fmla="val 25000"/>
              <a:gd name="adj2" fmla="val 25000"/>
              <a:gd name="adj3" fmla="val 23236"/>
              <a:gd name="adj4" fmla="val 64977"/>
            </a:avLst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 spd="med">
    <p:zoom dir="in"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82443E-6 C -0.10538 -0.01573 -0.21059 -0.03122 -0.24115 0.00324 C -0.2717 0.03771 -0.21649 0.18252 -0.18351 0.20704 C -0.15052 0.23156 -0.05885 0.1846 -0.0434 0.15059 C -0.02795 0.11659 -0.06319 0.02776 -0.09045 0.00324 C -0.11771 -0.02128 -0.19444 -0.02521 -0.20694 0.00324 C -0.21944 0.0317 -0.19271 0.14828 -0.1658 0.17419 C -0.13889 0.2001 -0.05972 0.19015 -0.04583 0.15846 C -0.03194 0.12677 -0.05556 0.00972 -0.08229 -0.01549 C -0.10903 -0.04071 -0.18385 0.00394 -0.20573 0.00787 C -0.2276 0.0118 -0.22083 0.00972 -0.21406 0.00787 " pathEditMode="relative" ptsTypes="aaaaaaaaaaA">
                                      <p:cBhvr>
                                        <p:cTn id="8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0"/>
            <a:ext cx="8305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আসত্তি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–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মনোভাব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শব্দগুলো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সাজাতে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মনোভাব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বাধাগ্রস্ত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হয়।বাক্যে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অর্থসঙ্গতি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রক্ষার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সুশৃঙ্খল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বিন্যাসই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আসত্তি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কাল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বিতরণী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পুরস্কার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অনুষ্ঠিত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।–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হওয়াতে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সন্নিবেশ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ঠিকভাবে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হওয়াতে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শব্দগুলো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অন্তনিহিত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ভাবটি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যথাযথ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প্রকাশিত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হয়নি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হয়নি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মনোভাব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পূর্ণভাবে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পদগুলোকে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নিম্নলিখিতভাবে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সন্নিবিষ্ট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                                          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কাল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পুরস্কার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বিতরণী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অনুষ্টিত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বাক্যটি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আসত্তি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split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8610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যোগ্যতা: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বাক্যস্থিত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পদসমূহের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অন্তর্গত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ভাবগত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মিলবন্ধনের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যোগ্যতা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বর্ষার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বৃষ্টিতে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প্লাবনের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যোগ্যতা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বাক্য।কারণ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বাক্যটিতে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পদসমুহের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অর্থগত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ভাবগত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সমন্বয়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কিন্তূ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বর্ষার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রৈাদ্র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প্লাবনের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বাক্যটি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যোগ্যতা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হারাবে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রৈাদ্র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প্লাবন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yclone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1066800"/>
            <a:ext cx="4144211" cy="2590800"/>
          </a:xfrm>
          <a:prstGeom prst="rect">
            <a:avLst/>
          </a:prstGeom>
        </p:spPr>
      </p:pic>
      <p:pic>
        <p:nvPicPr>
          <p:cNvPr id="5" name="Picture 4" descr="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4495800"/>
            <a:ext cx="4038600" cy="22098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533400" y="1905000"/>
            <a:ext cx="3200400" cy="1066800"/>
          </a:xfrm>
          <a:prstGeom prst="rightArrow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প্লাবনের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685800" y="5105400"/>
            <a:ext cx="3352800" cy="1066800"/>
          </a:xfrm>
          <a:prstGeom prst="rightArrow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খড়ার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শুকনো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মাটি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ru"/>
    <p:sndAc>
      <p:stSnd>
        <p:snd r:embed="rId3" name="BlowRoof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800"/>
            <a:ext cx="9144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যোগ্যতার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নিন্মলিখিত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বিষয়গুলো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জড়িত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রীতিসিদ্ধ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অর্থবাচকতা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:প্রকৃতি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প্রত্যয়জাত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অর্থে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শব্দসর্বদা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যোগ্যতার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রীতিসিদ্ধ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রেখে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রীতিসিদ্ধঅর্থ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প্রত্যয়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+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প্রত্যয়জাত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১.বাধিত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অনুগৃহীত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কৃতজ্ঞ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বাধ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+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বাধাপ্রাপ্ত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২.তেল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তিল+ষ্ণ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তিলজাত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স্নেহ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শস্যের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3962400"/>
            <a:ext cx="899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দুর্বোধ্যতা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অপ্রচলিত,দুর্বোধ্য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যোগ্যতা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হারাবে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প্রপঞ্চ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করেছ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চাতুরী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মায়া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অর্থে,কিন্তূ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বাংলায়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প্রপঞ্চ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শব্দটি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অপ্রচলিত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)।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 dir="in"/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agueshiTemple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4953000"/>
            <a:ext cx="1981200" cy="609600"/>
          </a:xfrm>
          <a:prstGeom prst="rect">
            <a:avLst/>
          </a:prstGeom>
        </p:spPr>
      </p:pic>
      <p:pic>
        <p:nvPicPr>
          <p:cNvPr id="7" name="Picture 6" descr="seed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4724400"/>
            <a:ext cx="1676400" cy="7683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05740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বাহুল্য-দোষঃ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প্রয়োজনের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বাহুল্য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দোষ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যোগ্যতাগুন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হারিয়ে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আলেমগণই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ব্যাপারে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সমর্থন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দান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আলেমগণ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বহুবচন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বাচক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সঙ্গে’সব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শব্দটির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বাহুল্য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দোষ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0"/>
            <a:ext cx="8763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উপমার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প্রয়োগঃ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ঊপমা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যোগ্যতার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হানি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যেমন-আমার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হৃদয়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মন্দিরে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আশার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উপ্ত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বপন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মন্দিরে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কাজেই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বাক্যটি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হওয়া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হৃদয়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আশার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উপ্ত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48400" y="4267200"/>
            <a:ext cx="2743200" cy="1600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ull dir="u"/>
    <p:sndAc>
      <p:stSnd>
        <p:snd r:embed="rId2" name="Camera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7 -0.02223 L 0.01667 -0.655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-3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6 0.0662 L -0.08333 -0.51158 " pathEditMode="relative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891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(ঙ)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বাগধারার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পরিবর্তনঃ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বাগধারা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বিশেষের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ঐতিহ্য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যথেচ্ছ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যোগত্য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হারায়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অরণ্যে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রোদন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নিষ্ফল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আবেদন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পরিবর্তে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‘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ক্রন্দন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বা্গধারাটি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যোগ্যতা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হারাবে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657600"/>
            <a:ext cx="8991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(চ)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গুরুচণ্ডলী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দোষঃ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তৎসম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দেশীয়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কখনো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কখনো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গুরুচণ্ডলী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দোষ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 এ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দোষে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দুষ্ট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যোগ্যতা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হারায়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গুরুর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গাড়ী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শবদাহ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মড়াপোড়া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প্রভৃতি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যথাক্রমে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গরুর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শকট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শবপোড়া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মড়াদাহ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প্রভৃতির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গুরুচণ্ডলী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দোষ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  <p:sndAc>
      <p:stSnd>
        <p:snd r:embed="rId2" name="law1_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8839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প্রকারঃ</a:t>
            </a:r>
            <a:endParaRPr lang="en-US" sz="2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জটিল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একাট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কর্তা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সমাপিকা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ক্রিয়া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বিধেয়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।–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পুকুরে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পদ্ম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এখানে’পদ্মফুল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‘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বিধেয়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২।মিম্র </a:t>
            </a:r>
            <a:r>
              <a:rPr lang="en-US" sz="2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জটিল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খণ্ডবাক্যের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একাধিক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আশ্রিত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সাপেক্ষ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জটিল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আশ্রিত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খণ্ডবাক্য</a:t>
            </a:r>
            <a:endParaRPr lang="en-US" sz="2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পরিশ্রম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                                      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-ই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সুখ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                                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মুখ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দেখেই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বুঝেছি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/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নিরপেক্ষ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দুইবা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ততোধিক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মিলিত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সম্পুর্ণ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/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জ্ঞাতব্যঃ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গঠনে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এবং,ও,কিন্তূ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অথচ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কিংবা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বরং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তথাপি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অব্যয়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সাহায্যের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/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/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তাঁর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কিন্তূ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দান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pull dir="rd"/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8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বাক্যকে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রুপান্তরঃ</a:t>
            </a:r>
            <a:endParaRPr lang="en-US" sz="32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ছেলেরা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আদেশ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ছেলে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শিক্ষকের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আদেশ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ctr"/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সরলবাক্যঃ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দর্শনমাত্রই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প্রস্থান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করলাম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মিশ্রবাক্যঃ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-ই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দর্শন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পেলাম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-ই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প্রস্থান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করলাম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বাক্যকে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রুপান্তরঃ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পাঁচ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বাঢ়ি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বললেন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দিলেন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বললেন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পরীক্ষায়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উত্তীর্ণ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যৈাগিক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থেকেই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উচিত,তবেই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পরীক্ষায়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উত্তীর্ণ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240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বাক্যকে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রুপান্তরঃ</a:t>
            </a:r>
            <a:endParaRPr lang="en-US" sz="36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সত্য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বলিনি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বিপদে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পড়েছি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সত্য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বিপদে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পড়েছি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বাক্যকে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রুপান্ত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রঃ</a:t>
            </a:r>
            <a:endParaRPr lang="en-US" sz="32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32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32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দোষ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স্বীকার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কর,তোমাকে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শাস্তি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দোষ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স্বীকার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কর,তাহলে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তোমাকে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শাস্তি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দিব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বাক্যকে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রুপান্তরঃ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কাল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বাক্যঃ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কাল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70" decel="100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770" decel="100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0"/>
            <a:ext cx="38862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দলীয়কাজ</a:t>
            </a:r>
            <a:endParaRPr lang="en-US" sz="5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78078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আলেমগণই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’ এ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ব্যাপারে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সমর্থন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দান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করলেন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বাক্যটি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দোষ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AM_16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838200"/>
            <a:ext cx="883920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6858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হাজী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আয়েত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ভূঁইয়া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শিক্ষার্থীবৃন্দ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52401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7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676400"/>
            <a:ext cx="9144000" cy="20621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আসত্তি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উপমার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বুঝ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অনুসারে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আরোচনা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304800" y="19050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 flipH="1" flipV="1">
            <a:off x="304800" y="24384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 flipH="1" flipV="1">
            <a:off x="304800" y="28956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flipH="1" flipV="1">
            <a:off x="304800" y="3352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8763000" cy="132343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715000"/>
            <a:ext cx="91440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২টি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Great_Views_New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19200"/>
            <a:ext cx="8839200" cy="4536687"/>
          </a:xfrm>
          <a:prstGeom prst="rect">
            <a:avLst/>
          </a:prstGeom>
        </p:spPr>
      </p:pic>
    </p:spTree>
  </p:cSld>
  <p:clrMapOvr>
    <a:masterClrMapping/>
  </p:clrMapOvr>
  <p:transition>
    <p:pull dir="rd"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41 (1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90600"/>
            <a:ext cx="8991600" cy="5867400"/>
          </a:xfrm>
          <a:prstGeom prst="rect">
            <a:avLst/>
          </a:prstGeom>
        </p:spPr>
      </p:pic>
      <p:pic>
        <p:nvPicPr>
          <p:cNvPr id="5" name="Picture 4" descr="red_tra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90600"/>
            <a:ext cx="4343400" cy="5867400"/>
          </a:xfrm>
          <a:prstGeom prst="rect">
            <a:avLst/>
          </a:prstGeom>
        </p:spPr>
      </p:pic>
    </p:spTree>
  </p:cSld>
  <p:clrMapOvr>
    <a:masterClrMapping/>
  </p:clrMapOvr>
  <p:transition>
    <p:newsflash/>
    <p:sndAc>
      <p:stSnd>
        <p:snd r:embed="rId2" name="BlowRoof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1051</Words>
  <Application>Microsoft Office PowerPoint</Application>
  <PresentationFormat>On-screen Show (4:3)</PresentationFormat>
  <Paragraphs>104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TANVIR SHEIKH</dc:creator>
  <cp:lastModifiedBy>Windows User</cp:lastModifiedBy>
  <cp:revision>137</cp:revision>
  <dcterms:created xsi:type="dcterms:W3CDTF">2006-08-16T00:00:00Z</dcterms:created>
  <dcterms:modified xsi:type="dcterms:W3CDTF">2019-10-21T02:12:19Z</dcterms:modified>
</cp:coreProperties>
</file>