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3" r:id="rId9"/>
    <p:sldId id="280" r:id="rId10"/>
    <p:sldId id="281" r:id="rId11"/>
    <p:sldId id="282" r:id="rId12"/>
    <p:sldId id="264" r:id="rId13"/>
    <p:sldId id="267" r:id="rId14"/>
    <p:sldId id="279" r:id="rId15"/>
    <p:sldId id="271" r:id="rId16"/>
    <p:sldId id="276" r:id="rId17"/>
    <p:sldId id="278" r:id="rId18"/>
    <p:sldId id="277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3217"/>
    <a:srgbClr val="C2290A"/>
    <a:srgbClr val="D6DA46"/>
    <a:srgbClr val="DFF12F"/>
    <a:srgbClr val="1DE35A"/>
    <a:srgbClr val="F33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17DA3-78F1-444F-B1BF-53475BDD0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16A47-E6E4-44BB-8723-6A0E5B693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82398-C9B4-4BC4-964C-FD59C9337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A78FB-CDA4-4763-968D-C89BD76D1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06E4C-21EE-42AA-8457-D73C20ED5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641B8-2560-47CD-9CD1-0C06D2C06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43FF0-3343-49C4-838B-561E96D7D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31439-15EA-4722-ACCA-3D76A1E32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E7BB-FDC1-4F61-9FAB-F132FB46F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7E75-2544-463F-8472-DF9F1C7B2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6C7D-52AA-4816-8260-8CD7B9ACE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3EDFA4-7B83-4E03-90ED-DFB792AEA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15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3316" name="Picture 4" descr="Slide Pict-1 (3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3400" y="5181600"/>
            <a:ext cx="8001000" cy="1098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6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66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122" name="Picture 2" descr="D:\My Pictures\PIC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1187450"/>
            <a:ext cx="3795712" cy="2622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ROHULAMIN (G)\Imigesh\CAEBR41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1238" y="1179513"/>
            <a:ext cx="3865562" cy="2554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D:\My Pictures\pic-bo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638" y="4038600"/>
            <a:ext cx="3865562" cy="2416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D:\Shafiq\My Pictures\pic-tae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3638" y="4038600"/>
            <a:ext cx="3657600" cy="2416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0" y="481013"/>
            <a:ext cx="6196013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>
                <a:solidFill>
                  <a:srgbClr val="FF0000"/>
                </a:solidFill>
                <a:latin typeface="Calibri" pitchFamily="34" charset="0"/>
                <a:cs typeface="Vrinda" pitchFamily="2" charset="0"/>
              </a:rPr>
              <a:t> </a:t>
            </a:r>
            <a:r>
              <a:rPr lang="bn-BD" sz="4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 বৈচিত্রে   ভরপুর--- বাংলাদেশ ?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051" name="Picture 3" descr="D:\My Pictures\pic-f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430" y="1427701"/>
            <a:ext cx="3222004" cy="20988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D:\My Pictures\PIC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2396" y="1452858"/>
            <a:ext cx="3231306" cy="19929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D:\My Pictures\pic---ju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455" y="4024929"/>
            <a:ext cx="3222171" cy="22626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D:\My Pictures\PIC-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3103" y="3980929"/>
            <a:ext cx="3087149" cy="22447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524000" y="481013"/>
            <a:ext cx="6196013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>
                <a:solidFill>
                  <a:srgbClr val="FF0000"/>
                </a:solidFill>
                <a:latin typeface="Calibri" pitchFamily="34" charset="0"/>
                <a:cs typeface="Vrinda" pitchFamily="2" charset="0"/>
              </a:rPr>
              <a:t> </a:t>
            </a:r>
            <a:r>
              <a:rPr lang="bn-BD" sz="4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 বৈচিত্রে   ভরপুর--- বাংলাদেশ ?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4BACC6"/>
              </a:solidFill>
              <a:cs typeface="Vrinda" pitchFamily="2" charset="0"/>
            </a:endParaRPr>
          </a:p>
        </p:txBody>
      </p:sp>
      <p:pic>
        <p:nvPicPr>
          <p:cNvPr id="1026" name="Picture 2" descr="D:\My Pictures\PIC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22" y="1178533"/>
            <a:ext cx="3465920" cy="22251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D:\My Pictures\PIC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22" y="3912533"/>
            <a:ext cx="3465920" cy="23588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6" name="Picture 2" descr="D:\Shafiq\My Pictures\pifr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31" y="3928583"/>
            <a:ext cx="3334264" cy="23536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D:\Shafiq\My Pictures\pic-nadi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8381" y="1177616"/>
            <a:ext cx="3334264" cy="22142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524000" y="381000"/>
            <a:ext cx="6196013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>
                <a:solidFill>
                  <a:srgbClr val="FF0000"/>
                </a:solidFill>
                <a:latin typeface="Calibri" pitchFamily="34" charset="0"/>
                <a:cs typeface="Vrinda" pitchFamily="2" charset="0"/>
              </a:rPr>
              <a:t> </a:t>
            </a:r>
            <a:r>
              <a:rPr lang="bn-BD" sz="4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 বৈচিত্রে   ভরপুর--- বাংলাদেশ ?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37" name="TextBox 2"/>
          <p:cNvSpPr txBox="1">
            <a:spLocks noChangeArrowheads="1"/>
          </p:cNvSpPr>
          <p:nvPr/>
        </p:nvSpPr>
        <p:spPr bwMode="auto">
          <a:xfrm>
            <a:off x="2725738" y="1219200"/>
            <a:ext cx="3217862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NikoshBAN" pitchFamily="2" charset="0"/>
                <a:cs typeface="NikoshBAN" pitchFamily="2" charset="0"/>
              </a:rPr>
              <a:t>একটি ভিডিও দেখি</a:t>
            </a:r>
          </a:p>
        </p:txBody>
      </p:sp>
      <p:graphicFrame>
        <p:nvGraphicFramePr>
          <p:cNvPr id="4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14600" y="2728913"/>
          <a:ext cx="3581400" cy="21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Packager Shell Object" showAsIcon="1" r:id="rId3" imgW="914400" imgH="792480" progId="Package">
                  <p:embed/>
                </p:oleObj>
              </mc:Choice>
              <mc:Fallback>
                <p:oleObj name="Packager Shell Object" showAsIcon="1" r:id="rId3" imgW="914400" imgH="792480" progId="Package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28913"/>
                        <a:ext cx="3581400" cy="21478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765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3154363" cy="16764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765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81000"/>
            <a:ext cx="32099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038600"/>
            <a:ext cx="31861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286000"/>
            <a:ext cx="3154363" cy="15478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62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2286000"/>
            <a:ext cx="3236912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4038600"/>
            <a:ext cx="3352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14400" y="5645150"/>
            <a:ext cx="7494588" cy="8318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ষড়ঋতুর ফ্রেমে বাঁধা, প্রকৃতির অপূর্ব লীলাভূমি বাংলাদেশ।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38100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1000"/>
            <a:ext cx="3352800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048000"/>
            <a:ext cx="381000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048000"/>
            <a:ext cx="3352800" cy="2514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90600" y="5776913"/>
            <a:ext cx="6867525" cy="6238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দেশের কোথাও পাহাড়, কোথাও বন, </a:t>
            </a:r>
            <a:endParaRPr lang="bn-BD" sz="28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কোথাও দিগন্ত বিস্তৃত বনভূমি, কোথাও সমুদ্র।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970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3276600" cy="24384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970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1000"/>
            <a:ext cx="3657600" cy="24384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970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048000"/>
            <a:ext cx="3276600" cy="26019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970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036888"/>
            <a:ext cx="3733800" cy="26019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6087" name="Rectangle 3"/>
          <p:cNvSpPr>
            <a:spLocks noChangeArrowheads="1"/>
          </p:cNvSpPr>
          <p:nvPr/>
        </p:nvSpPr>
        <p:spPr bwMode="auto">
          <a:xfrm>
            <a:off x="762000" y="5715000"/>
            <a:ext cx="76962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নদীমাতৃক দেশ এই বাংলাদেশে হাজারো নদী।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1266" name="Picture 1" descr="master 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33528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as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528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95800" y="685800"/>
            <a:ext cx="3505200" cy="2514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descr="sunse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3528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/>
          <p:nvPr/>
        </p:nvSpPr>
        <p:spPr>
          <a:xfrm>
            <a:off x="914400" y="5645150"/>
            <a:ext cx="7494588" cy="8318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প্রকৃতির অপূর্ব লীলাভূমি বাংলাদেশ।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0" y="566738"/>
            <a:ext cx="5473700" cy="100647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2971800"/>
            <a:ext cx="6330950" cy="762000"/>
          </a:xfrm>
          <a:prstGeom prst="rect">
            <a:avLst/>
          </a:prstGeom>
          <a:solidFill>
            <a:srgbClr val="CCFFCC"/>
          </a:solidFill>
          <a:ln w="57150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 আমাদের প্রিয় জন্মভূমি কিরূপ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n-BD">
                <a:solidFill>
                  <a:srgbClr val="FFFFFF"/>
                </a:solidFill>
                <a:cs typeface="Vrinda" pitchFamily="2" charset="0"/>
              </a:rPr>
              <a:t>আসক্তি থেকে মুক্ত থাকার উপায় </a:t>
            </a:r>
            <a:endParaRPr lang="en-US">
              <a:solidFill>
                <a:srgbClr val="FFFFFF"/>
              </a:solidFill>
              <a:cs typeface="Vrinda" pitchFamily="2" charset="0"/>
            </a:endParaRPr>
          </a:p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057400" y="762000"/>
            <a:ext cx="4800600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2209800" y="4953000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NikoshBAN" pitchFamily="2" charset="0"/>
                <a:cs typeface="NikoshBAN" pitchFamily="2" charset="0"/>
              </a:rPr>
              <a:t>উত্তরটি জানার জন্য এখানে ক্লিক করি।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00200" y="2035175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NikoshBAN" pitchFamily="2" charset="0"/>
                <a:cs typeface="NikoshBAN" pitchFamily="2" charset="0"/>
              </a:rPr>
              <a:t>১। সমতলের নদীগুলোর নাম কি ?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505200"/>
            <a:ext cx="6789738" cy="769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কর্ণফুলী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1905000" y="304800"/>
            <a:ext cx="5410200" cy="12954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95400" y="2133600"/>
            <a:ext cx="6705600" cy="2123658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bn-BD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667000" y="457200"/>
            <a:ext cx="3810000" cy="7620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796" name="Rounded Rectangle 5"/>
          <p:cNvSpPr>
            <a:spLocks noChangeArrowheads="1"/>
          </p:cNvSpPr>
          <p:nvPr/>
        </p:nvSpPr>
        <p:spPr bwMode="auto">
          <a:xfrm>
            <a:off x="457200" y="2971800"/>
            <a:ext cx="8351838" cy="1196975"/>
          </a:xfrm>
          <a:prstGeom prst="roundRect">
            <a:avLst>
              <a:gd name="adj" fmla="val 0"/>
            </a:avLst>
          </a:prstGeom>
          <a:solidFill>
            <a:srgbClr val="00CC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NikoshBAN" pitchFamily="2" charset="0"/>
                <a:cs typeface="NikoshBAN" pitchFamily="2" charset="0"/>
              </a:rPr>
              <a:t>১। আমাদের জন্মভূমির জন্য আমরা গর্বিত কেন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7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1820863" y="449263"/>
            <a:ext cx="5122862" cy="10128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011" y="1605338"/>
            <a:ext cx="3723865" cy="250660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10800000" flipV="1">
            <a:off x="457200" y="4572000"/>
            <a:ext cx="8299450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 বাংলাদেশের বিভিন্ন দিকের মাটি ও প্রকৃতির বর্ণনা দাও ?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905000"/>
            <a:ext cx="7259638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D7321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381000"/>
            <a:ext cx="4191000" cy="1241425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385" name="Rectangle 5"/>
          <p:cNvSpPr>
            <a:spLocks noChangeArrowheads="1"/>
          </p:cNvSpPr>
          <p:nvPr/>
        </p:nvSpPr>
        <p:spPr bwMode="auto">
          <a:xfrm>
            <a:off x="1295400" y="2133600"/>
            <a:ext cx="6705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অধিবেশনঃ দ্বিতীয়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 ৬ষ্ঠ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সময়ঃ ৫০মি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২৩-০৫-১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3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3101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My Pictures\pic-tae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3733800" cy="235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:\My Pictures\picoile 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7425" y="4233003"/>
            <a:ext cx="3606800" cy="20881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3" descr="D:\Shafiq\My Pictures\PIC-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5337" y="1591954"/>
            <a:ext cx="3431925" cy="21116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D:\My Pictures\PICTURE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038600"/>
            <a:ext cx="3733800" cy="2427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6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3762" y="633412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777875" y="3303588"/>
            <a:ext cx="7359650" cy="1227137"/>
          </a:xfrm>
          <a:prstGeom prst="verticalScroll">
            <a:avLst>
              <a:gd name="adj" fmla="val 12500"/>
            </a:avLst>
          </a:prstGeom>
          <a:solidFill>
            <a:srgbClr val="FF99CC"/>
          </a:solidFill>
          <a:ln w="9525" algn="ctr">
            <a:solidFill>
              <a:srgbClr val="FF99CC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>
                <a:latin typeface="NikoshBAN" pitchFamily="2" charset="0"/>
                <a:cs typeface="NikoshBAN" pitchFamily="2" charset="0"/>
              </a:rPr>
              <a:t>“আমাদের প্রিয় বাংলাদেশ</a:t>
            </a:r>
            <a:r>
              <a:rPr lang="en-US" sz="6000"/>
              <a:t>”</a:t>
            </a:r>
            <a:endParaRPr lang="en-US" sz="60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bn-BD" sz="3600">
                <a:latin typeface="NikoshBAN" pitchFamily="2" charset="0"/>
                <a:cs typeface="NikoshBAN" pitchFamily="2" charset="0"/>
              </a:rPr>
              <a:t>এই পাঠ শেষে শিক্ষার্থীরা -</a:t>
            </a:r>
          </a:p>
          <a:p>
            <a:pPr marL="342900" indent="-342900">
              <a:buFontTx/>
              <a:buChar char="•"/>
            </a:pPr>
            <a:endParaRPr lang="bn-BD" sz="360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endParaRPr lang="en-US">
              <a:cs typeface="Vrinda" pitchFamily="2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914400" y="762000"/>
            <a:ext cx="7315200" cy="8382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33CCCC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457200" y="3505200"/>
            <a:ext cx="7848600" cy="2519363"/>
          </a:xfrm>
          <a:prstGeom prst="snip2SameRect">
            <a:avLst>
              <a:gd name="adj1" fmla="val 0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 বাংলাদেশের চিত্র বর্ণনা করতে পারবে।</a:t>
            </a: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২। ‘আমাদের প্রিয় বাংলাদেশ’ গল্পের মূল বক্তব্য</a:t>
            </a:r>
            <a:endParaRPr lang="bn-BD" sz="36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72" name="Rounded Rectangle 1"/>
          <p:cNvSpPr>
            <a:spLocks noChangeArrowheads="1"/>
          </p:cNvSpPr>
          <p:nvPr/>
        </p:nvSpPr>
        <p:spPr bwMode="auto">
          <a:xfrm>
            <a:off x="1752600" y="762000"/>
            <a:ext cx="5562600" cy="566738"/>
          </a:xfrm>
          <a:prstGeom prst="roundRect">
            <a:avLst>
              <a:gd name="adj" fmla="val 50000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NikoshBAN" pitchFamily="2" charset="0"/>
                <a:cs typeface="NikoshBAN" pitchFamily="2" charset="0"/>
              </a:rPr>
              <a:t>গানটি মনোযোগ দিয়ে শুনোঃ</a:t>
            </a:r>
          </a:p>
        </p:txBody>
      </p:sp>
      <p:graphicFrame>
        <p:nvGraphicFramePr>
          <p:cNvPr id="36869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6000" y="2286000"/>
          <a:ext cx="4114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Packager Shell Object" showAsIcon="1" r:id="rId3" imgW="914400" imgH="792480" progId="Package">
                  <p:embed/>
                </p:oleObj>
              </mc:Choice>
              <mc:Fallback>
                <p:oleObj name="Packager Shell Object" showAsIcon="1" r:id="rId3" imgW="914400" imgH="792480" progId="Pack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86000"/>
                        <a:ext cx="41148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590800"/>
            <a:ext cx="6629400" cy="32004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09800" y="2971800"/>
            <a:ext cx="3962400" cy="2362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54831" y="1106487"/>
            <a:ext cx="7848600" cy="1295401"/>
          </a:xfrm>
          <a:prstGeom prst="wedgeRectCallout">
            <a:avLst>
              <a:gd name="adj1" fmla="val -12651"/>
              <a:gd name="adj2" fmla="val -503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200"/>
              </a:spcBef>
              <a:defRPr/>
            </a:pPr>
            <a:r>
              <a:rPr lang="en-US" sz="8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026" name="Picture 2" descr="D:\Shafiq\My Pictures\pic--k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786" y="1328731"/>
            <a:ext cx="3227212" cy="18761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D:\My Pictures\PIC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1291" y="1313058"/>
            <a:ext cx="3196822" cy="1892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D:\My Pictures\picoile 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101" y="4062519"/>
            <a:ext cx="3227211" cy="21496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D:\Shafiq\My Pictures\PIC-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252" y="4096395"/>
            <a:ext cx="3247177" cy="20398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524000" y="481013"/>
            <a:ext cx="6196013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>
                <a:solidFill>
                  <a:srgbClr val="FF0000"/>
                </a:solidFill>
                <a:latin typeface="Calibri" pitchFamily="34" charset="0"/>
                <a:cs typeface="Vrinda" pitchFamily="2" charset="0"/>
              </a:rPr>
              <a:t> </a:t>
            </a:r>
            <a:r>
              <a:rPr lang="bn-BD" sz="4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 বৈচিত্রে   ভরপুর-- বাংলাদেশ ?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214</Words>
  <Application>Microsoft Office PowerPoint</Application>
  <PresentationFormat>On-screen Show (4:3)</PresentationFormat>
  <Paragraphs>43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Windows User</cp:lastModifiedBy>
  <cp:revision>49</cp:revision>
  <dcterms:created xsi:type="dcterms:W3CDTF">2015-05-05T06:43:27Z</dcterms:created>
  <dcterms:modified xsi:type="dcterms:W3CDTF">2019-10-21T02:22:22Z</dcterms:modified>
</cp:coreProperties>
</file>