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73" r:id="rId3"/>
    <p:sldId id="271" r:id="rId4"/>
    <p:sldId id="272" r:id="rId5"/>
    <p:sldId id="276" r:id="rId6"/>
    <p:sldId id="266" r:id="rId7"/>
    <p:sldId id="265" r:id="rId8"/>
    <p:sldId id="286" r:id="rId9"/>
    <p:sldId id="262"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EFEFE"/>
    <a:srgbClr val="C4F7F8"/>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41" autoAdjust="0"/>
    <p:restoredTop sz="80610" autoAdjust="0"/>
  </p:normalViewPr>
  <p:slideViewPr>
    <p:cSldViewPr snapToGrid="0">
      <p:cViewPr varScale="1">
        <p:scale>
          <a:sx n="59" d="100"/>
          <a:sy n="59" d="100"/>
        </p:scale>
        <p:origin x="-804" y="-72"/>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EB66A-E459-40B1-AD74-91DE6E21CC95}" type="datetimeFigureOut">
              <a:rPr lang="en-GB" smtClean="0"/>
              <a:t>21/10/2019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8E1CF-8877-445C-91DC-ED128D97943B}" type="slidenum">
              <a:rPr lang="en-GB" smtClean="0"/>
              <a:t>‹#›</a:t>
            </a:fld>
            <a:endParaRPr lang="en-GB"/>
          </a:p>
        </p:txBody>
      </p:sp>
    </p:spTree>
    <p:extLst>
      <p:ext uri="{BB962C8B-B14F-4D97-AF65-F5344CB8AC3E}">
        <p14:creationId xmlns:p14="http://schemas.microsoft.com/office/powerpoint/2010/main" val="423289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BD" dirty="0" smtClean="0"/>
              <a:t>শ্রেণী</a:t>
            </a:r>
            <a:r>
              <a:rPr lang="bn-BD" baseline="0" dirty="0" smtClean="0"/>
              <a:t> ব্যবস্থাপনার প্রাথমিক পর্যায়ে শিক্ষার্থীদের মনোযোগ আকর্ষণের উদ্দেশ্যে </a:t>
            </a:r>
            <a:r>
              <a:rPr lang="bn-BD" dirty="0" smtClean="0"/>
              <a:t>স্বাগতম স্লাইডটি। সংশ্লিষ্ট</a:t>
            </a:r>
            <a:r>
              <a:rPr lang="bn-BD" baseline="0" dirty="0" smtClean="0"/>
              <a:t> ছবিটি দ্বারা</a:t>
            </a:r>
            <a:r>
              <a:rPr lang="bn-BD" dirty="0" smtClean="0"/>
              <a:t> পাঠের</a:t>
            </a:r>
            <a:r>
              <a:rPr lang="bn-BD" baseline="0" dirty="0" smtClean="0"/>
              <a:t> প্রেক্ষাপট বোঝানো হয়েছে । স্বাগতম স্লাইডটি নিয়ে</a:t>
            </a:r>
            <a:r>
              <a:rPr lang="en-US" baseline="0" dirty="0" smtClean="0"/>
              <a:t> </a:t>
            </a:r>
            <a:r>
              <a:rPr lang="bn-BD" baseline="0" dirty="0" smtClean="0"/>
              <a:t>শিক্ষার্থীদের কোন প্রশ্ন না থাকলে  কোনো আলোচনা নয় । </a:t>
            </a: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AB58E1CF-8877-445C-91DC-ED128D97943B}" type="slidenum">
              <a:rPr lang="en-GB" smtClean="0"/>
              <a:t>1</a:t>
            </a:fld>
            <a:endParaRPr lang="en-GB"/>
          </a:p>
        </p:txBody>
      </p:sp>
    </p:spTree>
    <p:extLst>
      <p:ext uri="{BB962C8B-B14F-4D97-AF65-F5344CB8AC3E}">
        <p14:creationId xmlns:p14="http://schemas.microsoft.com/office/powerpoint/2010/main" val="48941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sz="1200" dirty="0" smtClean="0">
                <a:latin typeface="NikoshBAN" pitchFamily="2" charset="0"/>
                <a:cs typeface="NikoshBAN" pitchFamily="2" charset="0"/>
              </a:rPr>
              <a:t>পাঠ</a:t>
            </a:r>
            <a:r>
              <a:rPr lang="bn-BD" sz="1200" baseline="0" dirty="0" smtClean="0">
                <a:latin typeface="NikoshBAN" pitchFamily="2" charset="0"/>
                <a:cs typeface="NikoshBAN" pitchFamily="2" charset="0"/>
              </a:rPr>
              <a:t> শিরোনাম বের করার জন্য ছোট ছোট প্রশ্ন করা যেতে পারে ।তোমরা ঠিক ধরেছ - আজ আমরা পড়ব </a:t>
            </a:r>
            <a:r>
              <a:rPr lang="en-US" sz="1200" baseline="0" dirty="0" err="1" smtClean="0">
                <a:latin typeface="NikoshBAN" pitchFamily="2" charset="0"/>
                <a:cs typeface="NikoshBAN" pitchFamily="2" charset="0"/>
              </a:rPr>
              <a:t>উদ্ভিদ</a:t>
            </a:r>
            <a:r>
              <a:rPr lang="en-US" sz="1200" baseline="0" dirty="0" smtClean="0">
                <a:latin typeface="NikoshBAN" pitchFamily="2" charset="0"/>
                <a:cs typeface="NikoshBAN" pitchFamily="2" charset="0"/>
              </a:rPr>
              <a:t> ও </a:t>
            </a:r>
            <a:r>
              <a:rPr lang="en-US" sz="1200" baseline="0" dirty="0" err="1" smtClean="0">
                <a:latin typeface="NikoshBAN" pitchFamily="2" charset="0"/>
                <a:cs typeface="NikoshBAN" pitchFamily="2" charset="0"/>
              </a:rPr>
              <a:t>পানির</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সম্পর্ক</a:t>
            </a:r>
            <a:r>
              <a:rPr lang="en-US" sz="1200" baseline="0" dirty="0" smtClean="0">
                <a:latin typeface="NikoshBAN" pitchFamily="2" charset="0"/>
                <a:cs typeface="NikoshBAN" pitchFamily="2" charset="0"/>
              </a:rPr>
              <a:t> </a:t>
            </a:r>
            <a:r>
              <a:rPr lang="bn-BD" sz="1200" baseline="0" dirty="0" smtClean="0">
                <a:latin typeface="NikoshBAN" pitchFamily="2" charset="0"/>
                <a:cs typeface="NikoshBAN" pitchFamily="2" charset="0"/>
              </a:rPr>
              <a:t> । আজকের পাঠের মানসিক পরিবেশ তৈরির  চেষ্টা করা হয়েছে। তবে বিষয় শিক্ষক  ভিন্ন উপায়ে ও এ  কাজটি করতে পারেন।</a:t>
            </a:r>
            <a:endParaRPr lang="en-US" sz="1200"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AB58E1CF-8877-445C-91DC-ED128D97943B}" type="slidenum">
              <a:rPr lang="en-GB" smtClean="0"/>
              <a:t>3</a:t>
            </a:fld>
            <a:endParaRPr lang="en-GB"/>
          </a:p>
        </p:txBody>
      </p:sp>
    </p:spTree>
    <p:extLst>
      <p:ext uri="{BB962C8B-B14F-4D97-AF65-F5344CB8AC3E}">
        <p14:creationId xmlns:p14="http://schemas.microsoft.com/office/powerpoint/2010/main" val="2174214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BD" sz="1200" kern="1200" dirty="0" smtClean="0">
                <a:solidFill>
                  <a:schemeClr val="tx1"/>
                </a:solidFill>
                <a:latin typeface="NikoshBAN" panose="02000000000000000000" pitchFamily="2" charset="0"/>
                <a:ea typeface="+mn-ea"/>
                <a:cs typeface="NikoshBAN" panose="02000000000000000000" pitchFamily="2" charset="0"/>
              </a:rPr>
              <a:t>আজকের</a:t>
            </a:r>
            <a:r>
              <a:rPr lang="bn-BD" sz="1200" kern="1200" baseline="0" dirty="0" smtClean="0">
                <a:solidFill>
                  <a:schemeClr val="tx1"/>
                </a:solidFill>
                <a:latin typeface="NikoshBAN" panose="02000000000000000000" pitchFamily="2" charset="0"/>
                <a:ea typeface="+mn-ea"/>
                <a:cs typeface="NikoshBAN" panose="02000000000000000000" pitchFamily="2" charset="0"/>
              </a:rPr>
              <a:t> পাঠের প্রথম শিখনফল অর্জনের উদ্দেশ্যে এই স্লাইডটি প্রদর্শন করা হয়েছে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dirty="0" smtClean="0">
              <a:latin typeface="NikoshBAN" panose="02000000000000000000" pitchFamily="2" charset="0"/>
              <a:cs typeface="NikoshBAN" panose="02000000000000000000" pitchFamily="2" charset="0"/>
            </a:endParaRPr>
          </a:p>
          <a:p>
            <a:pPr marL="171450" indent="-171450">
              <a:buFont typeface="Wingdings" pitchFamily="2" charset="2"/>
              <a:buChar char="§"/>
            </a:pPr>
            <a:r>
              <a:rPr lang="bn-BD" dirty="0" smtClean="0">
                <a:latin typeface="NikoshBAN" pitchFamily="2" charset="0"/>
                <a:cs typeface="NikoshBAN" pitchFamily="2" charset="0"/>
              </a:rPr>
              <a:t>শিক্ষকমন্ডলী</a:t>
            </a:r>
            <a:r>
              <a:rPr lang="bn-BD" baseline="0" dirty="0" smtClean="0">
                <a:latin typeface="NikoshBAN" pitchFamily="2" charset="0"/>
                <a:cs typeface="NikoshBAN" pitchFamily="2" charset="0"/>
              </a:rPr>
              <a:t> পাঠ উপস্থাপনের ক্ষেত্রে নিজের কৌশল প্রয়োগ করতে পারেন ।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AB58E1CF-8877-445C-91DC-ED128D97943B}" type="slidenum">
              <a:rPr lang="en-GB" smtClean="0"/>
              <a:t>5</a:t>
            </a:fld>
            <a:endParaRPr lang="en-GB"/>
          </a:p>
        </p:txBody>
      </p:sp>
    </p:spTree>
    <p:extLst>
      <p:ext uri="{BB962C8B-B14F-4D97-AF65-F5344CB8AC3E}">
        <p14:creationId xmlns:p14="http://schemas.microsoft.com/office/powerpoint/2010/main" val="234017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bn-BD" dirty="0" smtClean="0">
                <a:latin typeface="NikoshBAN" panose="02000000000000000000" pitchFamily="2" charset="0"/>
                <a:cs typeface="NikoshBAN" panose="02000000000000000000" pitchFamily="2" charset="0"/>
              </a:rPr>
              <a:t>পরীক্ষণটি</a:t>
            </a:r>
            <a:r>
              <a:rPr lang="bn-BD" baseline="0" dirty="0" smtClean="0">
                <a:latin typeface="NikoshBAN" panose="02000000000000000000" pitchFamily="2" charset="0"/>
                <a:cs typeface="NikoshBAN" panose="02000000000000000000" pitchFamily="2" charset="0"/>
              </a:rPr>
              <a:t> শ্রেণিকক্ষে শিক্ষক মহোদয় অবশ্যই করে দেখাবেন ।হাতে কলমে করালে ভিডিওটি দেখানোর দরকার নেই ।পরীক্ষণটির ব্যাখ্যা : </a:t>
            </a:r>
            <a:r>
              <a:rPr lang="bn-BD" dirty="0" smtClean="0">
                <a:latin typeface="NikoshBAN" panose="02000000000000000000" pitchFamily="2" charset="0"/>
                <a:cs typeface="NikoshBAN" panose="02000000000000000000" pitchFamily="2" charset="0"/>
              </a:rPr>
              <a:t>পটাসিয়াম পার ম্যাংগানেট</a:t>
            </a:r>
            <a:r>
              <a:rPr lang="bn-BD" baseline="0" dirty="0" smtClean="0">
                <a:latin typeface="NikoshBAN" panose="02000000000000000000" pitchFamily="2" charset="0"/>
                <a:cs typeface="NikoshBAN" panose="02000000000000000000" pitchFamily="2" charset="0"/>
              </a:rPr>
              <a:t> এর একটি দানায় অনেকগুলো অণু জড়ো হয়ে থাকে ।দানাটি গ্লাসের পানিতে ছেড়ে দিলে দানার অণু পানির অণু দিয়ে জড়ালো ভাবে আকৃষ্ট হয়ে দানার অণুগুলো পানিতে সমানভাবে ছড়িয়ে পড়ে ফলে দানাটি পানিতে দ্রবীভূত হয় । </a:t>
            </a:r>
            <a:endParaRPr lang="en-GB"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AB58E1CF-8877-445C-91DC-ED128D97943B}" type="slidenum">
              <a:rPr lang="en-GB" smtClean="0"/>
              <a:t>6</a:t>
            </a:fld>
            <a:endParaRPr lang="en-GB"/>
          </a:p>
        </p:txBody>
      </p:sp>
    </p:spTree>
    <p:extLst>
      <p:ext uri="{BB962C8B-B14F-4D97-AF65-F5344CB8AC3E}">
        <p14:creationId xmlns:p14="http://schemas.microsoft.com/office/powerpoint/2010/main" val="347984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8E1CF-8877-445C-91DC-ED128D97943B}" type="slidenum">
              <a:rPr lang="en-GB" smtClean="0"/>
              <a:t>8</a:t>
            </a:fld>
            <a:endParaRPr lang="en-GB"/>
          </a:p>
        </p:txBody>
      </p:sp>
    </p:spTree>
    <p:extLst>
      <p:ext uri="{BB962C8B-B14F-4D97-AF65-F5344CB8AC3E}">
        <p14:creationId xmlns:p14="http://schemas.microsoft.com/office/powerpoint/2010/main" val="416397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01/11/2015</a:t>
            </a:r>
            <a:endParaRPr lang="en-GB"/>
          </a:p>
        </p:txBody>
      </p:sp>
      <p:sp>
        <p:nvSpPr>
          <p:cNvPr id="5" name="Footer Placeholder 4"/>
          <p:cNvSpPr>
            <a:spLocks noGrp="1"/>
          </p:cNvSpPr>
          <p:nvPr>
            <p:ph type="ftr" sz="quarter" idx="11"/>
          </p:nvPr>
        </p:nvSpPr>
        <p:spPr/>
        <p:txBody>
          <a:bodyPr/>
          <a:lstStyle/>
          <a:p>
            <a:r>
              <a:rPr lang="as-IN" smtClean="0"/>
              <a:t>আফরোজা,রংপুর </a:t>
            </a:r>
            <a:endParaRPr lang="en-GB"/>
          </a:p>
        </p:txBody>
      </p:sp>
      <p:sp>
        <p:nvSpPr>
          <p:cNvPr id="6" name="Slide Number Placeholder 5"/>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24903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01/11/2015</a:t>
            </a:r>
            <a:endParaRPr lang="en-GB"/>
          </a:p>
        </p:txBody>
      </p:sp>
      <p:sp>
        <p:nvSpPr>
          <p:cNvPr id="5" name="Footer Placeholder 4"/>
          <p:cNvSpPr>
            <a:spLocks noGrp="1"/>
          </p:cNvSpPr>
          <p:nvPr>
            <p:ph type="ftr" sz="quarter" idx="11"/>
          </p:nvPr>
        </p:nvSpPr>
        <p:spPr/>
        <p:txBody>
          <a:bodyPr/>
          <a:lstStyle/>
          <a:p>
            <a:r>
              <a:rPr lang="as-IN" smtClean="0"/>
              <a:t>আফরোজা,রংপুর </a:t>
            </a:r>
            <a:endParaRPr lang="en-GB"/>
          </a:p>
        </p:txBody>
      </p:sp>
      <p:sp>
        <p:nvSpPr>
          <p:cNvPr id="6" name="Slide Number Placeholder 5"/>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315867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01/11/2015</a:t>
            </a:r>
            <a:endParaRPr lang="en-GB"/>
          </a:p>
        </p:txBody>
      </p:sp>
      <p:sp>
        <p:nvSpPr>
          <p:cNvPr id="5" name="Footer Placeholder 4"/>
          <p:cNvSpPr>
            <a:spLocks noGrp="1"/>
          </p:cNvSpPr>
          <p:nvPr>
            <p:ph type="ftr" sz="quarter" idx="11"/>
          </p:nvPr>
        </p:nvSpPr>
        <p:spPr/>
        <p:txBody>
          <a:bodyPr/>
          <a:lstStyle/>
          <a:p>
            <a:r>
              <a:rPr lang="as-IN" smtClean="0"/>
              <a:t>আফরোজা,রংপুর </a:t>
            </a:r>
            <a:endParaRPr lang="en-GB"/>
          </a:p>
        </p:txBody>
      </p:sp>
      <p:sp>
        <p:nvSpPr>
          <p:cNvPr id="6" name="Slide Number Placeholder 5"/>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376151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01/11/2015</a:t>
            </a:r>
            <a:endParaRPr lang="en-GB"/>
          </a:p>
        </p:txBody>
      </p:sp>
      <p:sp>
        <p:nvSpPr>
          <p:cNvPr id="5" name="Footer Placeholder 4"/>
          <p:cNvSpPr>
            <a:spLocks noGrp="1"/>
          </p:cNvSpPr>
          <p:nvPr>
            <p:ph type="ftr" sz="quarter" idx="11"/>
          </p:nvPr>
        </p:nvSpPr>
        <p:spPr/>
        <p:txBody>
          <a:bodyPr/>
          <a:lstStyle/>
          <a:p>
            <a:r>
              <a:rPr lang="as-IN" smtClean="0"/>
              <a:t>আফরোজা,রংপুর </a:t>
            </a:r>
            <a:endParaRPr lang="en-GB"/>
          </a:p>
        </p:txBody>
      </p:sp>
      <p:sp>
        <p:nvSpPr>
          <p:cNvPr id="6" name="Slide Number Placeholder 5"/>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106731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01/11/2015</a:t>
            </a:r>
            <a:endParaRPr lang="en-GB"/>
          </a:p>
        </p:txBody>
      </p:sp>
      <p:sp>
        <p:nvSpPr>
          <p:cNvPr id="5" name="Footer Placeholder 4"/>
          <p:cNvSpPr>
            <a:spLocks noGrp="1"/>
          </p:cNvSpPr>
          <p:nvPr>
            <p:ph type="ftr" sz="quarter" idx="11"/>
          </p:nvPr>
        </p:nvSpPr>
        <p:spPr/>
        <p:txBody>
          <a:bodyPr/>
          <a:lstStyle/>
          <a:p>
            <a:r>
              <a:rPr lang="as-IN" smtClean="0"/>
              <a:t>আফরোজা,রংপুর </a:t>
            </a:r>
            <a:endParaRPr lang="en-GB"/>
          </a:p>
        </p:txBody>
      </p:sp>
      <p:sp>
        <p:nvSpPr>
          <p:cNvPr id="6" name="Slide Number Placeholder 5"/>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108908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01/11/2015</a:t>
            </a:r>
            <a:endParaRPr lang="en-GB"/>
          </a:p>
        </p:txBody>
      </p:sp>
      <p:sp>
        <p:nvSpPr>
          <p:cNvPr id="6" name="Footer Placeholder 5"/>
          <p:cNvSpPr>
            <a:spLocks noGrp="1"/>
          </p:cNvSpPr>
          <p:nvPr>
            <p:ph type="ftr" sz="quarter" idx="11"/>
          </p:nvPr>
        </p:nvSpPr>
        <p:spPr/>
        <p:txBody>
          <a:bodyPr/>
          <a:lstStyle/>
          <a:p>
            <a:r>
              <a:rPr lang="as-IN" smtClean="0"/>
              <a:t>আফরোজা,রংপুর </a:t>
            </a:r>
            <a:endParaRPr lang="en-GB"/>
          </a:p>
        </p:txBody>
      </p:sp>
      <p:sp>
        <p:nvSpPr>
          <p:cNvPr id="7" name="Slide Number Placeholder 6"/>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12846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01/11/2015</a:t>
            </a:r>
            <a:endParaRPr lang="en-GB"/>
          </a:p>
        </p:txBody>
      </p:sp>
      <p:sp>
        <p:nvSpPr>
          <p:cNvPr id="8" name="Footer Placeholder 7"/>
          <p:cNvSpPr>
            <a:spLocks noGrp="1"/>
          </p:cNvSpPr>
          <p:nvPr>
            <p:ph type="ftr" sz="quarter" idx="11"/>
          </p:nvPr>
        </p:nvSpPr>
        <p:spPr/>
        <p:txBody>
          <a:bodyPr/>
          <a:lstStyle/>
          <a:p>
            <a:r>
              <a:rPr lang="as-IN" smtClean="0"/>
              <a:t>আফরোজা,রংপুর </a:t>
            </a:r>
            <a:endParaRPr lang="en-GB"/>
          </a:p>
        </p:txBody>
      </p:sp>
      <p:sp>
        <p:nvSpPr>
          <p:cNvPr id="9" name="Slide Number Placeholder 8"/>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80401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01/11/2015</a:t>
            </a:r>
            <a:endParaRPr lang="en-GB"/>
          </a:p>
        </p:txBody>
      </p:sp>
      <p:sp>
        <p:nvSpPr>
          <p:cNvPr id="4" name="Footer Placeholder 3"/>
          <p:cNvSpPr>
            <a:spLocks noGrp="1"/>
          </p:cNvSpPr>
          <p:nvPr>
            <p:ph type="ftr" sz="quarter" idx="11"/>
          </p:nvPr>
        </p:nvSpPr>
        <p:spPr/>
        <p:txBody>
          <a:bodyPr/>
          <a:lstStyle/>
          <a:p>
            <a:r>
              <a:rPr lang="as-IN" smtClean="0"/>
              <a:t>আফরোজা,রংপুর </a:t>
            </a:r>
            <a:endParaRPr lang="en-GB"/>
          </a:p>
        </p:txBody>
      </p:sp>
      <p:sp>
        <p:nvSpPr>
          <p:cNvPr id="5" name="Slide Number Placeholder 4"/>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50049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01/11/2015</a:t>
            </a:r>
            <a:endParaRPr lang="en-GB"/>
          </a:p>
        </p:txBody>
      </p:sp>
      <p:sp>
        <p:nvSpPr>
          <p:cNvPr id="3" name="Footer Placeholder 2"/>
          <p:cNvSpPr>
            <a:spLocks noGrp="1"/>
          </p:cNvSpPr>
          <p:nvPr>
            <p:ph type="ftr" sz="quarter" idx="11"/>
          </p:nvPr>
        </p:nvSpPr>
        <p:spPr/>
        <p:txBody>
          <a:bodyPr/>
          <a:lstStyle/>
          <a:p>
            <a:r>
              <a:rPr lang="as-IN" smtClean="0"/>
              <a:t>আফরোজা,রংপুর </a:t>
            </a:r>
            <a:endParaRPr lang="en-GB"/>
          </a:p>
        </p:txBody>
      </p:sp>
      <p:sp>
        <p:nvSpPr>
          <p:cNvPr id="4" name="Slide Number Placeholder 3"/>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163968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01/11/2015</a:t>
            </a:r>
            <a:endParaRPr lang="en-GB"/>
          </a:p>
        </p:txBody>
      </p:sp>
      <p:sp>
        <p:nvSpPr>
          <p:cNvPr id="6" name="Footer Placeholder 5"/>
          <p:cNvSpPr>
            <a:spLocks noGrp="1"/>
          </p:cNvSpPr>
          <p:nvPr>
            <p:ph type="ftr" sz="quarter" idx="11"/>
          </p:nvPr>
        </p:nvSpPr>
        <p:spPr/>
        <p:txBody>
          <a:bodyPr/>
          <a:lstStyle/>
          <a:p>
            <a:r>
              <a:rPr lang="as-IN" smtClean="0"/>
              <a:t>আফরোজা,রংপুর </a:t>
            </a:r>
            <a:endParaRPr lang="en-GB"/>
          </a:p>
        </p:txBody>
      </p:sp>
      <p:sp>
        <p:nvSpPr>
          <p:cNvPr id="7" name="Slide Number Placeholder 6"/>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293893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01/11/2015</a:t>
            </a:r>
            <a:endParaRPr lang="en-GB"/>
          </a:p>
        </p:txBody>
      </p:sp>
      <p:sp>
        <p:nvSpPr>
          <p:cNvPr id="6" name="Footer Placeholder 5"/>
          <p:cNvSpPr>
            <a:spLocks noGrp="1"/>
          </p:cNvSpPr>
          <p:nvPr>
            <p:ph type="ftr" sz="quarter" idx="11"/>
          </p:nvPr>
        </p:nvSpPr>
        <p:spPr/>
        <p:txBody>
          <a:bodyPr/>
          <a:lstStyle/>
          <a:p>
            <a:r>
              <a:rPr lang="as-IN" smtClean="0"/>
              <a:t>আফরোজা,রংপুর </a:t>
            </a:r>
            <a:endParaRPr lang="en-GB"/>
          </a:p>
        </p:txBody>
      </p:sp>
      <p:sp>
        <p:nvSpPr>
          <p:cNvPr id="7" name="Slide Number Placeholder 6"/>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164050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01/11/2015</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s-IN" smtClean="0"/>
              <a:t>আফরোজা,রংপুর </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93841-1347-4E5A-914A-25B2DED445B1}" type="slidenum">
              <a:rPr lang="en-GB" smtClean="0"/>
              <a:t>‹#›</a:t>
            </a:fld>
            <a:endParaRPr lang="en-GB"/>
          </a:p>
        </p:txBody>
      </p:sp>
      <p:sp>
        <p:nvSpPr>
          <p:cNvPr id="7" name="Rectangle 6"/>
          <p:cNvSpPr/>
          <p:nvPr userDrawn="1"/>
        </p:nvSpPr>
        <p:spPr>
          <a:xfrm>
            <a:off x="0" y="0"/>
            <a:ext cx="12192000" cy="6858000"/>
          </a:xfrm>
          <a:prstGeom prst="rect">
            <a:avLst/>
          </a:prstGeom>
          <a:noFill/>
          <a:ln w="187325" cmpd="dbl">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749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gif"/><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latin typeface="NikoshBAN" panose="02000000000000000000" pitchFamily="2" charset="0"/>
                <a:cs typeface="NikoshBAN" panose="02000000000000000000" pitchFamily="2" charset="0"/>
              </a:rPr>
              <a:t>01/11/2015</a:t>
            </a:r>
            <a:endParaRPr lang="en-GB" sz="1400" dirty="0">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latin typeface="NikoshBAN" panose="02000000000000000000" pitchFamily="2" charset="0"/>
                <a:cs typeface="NikoshBAN" panose="02000000000000000000" pitchFamily="2" charset="0"/>
              </a:rPr>
              <a:t>আফরোজা,রংপুর </a:t>
            </a:r>
            <a:endParaRPr lang="en-GB" sz="14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latin typeface="NikoshBAN" panose="02000000000000000000" pitchFamily="2" charset="0"/>
                <a:cs typeface="NikoshBAN" panose="02000000000000000000" pitchFamily="2" charset="0"/>
              </a:rPr>
              <a:t>1</a:t>
            </a:fld>
            <a:endParaRPr lang="en-GB" sz="1400" dirty="0">
              <a:latin typeface="NikoshBAN" panose="02000000000000000000" pitchFamily="2" charset="0"/>
              <a:cs typeface="NikoshBAN" panose="02000000000000000000" pitchFamily="2" charset="0"/>
            </a:endParaRPr>
          </a:p>
        </p:txBody>
      </p:sp>
      <p:sp>
        <p:nvSpPr>
          <p:cNvPr id="5" name="TextBox 4"/>
          <p:cNvSpPr txBox="1"/>
          <p:nvPr/>
        </p:nvSpPr>
        <p:spPr>
          <a:xfrm>
            <a:off x="7286765" y="1171073"/>
            <a:ext cx="4067034" cy="219908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8800" b="1" dirty="0" smtClean="0">
                <a:ln w="11430"/>
                <a:solidFill>
                  <a:srgbClr val="7ABC32"/>
                </a:solidFill>
                <a:effectLst>
                  <a:outerShdw blurRad="50800" dist="39000" dir="5460000" algn="tl">
                    <a:srgbClr val="000000">
                      <a:alpha val="38000"/>
                    </a:srgbClr>
                  </a:outerShdw>
                </a:effectLst>
                <a:latin typeface="NikoshBAN" pitchFamily="2" charset="0"/>
                <a:cs typeface="NikoshBAN" pitchFamily="2" charset="0"/>
              </a:rPr>
              <a:t>স্বাগতম </a:t>
            </a:r>
            <a:endParaRPr lang="en-US" sz="8800" b="1" dirty="0">
              <a:ln w="11430"/>
              <a:solidFill>
                <a:srgbClr val="7ABC32"/>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980419"/>
            <a:ext cx="2762837" cy="2389736"/>
          </a:xfrm>
          <a:prstGeom prst="rect">
            <a:avLst/>
          </a:prstGeom>
        </p:spPr>
      </p:pic>
      <p:grpSp>
        <p:nvGrpSpPr>
          <p:cNvPr id="14" name="Group 13"/>
          <p:cNvGrpSpPr/>
          <p:nvPr/>
        </p:nvGrpSpPr>
        <p:grpSpPr>
          <a:xfrm>
            <a:off x="838200" y="1988696"/>
            <a:ext cx="4503821" cy="3497704"/>
            <a:chOff x="333237" y="1863649"/>
            <a:chExt cx="6953527" cy="4492701"/>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237" y="1863649"/>
              <a:ext cx="6953527" cy="4492701"/>
            </a:xfrm>
            <a:prstGeom prst="rect">
              <a:avLst/>
            </a:prstGeom>
          </p:spPr>
        </p:pic>
        <p:cxnSp>
          <p:nvCxnSpPr>
            <p:cNvPr id="11" name="Straight Connector 10"/>
            <p:cNvCxnSpPr/>
            <p:nvPr/>
          </p:nvCxnSpPr>
          <p:spPr>
            <a:xfrm>
              <a:off x="2967789" y="5991225"/>
              <a:ext cx="2165685" cy="0"/>
            </a:xfrm>
            <a:prstGeom prst="line">
              <a:avLst/>
            </a:prstGeom>
            <a:ln w="676275"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1777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95000"/>
                  </a:schemeClr>
                </a:solidFill>
                <a:latin typeface="NikoshBAN" panose="02000000000000000000" pitchFamily="2" charset="0"/>
                <a:cs typeface="NikoshBAN" panose="02000000000000000000" pitchFamily="2" charset="0"/>
              </a:rPr>
              <a:t>01/11/2015</a:t>
            </a:r>
            <a:endParaRPr lang="en-GB" sz="1400" dirty="0">
              <a:solidFill>
                <a:schemeClr val="bg1">
                  <a:lumMod val="9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9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9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95000"/>
                  </a:schemeClr>
                </a:solidFill>
                <a:latin typeface="NikoshBAN" panose="02000000000000000000" pitchFamily="2" charset="0"/>
                <a:cs typeface="NikoshBAN" panose="02000000000000000000" pitchFamily="2" charset="0"/>
              </a:rPr>
              <a:t>10</a:t>
            </a:fld>
            <a:endParaRPr lang="en-GB" sz="1400" dirty="0">
              <a:solidFill>
                <a:schemeClr val="bg1">
                  <a:lumMod val="95000"/>
                </a:schemeClr>
              </a:solidFill>
              <a:latin typeface="NikoshBAN" panose="02000000000000000000" pitchFamily="2" charset="0"/>
              <a:cs typeface="NikoshBAN" panose="02000000000000000000" pitchFamily="2" charset="0"/>
            </a:endParaRPr>
          </a:p>
        </p:txBody>
      </p:sp>
      <p:sp>
        <p:nvSpPr>
          <p:cNvPr id="15" name="TextBox 14"/>
          <p:cNvSpPr txBox="1"/>
          <p:nvPr/>
        </p:nvSpPr>
        <p:spPr>
          <a:xfrm>
            <a:off x="6413693" y="2544836"/>
            <a:ext cx="3513694" cy="1862048"/>
          </a:xfrm>
          <a:prstGeom prst="rect">
            <a:avLst/>
          </a:prstGeom>
          <a:noFill/>
        </p:spPr>
        <p:txBody>
          <a:bodyPr wrap="square" rtlCol="0">
            <a:spAutoFit/>
          </a:bodyPr>
          <a:lstStyle/>
          <a:p>
            <a:r>
              <a:rPr lang="en-US" sz="11500" dirty="0" err="1" smtClean="0">
                <a:latin typeface="NikoshBAN" panose="02000000000000000000" pitchFamily="2" charset="0"/>
                <a:cs typeface="NikoshBAN" panose="02000000000000000000" pitchFamily="2" charset="0"/>
              </a:rPr>
              <a:t>ধন্যবাদ</a:t>
            </a:r>
            <a:r>
              <a:rPr lang="en-US" sz="11500" dirty="0" smtClean="0">
                <a:latin typeface="NikoshBAN" panose="02000000000000000000" pitchFamily="2" charset="0"/>
                <a:cs typeface="NikoshBAN" panose="02000000000000000000" pitchFamily="2" charset="0"/>
              </a:rPr>
              <a:t> </a:t>
            </a:r>
            <a:endParaRPr lang="en-GB" sz="11500" dirty="0">
              <a:latin typeface="NikoshBAN" panose="02000000000000000000" pitchFamily="2" charset="0"/>
              <a:cs typeface="NikoshBAN" panose="02000000000000000000" pitchFamily="2" charset="0"/>
            </a:endParaRPr>
          </a:p>
        </p:txBody>
      </p:sp>
      <p:sp>
        <p:nvSpPr>
          <p:cNvPr id="22" name="Rectangle 21"/>
          <p:cNvSpPr/>
          <p:nvPr/>
        </p:nvSpPr>
        <p:spPr>
          <a:xfrm rot="21150177">
            <a:off x="6764418" y="320842"/>
            <a:ext cx="1074822" cy="1835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p:cNvGrpSpPr/>
          <p:nvPr/>
        </p:nvGrpSpPr>
        <p:grpSpPr>
          <a:xfrm>
            <a:off x="327686" y="545432"/>
            <a:ext cx="5928423" cy="5627751"/>
            <a:chOff x="327686" y="545432"/>
            <a:chExt cx="5928423" cy="5627751"/>
          </a:xfrm>
        </p:grpSpPr>
        <p:grpSp>
          <p:nvGrpSpPr>
            <p:cNvPr id="16" name="Group 15"/>
            <p:cNvGrpSpPr/>
            <p:nvPr/>
          </p:nvGrpSpPr>
          <p:grpSpPr>
            <a:xfrm>
              <a:off x="327686" y="545432"/>
              <a:ext cx="5928423" cy="5627751"/>
              <a:chOff x="990601" y="759091"/>
              <a:chExt cx="6951514" cy="5766400"/>
            </a:xfrm>
          </p:grpSpPr>
          <p:pic>
            <p:nvPicPr>
              <p:cNvPr id="17" name="Picture 4" descr="http://download.4-designer.com/files/2012121213/Big-tree-vector-material-19637.jpg"/>
              <p:cNvPicPr>
                <a:picLocks noChangeAspect="1" noChangeArrowheads="1"/>
              </p:cNvPicPr>
              <p:nvPr/>
            </p:nvPicPr>
            <p:blipFill rotWithShape="1">
              <a:blip r:embed="rId2">
                <a:extLst>
                  <a:ext uri="{28A0092B-C50C-407E-A947-70E740481C1C}">
                    <a14:useLocalDpi xmlns:a14="http://schemas.microsoft.com/office/drawing/2010/main" val="0"/>
                  </a:ext>
                </a:extLst>
              </a:blip>
              <a:srcRect t="63152" r="19515"/>
              <a:stretch/>
            </p:blipFill>
            <p:spPr bwMode="auto">
              <a:xfrm>
                <a:off x="990601" y="4191000"/>
                <a:ext cx="4752109" cy="23344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4" descr="http://download.4-designer.com/files/2012121213/Big-tree-vector-material-19637.jpg"/>
              <p:cNvPicPr>
                <a:picLocks noChangeAspect="1" noChangeArrowheads="1"/>
              </p:cNvPicPr>
              <p:nvPr/>
            </p:nvPicPr>
            <p:blipFill rotWithShape="1">
              <a:blip r:embed="rId2">
                <a:extLst>
                  <a:ext uri="{28A0092B-C50C-407E-A947-70E740481C1C}">
                    <a14:useLocalDpi xmlns:a14="http://schemas.microsoft.com/office/drawing/2010/main" val="0"/>
                  </a:ext>
                </a:extLst>
              </a:blip>
              <a:srcRect t="63152" r="19515"/>
              <a:stretch/>
            </p:blipFill>
            <p:spPr bwMode="auto">
              <a:xfrm flipH="1">
                <a:off x="3124199" y="4398818"/>
                <a:ext cx="4817916" cy="21058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4" descr="http://download.4-designer.com/files/2012121213/Big-tree-vector-material-19637.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167" b="90000" l="10000" r="98500"/>
                        </a14:imgEffect>
                      </a14:imgLayer>
                    </a14:imgProps>
                  </a:ext>
                  <a:ext uri="{28A0092B-C50C-407E-A947-70E740481C1C}">
                    <a14:useLocalDpi xmlns:a14="http://schemas.microsoft.com/office/drawing/2010/main" val="0"/>
                  </a:ext>
                </a:extLst>
              </a:blip>
              <a:srcRect l="11272" b="21454"/>
              <a:stretch/>
            </p:blipFill>
            <p:spPr bwMode="auto">
              <a:xfrm>
                <a:off x="1143000" y="759091"/>
                <a:ext cx="6172200" cy="4488873"/>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08221" y="3358559"/>
              <a:ext cx="1728068" cy="2096650"/>
            </a:xfrm>
            <a:prstGeom prst="rect">
              <a:avLst/>
            </a:prstGeom>
          </p:spPr>
        </p:pic>
      </p:grpSp>
    </p:spTree>
    <p:extLst>
      <p:ext uri="{BB962C8B-B14F-4D97-AF65-F5344CB8AC3E}">
        <p14:creationId xmlns:p14="http://schemas.microsoft.com/office/powerpoint/2010/main" val="34506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latin typeface="NikoshBAN" panose="02000000000000000000" pitchFamily="2" charset="0"/>
                <a:cs typeface="NikoshBAN" panose="02000000000000000000" pitchFamily="2" charset="0"/>
              </a:rPr>
              <a:t>01/11/2015</a:t>
            </a:r>
            <a:endParaRPr lang="en-GB" sz="1400" dirty="0">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latin typeface="NikoshBAN" panose="02000000000000000000" pitchFamily="2" charset="0"/>
                <a:cs typeface="NikoshBAN" panose="02000000000000000000" pitchFamily="2" charset="0"/>
              </a:rPr>
              <a:t>আফরোজা,রংপুর </a:t>
            </a:r>
            <a:endParaRPr lang="en-GB" sz="14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latin typeface="NikoshBAN" panose="02000000000000000000" pitchFamily="2" charset="0"/>
                <a:cs typeface="NikoshBAN" panose="02000000000000000000" pitchFamily="2" charset="0"/>
              </a:rPr>
              <a:t>2</a:t>
            </a:fld>
            <a:endParaRPr lang="en-GB" sz="1400" dirty="0">
              <a:latin typeface="NikoshBAN" panose="02000000000000000000" pitchFamily="2" charset="0"/>
              <a:cs typeface="NikoshBAN" panose="02000000000000000000" pitchFamily="2" charset="0"/>
            </a:endParaRPr>
          </a:p>
        </p:txBody>
      </p:sp>
      <p:sp>
        <p:nvSpPr>
          <p:cNvPr id="5" name="TextBox 4"/>
          <p:cNvSpPr txBox="1">
            <a:spLocks noChangeArrowheads="1"/>
          </p:cNvSpPr>
          <p:nvPr/>
        </p:nvSpPr>
        <p:spPr bwMode="auto">
          <a:xfrm>
            <a:off x="4584031" y="1508197"/>
            <a:ext cx="3048000" cy="856513"/>
          </a:xfrm>
          <a:prstGeom prst="round2DiagRect">
            <a:avLst/>
          </a:prstGeom>
          <a:ln>
            <a:noFill/>
            <a:headEnd/>
            <a:tailEnd/>
          </a:ln>
        </p:spPr>
        <p:style>
          <a:lnRef idx="2">
            <a:schemeClr val="accent5"/>
          </a:lnRef>
          <a:fillRef idx="1">
            <a:schemeClr val="lt1"/>
          </a:fillRef>
          <a:effectRef idx="0">
            <a:schemeClr val="accent5"/>
          </a:effectRef>
          <a:fontRef idx="minor">
            <a:schemeClr val="dk1"/>
          </a:fontRef>
        </p:style>
        <p:txBody>
          <a:bodyPr>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000" b="1" dirty="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পরিচিতি</a:t>
            </a:r>
            <a:endParaRPr lang="en-US" sz="8000" b="1" dirty="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endParaRPr>
          </a:p>
        </p:txBody>
      </p:sp>
      <p:sp>
        <p:nvSpPr>
          <p:cNvPr id="6" name="TextBox 5"/>
          <p:cNvSpPr txBox="1"/>
          <p:nvPr/>
        </p:nvSpPr>
        <p:spPr>
          <a:xfrm>
            <a:off x="6747892" y="3649579"/>
            <a:ext cx="2672834" cy="1585234"/>
          </a:xfrm>
          <a:prstGeom prst="rect">
            <a:avLst/>
          </a:prstGeom>
          <a:noFill/>
          <a:effectLst/>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err="1"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রেহানা</a:t>
            </a:r>
            <a:r>
              <a:rPr lang="en-US"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পারভিন</a:t>
            </a:r>
            <a:r>
              <a:rPr lang="en-US"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 </a:t>
            </a:r>
            <a:r>
              <a:rPr lang="bn-BD"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 </a:t>
            </a:r>
            <a:endParaRPr lang="en-US" b="1" dirty="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endParaRPr>
          </a:p>
          <a:p>
            <a:r>
              <a:rPr lang="bn-BD"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 </a:t>
            </a:r>
            <a:r>
              <a:rPr lang="bn-BD"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সহ</a:t>
            </a:r>
            <a:r>
              <a:rPr lang="en-US" b="1" dirty="0" err="1"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কারী</a:t>
            </a:r>
            <a:r>
              <a:rPr lang="bn-BD"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 শিক্ষক</a:t>
            </a:r>
            <a:endParaRPr lang="en-US"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endParaRPr>
          </a:p>
          <a:p>
            <a:r>
              <a:rPr lang="en-US" b="1" dirty="0" err="1"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পাংশা</a:t>
            </a:r>
            <a:r>
              <a:rPr lang="en-US"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পাইলট</a:t>
            </a:r>
            <a:r>
              <a:rPr lang="en-US"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বালিকা</a:t>
            </a:r>
            <a:r>
              <a:rPr lang="en-US"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উচ্চ</a:t>
            </a:r>
            <a:r>
              <a:rPr lang="en-US"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 </a:t>
            </a:r>
            <a:r>
              <a:rPr lang="en-US" b="1" dirty="0" err="1"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বিদ্যালয়</a:t>
            </a:r>
            <a:r>
              <a:rPr lang="en-US"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 </a:t>
            </a:r>
            <a:r>
              <a:rPr lang="bn-BD"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  </a:t>
            </a:r>
            <a:endParaRPr lang="en-US" b="1" dirty="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a:spLocks noChangeArrowheads="1"/>
          </p:cNvSpPr>
          <p:nvPr/>
        </p:nvSpPr>
        <p:spPr bwMode="auto">
          <a:xfrm>
            <a:off x="2779295" y="3411144"/>
            <a:ext cx="2610852" cy="2062103"/>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 </a:t>
            </a:r>
            <a:r>
              <a:rPr lang="en-US" sz="3200" b="1" dirty="0" err="1"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জীব</a:t>
            </a:r>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বিজ্ঞান</a:t>
            </a:r>
            <a:endParaRPr lang="bn-BD" sz="3200" b="1" dirty="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endParaRPr>
          </a:p>
          <a:p>
            <a:r>
              <a:rPr lang="en-US" sz="3200" b="1" dirty="0" err="1"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নব</a:t>
            </a:r>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ম</a:t>
            </a:r>
            <a:r>
              <a:rPr lang="en-US"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a:t>
            </a:r>
            <a:r>
              <a:rPr lang="en-US" sz="3200" b="1" dirty="0" err="1"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দশম</a:t>
            </a:r>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 শ্রেণি </a:t>
            </a:r>
            <a:endParaRPr lang="en-US"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endParaRPr>
          </a:p>
          <a:p>
            <a:r>
              <a:rPr lang="en-US"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৬ষ্ঠ</a:t>
            </a:r>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 অধ্যায় </a:t>
            </a:r>
            <a:endParaRPr lang="bn-BD" sz="3200" b="1" dirty="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endParaRPr>
          </a:p>
          <a:p>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সময়</a:t>
            </a:r>
            <a:r>
              <a:rPr lang="en-US"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 : </a:t>
            </a:r>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৪</a:t>
            </a:r>
            <a:r>
              <a:rPr lang="en-US"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5</a:t>
            </a:r>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 </a:t>
            </a:r>
            <a:r>
              <a:rPr lang="bn-BD" sz="3200" b="1" dirty="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মিনিট</a:t>
            </a:r>
            <a:endParaRPr lang="en-US" sz="3200" b="1" dirty="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endParaRPr>
          </a:p>
        </p:txBody>
      </p:sp>
      <p:sp>
        <p:nvSpPr>
          <p:cNvPr id="8" name="Chevron 7"/>
          <p:cNvSpPr/>
          <p:nvPr/>
        </p:nvSpPr>
        <p:spPr>
          <a:xfrm rot="5183078">
            <a:off x="5750595" y="3643291"/>
            <a:ext cx="484632" cy="498053"/>
          </a:xfrm>
          <a:prstGeom prst="chevron">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rot="5183078">
            <a:off x="5772043" y="4310766"/>
            <a:ext cx="484632" cy="498053"/>
          </a:xfrm>
          <a:prstGeom prst="chevron">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rot="5183078">
            <a:off x="5772044" y="4880313"/>
            <a:ext cx="484632" cy="498053"/>
          </a:xfrm>
          <a:prstGeom prst="chevron">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1832810" y="1138989"/>
            <a:ext cx="8550442" cy="4796590"/>
          </a:xfrm>
          <a:prstGeom prst="rect">
            <a:avLst/>
          </a:prstGeom>
          <a:noFill/>
          <a:ln w="127000" cmpd="thinThick">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0309" y="2185479"/>
            <a:ext cx="1524000" cy="1524000"/>
          </a:xfrm>
          <a:prstGeom prst="ellipse">
            <a:avLst/>
          </a:prstGeom>
          <a:ln>
            <a:noFill/>
          </a:ln>
          <a:effectLst>
            <a:softEdge rad="112500"/>
          </a:effectLst>
        </p:spPr>
      </p:pic>
    </p:spTree>
    <p:extLst>
      <p:ext uri="{BB962C8B-B14F-4D97-AF65-F5344CB8AC3E}">
        <p14:creationId xmlns:p14="http://schemas.microsoft.com/office/powerpoint/2010/main" val="3099401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latin typeface="NikoshBAN" panose="02000000000000000000" pitchFamily="2" charset="0"/>
                <a:cs typeface="NikoshBAN" panose="02000000000000000000" pitchFamily="2" charset="0"/>
              </a:rPr>
              <a:t>01/11/2015</a:t>
            </a:r>
            <a:endParaRPr lang="en-GB" sz="1400" dirty="0">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latin typeface="NikoshBAN" panose="02000000000000000000" pitchFamily="2" charset="0"/>
                <a:cs typeface="NikoshBAN" panose="02000000000000000000" pitchFamily="2" charset="0"/>
              </a:rPr>
              <a:t>আফরোজা,রংপুর </a:t>
            </a:r>
            <a:endParaRPr lang="en-GB" sz="14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latin typeface="NikoshBAN" panose="02000000000000000000" pitchFamily="2" charset="0"/>
                <a:cs typeface="NikoshBAN" panose="02000000000000000000" pitchFamily="2" charset="0"/>
              </a:rPr>
              <a:t>3</a:t>
            </a:fld>
            <a:endParaRPr lang="en-GB" sz="1400" dirty="0">
              <a:latin typeface="NikoshBAN" panose="02000000000000000000" pitchFamily="2" charset="0"/>
              <a:cs typeface="NikoshBAN" panose="02000000000000000000" pitchFamily="2" charset="0"/>
            </a:endParaRPr>
          </a:p>
        </p:txBody>
      </p:sp>
      <p:pic>
        <p:nvPicPr>
          <p:cNvPr id="6" name="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18187"/>
          <a:stretch/>
        </p:blipFill>
        <p:spPr>
          <a:xfrm>
            <a:off x="1838165" y="1144474"/>
            <a:ext cx="8515670" cy="4688685"/>
          </a:xfrm>
          <a:prstGeom prst="rect">
            <a:avLst/>
          </a:prstGeom>
        </p:spPr>
      </p:pic>
      <p:sp>
        <p:nvSpPr>
          <p:cNvPr id="7" name="TextBox 6"/>
          <p:cNvSpPr txBox="1"/>
          <p:nvPr/>
        </p:nvSpPr>
        <p:spPr>
          <a:xfrm>
            <a:off x="4948989" y="298103"/>
            <a:ext cx="2294021" cy="584775"/>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ভিডিওটি দেখ</a:t>
            </a: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sp>
        <p:nvSpPr>
          <p:cNvPr id="9" name="TextBox 8"/>
          <p:cNvSpPr txBox="1"/>
          <p:nvPr/>
        </p:nvSpPr>
        <p:spPr>
          <a:xfrm>
            <a:off x="4038600" y="328895"/>
            <a:ext cx="4507832" cy="584775"/>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 পানি ছাড়া কী গাছ বাঁচতে পারে </a:t>
            </a:r>
            <a:r>
              <a:rPr lang="en-US" sz="320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sp>
        <p:nvSpPr>
          <p:cNvPr id="10" name="TextBox 9"/>
          <p:cNvSpPr txBox="1"/>
          <p:nvPr/>
        </p:nvSpPr>
        <p:spPr>
          <a:xfrm>
            <a:off x="4694321" y="298103"/>
            <a:ext cx="3196390" cy="584775"/>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 কেন বাঁচতে পারে না </a:t>
            </a:r>
            <a:r>
              <a:rPr lang="en-US" sz="320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sp>
        <p:nvSpPr>
          <p:cNvPr id="12" name="TextBox 11"/>
          <p:cNvSpPr txBox="1"/>
          <p:nvPr/>
        </p:nvSpPr>
        <p:spPr>
          <a:xfrm>
            <a:off x="5903494" y="2772437"/>
            <a:ext cx="5450305" cy="1015663"/>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BD" sz="6000" dirty="0" smtClean="0">
                <a:latin typeface="NikoshBAN" panose="02000000000000000000" pitchFamily="2" charset="0"/>
                <a:cs typeface="NikoshBAN" panose="02000000000000000000" pitchFamily="2" charset="0"/>
              </a:rPr>
              <a:t>উদ্ভিদ ও পানির সম্পর্ক  </a:t>
            </a:r>
            <a:r>
              <a:rPr lang="en-US" sz="6000" dirty="0" smtClean="0">
                <a:latin typeface="NikoshBAN" panose="02000000000000000000" pitchFamily="2" charset="0"/>
                <a:cs typeface="NikoshBAN" panose="02000000000000000000" pitchFamily="2" charset="0"/>
              </a:rPr>
              <a:t> </a:t>
            </a:r>
            <a:endParaRPr lang="en-GB" sz="6000"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307331" y="1248890"/>
            <a:ext cx="2805714" cy="2416357"/>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4723" y="2255361"/>
            <a:ext cx="3333353" cy="3577798"/>
          </a:xfrm>
          <a:prstGeom prst="rect">
            <a:avLst/>
          </a:prstGeom>
        </p:spPr>
      </p:pic>
    </p:spTree>
    <p:extLst>
      <p:ext uri="{BB962C8B-B14F-4D97-AF65-F5344CB8AC3E}">
        <p14:creationId xmlns:p14="http://schemas.microsoft.com/office/powerpoint/2010/main" val="6149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6"/>
                                        </p:tgtEl>
                                      </p:cBhvr>
                                    </p:cmd>
                                  </p:childTnLst>
                                </p:cTn>
                              </p:par>
                              <p:par>
                                <p:cTn id="7" presetID="9"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dissolv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6"/>
                                        </p:tgtEl>
                                      </p:cBhvr>
                                    </p:animEffect>
                                    <p:set>
                                      <p:cBhvr>
                                        <p:cTn id="33" dur="1" fill="hold">
                                          <p:stCondLst>
                                            <p:cond delay="499"/>
                                          </p:stCondLst>
                                        </p:cTn>
                                        <p:tgtEl>
                                          <p:spTgt spid="6"/>
                                        </p:tgtEl>
                                        <p:attrNameLst>
                                          <p:attrName>style.visibility</p:attrName>
                                        </p:attrNameLst>
                                      </p:cBhvr>
                                      <p:to>
                                        <p:strVal val="hidden"/>
                                      </p:to>
                                    </p:set>
                                    <p:cmd type="call" cmd="stop">
                                      <p:cBhvr>
                                        <p:cTn id="34" dur="1">
                                          <p:stCondLst>
                                            <p:cond delay="499"/>
                                          </p:stCondLst>
                                        </p:cTn>
                                        <p:tgtEl>
                                          <p:spTgt spid="6"/>
                                        </p:tgtEl>
                                      </p:cBhvr>
                                    </p:cmd>
                                  </p:childTnLst>
                                </p:cTn>
                              </p:par>
                              <p:par>
                                <p:cTn id="35" presetID="9"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par>
                                <p:cTn id="41" presetID="9"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0">
                <p:cTn id="44" fill="hold" display="0">
                  <p:stCondLst>
                    <p:cond delay="indefinite"/>
                  </p:stCondLst>
                </p:cTn>
                <p:tgtEl>
                  <p:spTgt spid="6"/>
                </p:tgtEl>
              </p:cMediaNode>
            </p:video>
          </p:childTnLst>
        </p:cTn>
      </p:par>
    </p:tnLst>
    <p:bldLst>
      <p:bldP spid="7" grpId="0" animBg="1"/>
      <p:bldP spid="7" grpId="1" animBg="1"/>
      <p:bldP spid="9" grpId="0" animBg="1"/>
      <p:bldP spid="9" grpId="1" animBg="1"/>
      <p:bldP spid="10" grpId="0" animBg="1"/>
      <p:bldP spid="10" grpId="1"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latin typeface="NikoshBAN" panose="02000000000000000000" pitchFamily="2" charset="0"/>
                <a:cs typeface="NikoshBAN" panose="02000000000000000000" pitchFamily="2" charset="0"/>
              </a:rPr>
              <a:t>01/11/2015</a:t>
            </a:r>
            <a:endParaRPr lang="en-GB" sz="1400" dirty="0">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latin typeface="NikoshBAN" panose="02000000000000000000" pitchFamily="2" charset="0"/>
                <a:cs typeface="NikoshBAN" panose="02000000000000000000" pitchFamily="2" charset="0"/>
              </a:rPr>
              <a:t>আফরোজা,রংপুর </a:t>
            </a:r>
            <a:endParaRPr lang="en-GB" sz="14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latin typeface="NikoshBAN" panose="02000000000000000000" pitchFamily="2" charset="0"/>
                <a:cs typeface="NikoshBAN" panose="02000000000000000000" pitchFamily="2" charset="0"/>
              </a:rPr>
              <a:t>4</a:t>
            </a:fld>
            <a:endParaRPr lang="en-GB" sz="1400" dirty="0">
              <a:latin typeface="NikoshBAN" panose="02000000000000000000" pitchFamily="2" charset="0"/>
              <a:cs typeface="NikoshBAN" panose="02000000000000000000" pitchFamily="2" charset="0"/>
            </a:endParaRPr>
          </a:p>
        </p:txBody>
      </p:sp>
      <p:sp>
        <p:nvSpPr>
          <p:cNvPr id="5" name="TextBox 4"/>
          <p:cNvSpPr txBox="1"/>
          <p:nvPr/>
        </p:nvSpPr>
        <p:spPr>
          <a:xfrm>
            <a:off x="960522" y="1914127"/>
            <a:ext cx="4735519" cy="707886"/>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31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এই পাঠ শেষে শিক্ষার্থীরা---  </a:t>
            </a:r>
            <a:endParaRPr lang="en-US" sz="4000" dirty="0">
              <a:latin typeface="NikoshBAN" pitchFamily="2" charset="0"/>
              <a:cs typeface="NikoshBAN" pitchFamily="2" charset="0"/>
            </a:endParaRPr>
          </a:p>
        </p:txBody>
      </p:sp>
      <p:sp>
        <p:nvSpPr>
          <p:cNvPr id="6" name="TextBox 5"/>
          <p:cNvSpPr txBox="1"/>
          <p:nvPr/>
        </p:nvSpPr>
        <p:spPr>
          <a:xfrm>
            <a:off x="960522" y="3307307"/>
            <a:ext cx="5536532" cy="523220"/>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smtClean="0">
                <a:latin typeface="NikoshBAN" pitchFamily="2" charset="0"/>
                <a:cs typeface="NikoshBAN" pitchFamily="2" charset="0"/>
              </a:rPr>
              <a:t>1.</a:t>
            </a:r>
            <a:r>
              <a:rPr lang="bn-BD" sz="2800" dirty="0" smtClean="0">
                <a:latin typeface="NikoshBAN" pitchFamily="2" charset="0"/>
                <a:cs typeface="NikoshBAN" pitchFamily="2" charset="0"/>
              </a:rPr>
              <a:t>উদ্ভিদ ও পানির সম্পর্ক ব্যাখ্যা করতে পারবে </a:t>
            </a:r>
            <a:endParaRPr lang="en-US" sz="2800" dirty="0">
              <a:latin typeface="NikoshBAN" pitchFamily="2" charset="0"/>
              <a:cs typeface="NikoshBAN" pitchFamily="2" charset="0"/>
            </a:endParaRPr>
          </a:p>
        </p:txBody>
      </p:sp>
      <p:sp>
        <p:nvSpPr>
          <p:cNvPr id="8" name="TextBox 7"/>
          <p:cNvSpPr txBox="1"/>
          <p:nvPr/>
        </p:nvSpPr>
        <p:spPr>
          <a:xfrm>
            <a:off x="953145" y="4208488"/>
            <a:ext cx="7200255" cy="523220"/>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উদ্ভিদের শোষণ প্রক্রিয়াগুলো ব্যাখ্যা করতে পারবে</a:t>
            </a:r>
            <a:r>
              <a:rPr lang="en-US" sz="2800" dirty="0">
                <a:latin typeface="NikoshBAN" pitchFamily="2" charset="0"/>
                <a:cs typeface="NikoshBAN" pitchFamily="2" charset="0"/>
              </a:rPr>
              <a:t> </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16" name="Rectangle 15"/>
          <p:cNvSpPr/>
          <p:nvPr/>
        </p:nvSpPr>
        <p:spPr>
          <a:xfrm>
            <a:off x="4038600" y="467847"/>
            <a:ext cx="2895600" cy="8382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495800" y="639297"/>
            <a:ext cx="1981199" cy="495300"/>
          </a:xfrm>
          <a:prstGeom prst="rect">
            <a:avLst/>
          </a:prstGeom>
          <a:noFill/>
        </p:spPr>
        <p:txBody>
          <a:bodyPr wrap="square"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dirty="0" smtClean="0">
                <a:latin typeface="NikoshBAN" pitchFamily="2" charset="0"/>
                <a:cs typeface="NikoshBAN" pitchFamily="2" charset="0"/>
              </a:rPr>
              <a:t>শিখনফল</a:t>
            </a:r>
            <a:r>
              <a:rPr lang="bn-BD"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669843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95000"/>
                  </a:schemeClr>
                </a:solidFill>
                <a:latin typeface="NikoshBAN" panose="02000000000000000000" pitchFamily="2" charset="0"/>
                <a:cs typeface="NikoshBAN" panose="02000000000000000000" pitchFamily="2" charset="0"/>
              </a:rPr>
              <a:t>01/11/2015</a:t>
            </a:r>
            <a:endParaRPr lang="en-GB" sz="1400" dirty="0">
              <a:solidFill>
                <a:schemeClr val="bg1">
                  <a:lumMod val="9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9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9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95000"/>
                  </a:schemeClr>
                </a:solidFill>
                <a:latin typeface="NikoshBAN" panose="02000000000000000000" pitchFamily="2" charset="0"/>
                <a:cs typeface="NikoshBAN" panose="02000000000000000000" pitchFamily="2" charset="0"/>
              </a:rPr>
              <a:t>5</a:t>
            </a:fld>
            <a:endParaRPr lang="en-GB" sz="1400" dirty="0">
              <a:solidFill>
                <a:schemeClr val="bg1">
                  <a:lumMod val="95000"/>
                </a:schemeClr>
              </a:solidFill>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386" y="1210339"/>
            <a:ext cx="5885570" cy="406751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549" y="1411705"/>
            <a:ext cx="6109407" cy="386614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8386" y="1540042"/>
            <a:ext cx="5885570" cy="373781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4549" y="1411705"/>
            <a:ext cx="6622546" cy="3866148"/>
          </a:xfrm>
          <a:prstGeom prst="rect">
            <a:avLst/>
          </a:prstGeom>
        </p:spPr>
      </p:pic>
      <p:sp>
        <p:nvSpPr>
          <p:cNvPr id="5" name="TextBox 4"/>
          <p:cNvSpPr txBox="1"/>
          <p:nvPr/>
        </p:nvSpPr>
        <p:spPr>
          <a:xfrm>
            <a:off x="2654549" y="481263"/>
            <a:ext cx="7500104"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চিত্রটি দেখে বল উদ্ভিদে পানির অভাব হলে কী ঘটে ? </a:t>
            </a:r>
            <a:endParaRPr lang="en-GB" sz="3600" dirty="0">
              <a:latin typeface="NikoshBAN" panose="02000000000000000000" pitchFamily="2" charset="0"/>
              <a:cs typeface="NikoshBAN" panose="02000000000000000000" pitchFamily="2" charset="0"/>
            </a:endParaRPr>
          </a:p>
        </p:txBody>
      </p:sp>
      <p:sp>
        <p:nvSpPr>
          <p:cNvPr id="6" name="TextBox 5"/>
          <p:cNvSpPr txBox="1"/>
          <p:nvPr/>
        </p:nvSpPr>
        <p:spPr>
          <a:xfrm>
            <a:off x="2141620" y="5561964"/>
            <a:ext cx="7908759"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পানির অভাবে উদ্ভিদ কোষের প্রোটোপ্লাজম ,সাইটোপ্লাজম সংকুচিত হয়ে কোষ ও উদ্ভিদ মারা যায় । </a:t>
            </a:r>
            <a:endParaRPr lang="en-GB" sz="2800" dirty="0">
              <a:latin typeface="NikoshBAN" panose="02000000000000000000" pitchFamily="2" charset="0"/>
              <a:cs typeface="NikoshBAN" panose="02000000000000000000" pitchFamily="2" charset="0"/>
            </a:endParaRPr>
          </a:p>
        </p:txBody>
      </p:sp>
      <p:sp>
        <p:nvSpPr>
          <p:cNvPr id="14" name="TextBox 13"/>
          <p:cNvSpPr txBox="1"/>
          <p:nvPr/>
        </p:nvSpPr>
        <p:spPr>
          <a:xfrm>
            <a:off x="3102298" y="490334"/>
            <a:ext cx="6604603"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smtClean="0">
                <a:latin typeface="NikoshBAN" panose="02000000000000000000" pitchFamily="2" charset="0"/>
                <a:cs typeface="NikoshBAN" panose="02000000000000000000" pitchFamily="2" charset="0"/>
              </a:rPr>
              <a:t>চিত্রগুলো </a:t>
            </a:r>
            <a:r>
              <a:rPr lang="bn-BD" sz="3600" dirty="0" smtClean="0">
                <a:latin typeface="NikoshBAN" panose="02000000000000000000" pitchFamily="2" charset="0"/>
                <a:cs typeface="NikoshBAN" panose="02000000000000000000" pitchFamily="2" charset="0"/>
              </a:rPr>
              <a:t>দেখে বল  উদ্ভিদ ও পানির সম্পর্ক ? </a:t>
            </a:r>
            <a:endParaRPr lang="en-GB" sz="3600" dirty="0">
              <a:latin typeface="NikoshBAN" panose="02000000000000000000" pitchFamily="2" charset="0"/>
              <a:cs typeface="NikoshBAN" panose="02000000000000000000" pitchFamily="2" charset="0"/>
            </a:endParaRP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2502" y="1573062"/>
            <a:ext cx="4476750" cy="38100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4600" y="1273757"/>
            <a:ext cx="3096331" cy="4140259"/>
          </a:xfrm>
          <a:prstGeom prst="ellipse">
            <a:avLst/>
          </a:prstGeom>
          <a:ln>
            <a:noFill/>
          </a:ln>
          <a:effectLst>
            <a:softEdge rad="112500"/>
          </a:effectLst>
        </p:spPr>
      </p:pic>
      <p:sp>
        <p:nvSpPr>
          <p:cNvPr id="12" name="TextBox 11"/>
          <p:cNvSpPr txBox="1"/>
          <p:nvPr/>
        </p:nvSpPr>
        <p:spPr>
          <a:xfrm>
            <a:off x="7363761" y="1540041"/>
            <a:ext cx="1319042" cy="584775"/>
          </a:xfrm>
          <a:prstGeom prst="rect">
            <a:avLst/>
          </a:prstGeom>
          <a:noFill/>
        </p:spPr>
        <p:txBody>
          <a:bodyPr wrap="square" rtlCol="0">
            <a:spAutoFit/>
          </a:bodyPr>
          <a:lstStyle/>
          <a:p>
            <a:r>
              <a:rPr lang="en-US" sz="3200" dirty="0" err="1" smtClean="0">
                <a:latin typeface="NikoshBAN" panose="02000000000000000000" pitchFamily="2" charset="0"/>
                <a:cs typeface="NikoshBAN" panose="02000000000000000000" pitchFamily="2" charset="0"/>
              </a:rPr>
              <a:t>শীতকাল</a:t>
            </a:r>
            <a:r>
              <a:rPr lang="en-US" sz="320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pic>
        <p:nvPicPr>
          <p:cNvPr id="17" name="Picture 16" descr="http://www.clker.com/cliparts/3/7/6/d/1256186461796715642question-mark-icon.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0188" y="5698007"/>
            <a:ext cx="443306" cy="658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75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2000"/>
                                        <p:tgtEl>
                                          <p:spTgt spid="18"/>
                                        </p:tgtEl>
                                      </p:cBhvr>
                                    </p:animEffect>
                                  </p:childTnLst>
                                </p:cTn>
                              </p:par>
                            </p:childTnLst>
                          </p:cTn>
                        </p:par>
                        <p:par>
                          <p:cTn id="11" fill="hold">
                            <p:stCondLst>
                              <p:cond delay="2000"/>
                            </p:stCondLst>
                            <p:childTnLst>
                              <p:par>
                                <p:cTn id="12" presetID="9"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2000"/>
                                        <p:tgtEl>
                                          <p:spTgt spid="9"/>
                                        </p:tgtEl>
                                      </p:cBhvr>
                                    </p:animEffect>
                                  </p:childTnLst>
                                </p:cTn>
                              </p:par>
                            </p:childTnLst>
                          </p:cTn>
                        </p:par>
                        <p:par>
                          <p:cTn id="15" fill="hold">
                            <p:stCondLst>
                              <p:cond delay="4000"/>
                            </p:stCondLst>
                            <p:childTnLst>
                              <p:par>
                                <p:cTn id="16" presetID="9"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2000"/>
                                        <p:tgtEl>
                                          <p:spTgt spid="10"/>
                                        </p:tgtEl>
                                      </p:cBhvr>
                                    </p:animEffect>
                                  </p:childTnLst>
                                </p:cTn>
                              </p:par>
                            </p:childTnLst>
                          </p:cTn>
                        </p:par>
                        <p:par>
                          <p:cTn id="19" fill="hold">
                            <p:stCondLst>
                              <p:cond delay="6000"/>
                            </p:stCondLst>
                            <p:childTnLst>
                              <p:par>
                                <p:cTn id="20" presetID="9"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9" presetClass="exit" presetSubtype="0" fill="hold" grpId="0" nodeType="withEffect">
                                  <p:stCondLst>
                                    <p:cond delay="0"/>
                                  </p:stCondLst>
                                  <p:childTnLst>
                                    <p:animEffect transition="out" filter="dissolv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9"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dissolve">
                                      <p:cBhvr>
                                        <p:cTn id="50" dur="500"/>
                                        <p:tgtEl>
                                          <p:spTgt spid="14"/>
                                        </p:tgtEl>
                                      </p:cBhvr>
                                    </p:animEffect>
                                  </p:childTnLst>
                                </p:cTn>
                              </p:par>
                              <p:par>
                                <p:cTn id="51" presetID="9"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par>
                                <p:cTn id="54" presetID="9"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dissolve">
                                      <p:cBhvr>
                                        <p:cTn id="56" dur="500"/>
                                        <p:tgtEl>
                                          <p:spTgt spid="8"/>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dissolve">
                                      <p:cBhvr>
                                        <p:cTn id="59" dur="500"/>
                                        <p:tgtEl>
                                          <p:spTgt spid="12"/>
                                        </p:tgtEl>
                                      </p:cBhvr>
                                    </p:animEffect>
                                  </p:childTnLst>
                                </p:cTn>
                              </p:par>
                              <p:par>
                                <p:cTn id="60" presetID="9"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ssolv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4"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95000"/>
                  </a:schemeClr>
                </a:solidFill>
                <a:latin typeface="NikoshBAN" panose="02000000000000000000" pitchFamily="2" charset="0"/>
                <a:cs typeface="NikoshBAN" panose="02000000000000000000" pitchFamily="2" charset="0"/>
              </a:rPr>
              <a:t>01/11/2015</a:t>
            </a:r>
            <a:endParaRPr lang="en-GB" sz="1400" dirty="0">
              <a:solidFill>
                <a:schemeClr val="bg1">
                  <a:lumMod val="9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9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9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95000"/>
                  </a:schemeClr>
                </a:solidFill>
                <a:latin typeface="NikoshBAN" panose="02000000000000000000" pitchFamily="2" charset="0"/>
                <a:cs typeface="NikoshBAN" panose="02000000000000000000" pitchFamily="2" charset="0"/>
              </a:rPr>
              <a:t>6</a:t>
            </a:fld>
            <a:endParaRPr lang="en-GB" sz="1400" dirty="0">
              <a:solidFill>
                <a:schemeClr val="bg1">
                  <a:lumMod val="95000"/>
                </a:schemeClr>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5287" y="2165684"/>
            <a:ext cx="3246943" cy="2699266"/>
          </a:xfrm>
          <a:prstGeom prst="ellipse">
            <a:avLst/>
          </a:prstGeom>
          <a:ln>
            <a:noFill/>
          </a:ln>
          <a:effectLst>
            <a:softEdge rad="112500"/>
          </a:effectLst>
        </p:spPr>
      </p:pic>
      <p:pic>
        <p:nvPicPr>
          <p:cNvPr id="9" name="Picture 2" descr="http://www.thecrosshairstrader.com/wp-content/uploads/2011/05/glass_of_water.png"/>
          <p:cNvPicPr>
            <a:picLocks noChangeAspect="1" noChangeArrowheads="1"/>
          </p:cNvPicPr>
          <p:nvPr/>
        </p:nvPicPr>
        <p:blipFill rotWithShape="1">
          <a:blip r:embed="rId6">
            <a:extLst>
              <a:ext uri="{28A0092B-C50C-407E-A947-70E740481C1C}">
                <a14:useLocalDpi xmlns:a14="http://schemas.microsoft.com/office/drawing/2010/main" val="0"/>
              </a:ext>
            </a:extLst>
          </a:blip>
          <a:srcRect l="19951" t="5867" r="19765" b="6635"/>
          <a:stretch/>
        </p:blipFill>
        <p:spPr bwMode="auto">
          <a:xfrm>
            <a:off x="2209800" y="2026949"/>
            <a:ext cx="2374231" cy="29767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57695" y="438715"/>
            <a:ext cx="4255182" cy="707886"/>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000" dirty="0" smtClean="0">
                <a:latin typeface="NikoshBAN" panose="02000000000000000000" pitchFamily="2" charset="0"/>
                <a:cs typeface="NikoshBAN" panose="02000000000000000000" pitchFamily="2" charset="0"/>
              </a:rPr>
              <a:t>ভিডিওতে  কী </a:t>
            </a:r>
            <a:r>
              <a:rPr lang="en-US" sz="4000" dirty="0" err="1" smtClean="0">
                <a:latin typeface="NikoshBAN" panose="02000000000000000000" pitchFamily="2" charset="0"/>
                <a:cs typeface="NikoshBAN" panose="02000000000000000000" pitchFamily="2" charset="0"/>
              </a:rPr>
              <a:t>দেখ</a:t>
            </a:r>
            <a:r>
              <a:rPr lang="bn-BD" sz="4000" dirty="0" smtClean="0">
                <a:latin typeface="NikoshBAN" panose="02000000000000000000" pitchFamily="2" charset="0"/>
                <a:cs typeface="NikoshBAN" panose="02000000000000000000" pitchFamily="2" charset="0"/>
              </a:rPr>
              <a:t>লে?</a:t>
            </a:r>
            <a:r>
              <a:rPr lang="en-US" sz="4000" dirty="0" smtClean="0">
                <a:latin typeface="NikoshBAN" panose="02000000000000000000" pitchFamily="2" charset="0"/>
                <a:cs typeface="NikoshBAN" panose="02000000000000000000" pitchFamily="2" charset="0"/>
              </a:rPr>
              <a:t> </a:t>
            </a:r>
            <a:endParaRPr lang="en-GB" sz="4000" dirty="0">
              <a:latin typeface="NikoshBAN" panose="02000000000000000000" pitchFamily="2" charset="0"/>
              <a:cs typeface="NikoshBAN" panose="02000000000000000000" pitchFamily="2" charset="0"/>
            </a:endParaRPr>
          </a:p>
        </p:txBody>
      </p:sp>
      <p:sp>
        <p:nvSpPr>
          <p:cNvPr id="12" name="TextBox 11"/>
          <p:cNvSpPr txBox="1"/>
          <p:nvPr/>
        </p:nvSpPr>
        <p:spPr>
          <a:xfrm>
            <a:off x="2957687" y="5164658"/>
            <a:ext cx="940531"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পানি </a:t>
            </a:r>
            <a:r>
              <a:rPr lang="en-US" sz="320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sp>
        <p:nvSpPr>
          <p:cNvPr id="14" name="TextBox 13"/>
          <p:cNvSpPr txBox="1"/>
          <p:nvPr/>
        </p:nvSpPr>
        <p:spPr>
          <a:xfrm>
            <a:off x="6430879" y="5125864"/>
            <a:ext cx="3445041"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পটাসিয়াম পার ম্যাঙ্গানেট  </a:t>
            </a:r>
            <a:r>
              <a:rPr lang="en-US" sz="320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pic>
        <p:nvPicPr>
          <p:cNvPr id="5" name="Osmosi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254775" y="1304754"/>
            <a:ext cx="7907825" cy="4444679"/>
          </a:xfrm>
          <a:prstGeom prst="rect">
            <a:avLst/>
          </a:prstGeom>
        </p:spPr>
      </p:pic>
      <p:sp>
        <p:nvSpPr>
          <p:cNvPr id="15" name="TextBox 14"/>
          <p:cNvSpPr txBox="1"/>
          <p:nvPr/>
        </p:nvSpPr>
        <p:spPr>
          <a:xfrm>
            <a:off x="4851523" y="452745"/>
            <a:ext cx="2867527" cy="707886"/>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000" dirty="0" smtClean="0">
                <a:latin typeface="NikoshBAN" panose="02000000000000000000" pitchFamily="2" charset="0"/>
                <a:cs typeface="NikoshBAN" panose="02000000000000000000" pitchFamily="2" charset="0"/>
              </a:rPr>
              <a:t> ভিডিওটি দেখ ? </a:t>
            </a:r>
            <a:endParaRPr lang="en-GB" sz="4000" dirty="0">
              <a:latin typeface="NikoshBAN" panose="02000000000000000000" pitchFamily="2" charset="0"/>
              <a:cs typeface="NikoshBAN" panose="02000000000000000000" pitchFamily="2" charset="0"/>
            </a:endParaRPr>
          </a:p>
        </p:txBody>
      </p:sp>
      <p:sp>
        <p:nvSpPr>
          <p:cNvPr id="16" name="TextBox 15"/>
          <p:cNvSpPr txBox="1"/>
          <p:nvPr/>
        </p:nvSpPr>
        <p:spPr>
          <a:xfrm>
            <a:off x="9386637" y="2165684"/>
            <a:ext cx="152800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বেশী ঘনত্ব  </a:t>
            </a:r>
            <a:r>
              <a:rPr lang="en-US" sz="320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sp>
        <p:nvSpPr>
          <p:cNvPr id="17" name="TextBox 16"/>
          <p:cNvSpPr txBox="1"/>
          <p:nvPr/>
        </p:nvSpPr>
        <p:spPr>
          <a:xfrm>
            <a:off x="4497800" y="408643"/>
            <a:ext cx="3755858"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000" dirty="0" smtClean="0">
                <a:solidFill>
                  <a:schemeClr val="tx1"/>
                </a:solidFill>
                <a:latin typeface="NikoshBAN" panose="02000000000000000000" pitchFamily="2" charset="0"/>
                <a:cs typeface="NikoshBAN" panose="02000000000000000000" pitchFamily="2" charset="0"/>
              </a:rPr>
              <a:t>কোনটির ঘনত্ব বেশী  ? </a:t>
            </a:r>
            <a:r>
              <a:rPr lang="en-US" sz="4000" dirty="0" smtClean="0">
                <a:solidFill>
                  <a:schemeClr val="tx1"/>
                </a:solidFill>
                <a:latin typeface="NikoshBAN" panose="02000000000000000000" pitchFamily="2" charset="0"/>
                <a:cs typeface="NikoshBAN" panose="02000000000000000000" pitchFamily="2" charset="0"/>
              </a:rPr>
              <a:t> </a:t>
            </a:r>
            <a:endParaRPr lang="en-GB" sz="4000" dirty="0">
              <a:solidFill>
                <a:schemeClr val="tx1"/>
              </a:solidFill>
              <a:latin typeface="NikoshBAN" panose="02000000000000000000" pitchFamily="2" charset="0"/>
              <a:cs typeface="NikoshBAN" panose="02000000000000000000" pitchFamily="2" charset="0"/>
            </a:endParaRPr>
          </a:p>
        </p:txBody>
      </p:sp>
      <p:sp>
        <p:nvSpPr>
          <p:cNvPr id="18" name="TextBox 17"/>
          <p:cNvSpPr txBox="1"/>
          <p:nvPr/>
        </p:nvSpPr>
        <p:spPr>
          <a:xfrm>
            <a:off x="4497800" y="2149475"/>
            <a:ext cx="152800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কম ঘনত্ব  </a:t>
            </a:r>
            <a:r>
              <a:rPr lang="en-US" sz="320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sp>
        <p:nvSpPr>
          <p:cNvPr id="19" name="TextBox 18"/>
          <p:cNvSpPr txBox="1"/>
          <p:nvPr/>
        </p:nvSpPr>
        <p:spPr>
          <a:xfrm>
            <a:off x="1429566" y="399921"/>
            <a:ext cx="9317991"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000" dirty="0" smtClean="0">
                <a:solidFill>
                  <a:schemeClr val="tx1"/>
                </a:solidFill>
                <a:latin typeface="NikoshBAN" panose="02000000000000000000" pitchFamily="2" charset="0"/>
                <a:cs typeface="NikoshBAN" panose="02000000000000000000" pitchFamily="2" charset="0"/>
              </a:rPr>
              <a:t> কেন পদার্থের অণুগুলো পানিতে সমান ভাবে ছড়িয়ে পড়ল? </a:t>
            </a:r>
            <a:r>
              <a:rPr lang="en-US" sz="4000" dirty="0" smtClean="0">
                <a:solidFill>
                  <a:schemeClr val="tx1"/>
                </a:solidFill>
                <a:latin typeface="NikoshBAN" panose="02000000000000000000" pitchFamily="2" charset="0"/>
                <a:cs typeface="NikoshBAN" panose="02000000000000000000" pitchFamily="2" charset="0"/>
              </a:rPr>
              <a:t> </a:t>
            </a:r>
            <a:endParaRPr lang="en-GB" sz="4000" dirty="0">
              <a:solidFill>
                <a:schemeClr val="tx1"/>
              </a:solidFill>
              <a:latin typeface="NikoshBAN" panose="02000000000000000000" pitchFamily="2" charset="0"/>
              <a:cs typeface="NikoshBAN" panose="02000000000000000000" pitchFamily="2" charset="0"/>
            </a:endParaRPr>
          </a:p>
        </p:txBody>
      </p:sp>
      <p:pic>
        <p:nvPicPr>
          <p:cNvPr id="20" name="Picture 19" descr="http://www.clker.com/cliparts/3/7/6/d/1256186461796715642question-mark-icon.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8562" y="5927857"/>
            <a:ext cx="393448" cy="5843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02732" y="424685"/>
            <a:ext cx="941191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000" dirty="0" smtClean="0">
                <a:solidFill>
                  <a:schemeClr val="tx1"/>
                </a:solidFill>
                <a:latin typeface="NikoshBAN" panose="02000000000000000000" pitchFamily="2" charset="0"/>
                <a:cs typeface="NikoshBAN" panose="02000000000000000000" pitchFamily="2" charset="0"/>
              </a:rPr>
              <a:t>ভিডিওতে পদার্থের অণুগুলো কোন দিকে বিস্তার লাভ করল ?</a:t>
            </a:r>
            <a:r>
              <a:rPr lang="en-US" sz="4000" dirty="0" smtClean="0">
                <a:solidFill>
                  <a:schemeClr val="tx1"/>
                </a:solidFill>
                <a:latin typeface="NikoshBAN" panose="02000000000000000000" pitchFamily="2" charset="0"/>
                <a:cs typeface="NikoshBAN" panose="02000000000000000000" pitchFamily="2" charset="0"/>
              </a:rPr>
              <a:t> </a:t>
            </a:r>
            <a:endParaRPr lang="en-GB" sz="4000" dirty="0">
              <a:solidFill>
                <a:schemeClr val="tx1"/>
              </a:solidFill>
              <a:latin typeface="NikoshBAN" panose="02000000000000000000" pitchFamily="2" charset="0"/>
              <a:cs typeface="NikoshBAN" panose="02000000000000000000" pitchFamily="2" charset="0"/>
            </a:endParaRPr>
          </a:p>
        </p:txBody>
      </p:sp>
      <p:sp>
        <p:nvSpPr>
          <p:cNvPr id="7" name="TextBox 6"/>
          <p:cNvSpPr txBox="1"/>
          <p:nvPr/>
        </p:nvSpPr>
        <p:spPr>
          <a:xfrm>
            <a:off x="284944" y="5988937"/>
            <a:ext cx="116221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2800" dirty="0" smtClean="0">
                <a:latin typeface="NikoshBAN" panose="02000000000000000000" pitchFamily="2" charset="0"/>
                <a:cs typeface="NikoshBAN" panose="02000000000000000000" pitchFamily="2" charset="0"/>
              </a:rPr>
              <a:t>একইতাপমাত্রা ও বায়ুমন্ডলীয় চাপে পটাসিয়াম পার ম্যাঙ্গানেট অধিক ঘন স্থান থেকে কম ঘন স্থানে বিস্তার</a:t>
            </a:r>
            <a:endParaRPr lang="en-GB" sz="2800" dirty="0">
              <a:latin typeface="NikoshBAN" panose="02000000000000000000" pitchFamily="2" charset="0"/>
              <a:cs typeface="NikoshBAN" panose="02000000000000000000" pitchFamily="2" charset="0"/>
            </a:endParaRPr>
          </a:p>
        </p:txBody>
      </p:sp>
      <p:sp>
        <p:nvSpPr>
          <p:cNvPr id="23" name="TextBox 22"/>
          <p:cNvSpPr txBox="1"/>
          <p:nvPr/>
        </p:nvSpPr>
        <p:spPr>
          <a:xfrm>
            <a:off x="1390041" y="457345"/>
            <a:ext cx="963729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000" dirty="0" smtClean="0">
                <a:solidFill>
                  <a:schemeClr val="tx1"/>
                </a:solidFill>
                <a:latin typeface="NikoshBAN" panose="02000000000000000000" pitchFamily="2" charset="0"/>
                <a:cs typeface="NikoshBAN" panose="02000000000000000000" pitchFamily="2" charset="0"/>
              </a:rPr>
              <a:t>পদার্থের এভাবে পানিতে সমান ভাবে ছড়িয়ে পড়ার নাম কী ? </a:t>
            </a:r>
            <a:r>
              <a:rPr lang="en-US" sz="4000" dirty="0" smtClean="0">
                <a:solidFill>
                  <a:schemeClr val="tx1"/>
                </a:solidFill>
                <a:latin typeface="NikoshBAN" panose="02000000000000000000" pitchFamily="2" charset="0"/>
                <a:cs typeface="NikoshBAN" panose="02000000000000000000" pitchFamily="2" charset="0"/>
              </a:rPr>
              <a:t> </a:t>
            </a:r>
            <a:endParaRPr lang="en-GB" sz="4000" dirty="0">
              <a:solidFill>
                <a:schemeClr val="tx1"/>
              </a:solidFill>
              <a:latin typeface="NikoshBAN" panose="02000000000000000000" pitchFamily="2" charset="0"/>
              <a:cs typeface="NikoshBAN" panose="02000000000000000000" pitchFamily="2" charset="0"/>
            </a:endParaRPr>
          </a:p>
        </p:txBody>
      </p:sp>
      <p:sp>
        <p:nvSpPr>
          <p:cNvPr id="24" name="TextBox 23"/>
          <p:cNvSpPr txBox="1"/>
          <p:nvPr/>
        </p:nvSpPr>
        <p:spPr>
          <a:xfrm>
            <a:off x="5812116" y="5947435"/>
            <a:ext cx="1237525"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4400" dirty="0" smtClean="0">
                <a:latin typeface="NikoshBAN" panose="02000000000000000000" pitchFamily="2" charset="0"/>
                <a:cs typeface="NikoshBAN" panose="02000000000000000000" pitchFamily="2" charset="0"/>
              </a:rPr>
              <a:t>ব্যাপন</a:t>
            </a:r>
            <a:r>
              <a:rPr lang="bn-BD"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9245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mediacall" presetSubtype="0" fill="hold" nodeType="withEffect">
                                  <p:stCondLst>
                                    <p:cond delay="0"/>
                                  </p:stCondLst>
                                  <p:childTnLst>
                                    <p:cmd type="call" cmd="togglePause">
                                      <p:cBhvr>
                                        <p:cTn id="9" dur="1" fill="hold"/>
                                        <p:tgtEl>
                                          <p:spTgt spid="5"/>
                                        </p:tgtEl>
                                      </p:cBhvr>
                                    </p:cmd>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nodeType="clickEffect">
                                  <p:stCondLst>
                                    <p:cond delay="0"/>
                                  </p:stCondLst>
                                  <p:childTnLst>
                                    <p:animEffect transition="out" filter="dissolve">
                                      <p:cBhvr>
                                        <p:cTn id="13" dur="500"/>
                                        <p:tgtEl>
                                          <p:spTgt spid="5"/>
                                        </p:tgtEl>
                                      </p:cBhvr>
                                    </p:animEffect>
                                    <p:set>
                                      <p:cBhvr>
                                        <p:cTn id="14" dur="1" fill="hold">
                                          <p:stCondLst>
                                            <p:cond delay="499"/>
                                          </p:stCondLst>
                                        </p:cTn>
                                        <p:tgtEl>
                                          <p:spTgt spid="5"/>
                                        </p:tgtEl>
                                        <p:attrNameLst>
                                          <p:attrName>style.visibility</p:attrName>
                                        </p:attrNameLst>
                                      </p:cBhvr>
                                      <p:to>
                                        <p:strVal val="hidden"/>
                                      </p:to>
                                    </p:set>
                                    <p:cmd type="call" cmd="stop">
                                      <p:cBhvr>
                                        <p:cTn id="15" dur="1">
                                          <p:stCondLst>
                                            <p:cond delay="499"/>
                                          </p:stCondLst>
                                        </p:cTn>
                                        <p:tgtEl>
                                          <p:spTgt spid="5"/>
                                        </p:tgtEl>
                                      </p:cBhvr>
                                    </p:cmd>
                                  </p:childTnLst>
                                </p:cTn>
                              </p:par>
                              <p:par>
                                <p:cTn id="16" presetID="9" presetClass="exit" presetSubtype="0" fill="hold" grpId="1" nodeType="withEffect">
                                  <p:stCondLst>
                                    <p:cond delay="0"/>
                                  </p:stCondLst>
                                  <p:childTnLst>
                                    <p:animEffect transition="out" filter="dissolv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2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grpId="1" nodeType="clickEffect">
                                  <p:stCondLst>
                                    <p:cond delay="0"/>
                                  </p:stCondLst>
                                  <p:childTnLst>
                                    <p:animEffect transition="out" filter="dissolv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cTn>
                              </p:par>
                              <p:par>
                                <p:cTn id="69" presetID="9" presetClass="exit" presetSubtype="0" fill="hold" grpId="1" nodeType="withEffect">
                                  <p:stCondLst>
                                    <p:cond delay="0"/>
                                  </p:stCondLst>
                                  <p:childTnLst>
                                    <p:animEffect transition="out" filter="dissolv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9" presetClass="exit" presetSubtype="0" fill="hold" grpId="1" nodeType="withEffect">
                                  <p:stCondLst>
                                    <p:cond delay="0"/>
                                  </p:stCondLst>
                                  <p:childTnLst>
                                    <p:animEffect transition="out" filter="dissolve">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par>
                                <p:cTn id="75" presetID="9"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dissolve">
                                      <p:cBhvr>
                                        <p:cTn id="77" dur="500"/>
                                        <p:tgtEl>
                                          <p:spTgt spid="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500"/>
                                        <p:tgtEl>
                                          <p:spTgt spid="21"/>
                                        </p:tgtEl>
                                      </p:cBhvr>
                                    </p:animEffect>
                                  </p:childTnLst>
                                </p:cTn>
                              </p:par>
                              <p:par>
                                <p:cTn id="81" presetID="9" presetClass="entr" presetSubtype="0"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dissolve">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xit" presetSubtype="0" fill="hold" nodeType="clickEffect">
                                  <p:stCondLst>
                                    <p:cond delay="0"/>
                                  </p:stCondLst>
                                  <p:childTnLst>
                                    <p:animEffect transition="out" filter="dissolv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par>
                                <p:cTn id="89" presetID="22" presetClass="entr" presetSubtype="8"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left)">
                                      <p:cBhvr>
                                        <p:cTn id="91" dur="500"/>
                                        <p:tgtEl>
                                          <p:spTgt spid="7"/>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xit" presetSubtype="0" fill="hold" grpId="1" nodeType="clickEffect">
                                  <p:stCondLst>
                                    <p:cond delay="0"/>
                                  </p:stCondLst>
                                  <p:childTnLst>
                                    <p:animEffect transition="out" filter="dissolve">
                                      <p:cBhvr>
                                        <p:cTn id="95" dur="500"/>
                                        <p:tgtEl>
                                          <p:spTgt spid="21"/>
                                        </p:tgtEl>
                                      </p:cBhvr>
                                    </p:animEffect>
                                    <p:set>
                                      <p:cBhvr>
                                        <p:cTn id="96" dur="1" fill="hold">
                                          <p:stCondLst>
                                            <p:cond delay="499"/>
                                          </p:stCondLst>
                                        </p:cTn>
                                        <p:tgtEl>
                                          <p:spTgt spid="21"/>
                                        </p:tgtEl>
                                        <p:attrNameLst>
                                          <p:attrName>style.visibility</p:attrName>
                                        </p:attrNameLst>
                                      </p:cBhvr>
                                      <p:to>
                                        <p:strVal val="hidden"/>
                                      </p:to>
                                    </p:set>
                                  </p:childTnLst>
                                </p:cTn>
                              </p:par>
                              <p:par>
                                <p:cTn id="97" presetID="9" presetClass="exit" presetSubtype="0" fill="hold" grpId="1" nodeType="withEffect">
                                  <p:stCondLst>
                                    <p:cond delay="0"/>
                                  </p:stCondLst>
                                  <p:childTnLst>
                                    <p:animEffect transition="out" filter="dissolve">
                                      <p:cBhvr>
                                        <p:cTn id="98" dur="500"/>
                                        <p:tgtEl>
                                          <p:spTgt spid="7"/>
                                        </p:tgtEl>
                                      </p:cBhvr>
                                    </p:animEffect>
                                    <p:set>
                                      <p:cBhvr>
                                        <p:cTn id="99" dur="1" fill="hold">
                                          <p:stCondLst>
                                            <p:cond delay="499"/>
                                          </p:stCondLst>
                                        </p:cTn>
                                        <p:tgtEl>
                                          <p:spTgt spid="7"/>
                                        </p:tgtEl>
                                        <p:attrNameLst>
                                          <p:attrName>style.visibility</p:attrName>
                                        </p:attrNameLst>
                                      </p:cBhvr>
                                      <p:to>
                                        <p:strVal val="hidden"/>
                                      </p:to>
                                    </p:set>
                                  </p:childTnLst>
                                </p:cTn>
                              </p:par>
                              <p:par>
                                <p:cTn id="100" presetID="22" presetClass="entr" presetSubtype="8"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left)">
                                      <p:cBhvr>
                                        <p:cTn id="102" dur="500"/>
                                        <p:tgtEl>
                                          <p:spTgt spid="19"/>
                                        </p:tgtEl>
                                      </p:cBhvr>
                                    </p:animEffect>
                                  </p:childTnLst>
                                </p:cTn>
                              </p:par>
                              <p:par>
                                <p:cTn id="103" presetID="22" presetClass="entr" presetSubtype="8" fill="hold"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left)">
                                      <p:cBhvr>
                                        <p:cTn id="105" dur="50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xit" presetSubtype="0" fill="hold" grpId="1" nodeType="clickEffect">
                                  <p:stCondLst>
                                    <p:cond delay="0"/>
                                  </p:stCondLst>
                                  <p:childTnLst>
                                    <p:animEffect transition="out" filter="dissolve">
                                      <p:cBhvr>
                                        <p:cTn id="109" dur="500"/>
                                        <p:tgtEl>
                                          <p:spTgt spid="19"/>
                                        </p:tgtEl>
                                      </p:cBhvr>
                                    </p:animEffect>
                                    <p:set>
                                      <p:cBhvr>
                                        <p:cTn id="110" dur="1" fill="hold">
                                          <p:stCondLst>
                                            <p:cond delay="499"/>
                                          </p:stCondLst>
                                        </p:cTn>
                                        <p:tgtEl>
                                          <p:spTgt spid="19"/>
                                        </p:tgtEl>
                                        <p:attrNameLst>
                                          <p:attrName>style.visibility</p:attrName>
                                        </p:attrNameLst>
                                      </p:cBhvr>
                                      <p:to>
                                        <p:strVal val="hidden"/>
                                      </p:to>
                                    </p:set>
                                  </p:childTnLst>
                                </p:cTn>
                              </p:par>
                              <p:par>
                                <p:cTn id="111" presetID="22" presetClass="entr" presetSubtype="8" fill="hold" grpId="0"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wipe(left)">
                                      <p:cBhvr>
                                        <p:cTn id="113" dur="500"/>
                                        <p:tgtEl>
                                          <p:spTgt spid="23"/>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xit" presetSubtype="0" fill="hold" nodeType="clickEffect">
                                  <p:stCondLst>
                                    <p:cond delay="0"/>
                                  </p:stCondLst>
                                  <p:childTnLst>
                                    <p:animEffect transition="out" filter="dissolve">
                                      <p:cBhvr>
                                        <p:cTn id="117" dur="500"/>
                                        <p:tgtEl>
                                          <p:spTgt spid="20"/>
                                        </p:tgtEl>
                                      </p:cBhvr>
                                    </p:animEffect>
                                    <p:set>
                                      <p:cBhvr>
                                        <p:cTn id="118" dur="1" fill="hold">
                                          <p:stCondLst>
                                            <p:cond delay="499"/>
                                          </p:stCondLst>
                                        </p:cTn>
                                        <p:tgtEl>
                                          <p:spTgt spid="20"/>
                                        </p:tgtEl>
                                        <p:attrNameLst>
                                          <p:attrName>style.visibility</p:attrName>
                                        </p:attrNameLst>
                                      </p:cBhvr>
                                      <p:to>
                                        <p:strVal val="hidden"/>
                                      </p:to>
                                    </p:set>
                                  </p:childTnLst>
                                </p:cTn>
                              </p:par>
                              <p:par>
                                <p:cTn id="119" presetID="22" presetClass="entr" presetSubtype="8"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left)">
                                      <p:cBhvr>
                                        <p:cTn id="1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2" fill="hold" display="0">
                  <p:stCondLst>
                    <p:cond delay="indefinite"/>
                  </p:stCondLst>
                </p:cTn>
                <p:tgtEl>
                  <p:spTgt spid="5"/>
                </p:tgtEl>
              </p:cMediaNode>
            </p:video>
          </p:childTnLst>
        </p:cTn>
      </p:par>
    </p:tnLst>
    <p:bldLst>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1" grpId="0" animBg="1"/>
      <p:bldP spid="21" grpId="1" animBg="1"/>
      <p:bldP spid="7" grpId="0" animBg="1"/>
      <p:bldP spid="7" grpId="1"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latin typeface="NikoshBAN" panose="02000000000000000000" pitchFamily="2" charset="0"/>
                <a:cs typeface="NikoshBAN" panose="02000000000000000000" pitchFamily="2" charset="0"/>
              </a:rPr>
              <a:t>01/11/2015</a:t>
            </a:r>
            <a:endParaRPr lang="en-GB" sz="1400" dirty="0">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latin typeface="NikoshBAN" panose="02000000000000000000" pitchFamily="2" charset="0"/>
                <a:cs typeface="NikoshBAN" panose="02000000000000000000" pitchFamily="2" charset="0"/>
              </a:rPr>
              <a:t>আফরোজা,রংপুর </a:t>
            </a:r>
            <a:endParaRPr lang="en-GB" sz="14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latin typeface="NikoshBAN" panose="02000000000000000000" pitchFamily="2" charset="0"/>
                <a:cs typeface="NikoshBAN" panose="02000000000000000000" pitchFamily="2" charset="0"/>
              </a:rPr>
              <a:t>7</a:t>
            </a:fld>
            <a:endParaRPr lang="en-GB" sz="1400" dirty="0">
              <a:latin typeface="NikoshBAN" panose="02000000000000000000" pitchFamily="2" charset="0"/>
              <a:cs typeface="NikoshBAN" panose="02000000000000000000" pitchFamily="2" charset="0"/>
            </a:endParaRPr>
          </a:p>
        </p:txBody>
      </p:sp>
      <p:pic>
        <p:nvPicPr>
          <p:cNvPr id="1026" name="Picture 2" descr="http://28oa9i1t08037ue3m1l0i861.wpengine.netdna-cdn.com/wp-content/uploads/2014/10/balloon_866d3d_97034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81841" y="1794392"/>
            <a:ext cx="5103541" cy="32668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artyworldoman.com/prodimages/QM48955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659346" y="1661231"/>
            <a:ext cx="3191196" cy="31911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54029" y="1117358"/>
            <a:ext cx="2063296" cy="4058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0267892" y="1325750"/>
            <a:ext cx="1583095" cy="4058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759045" y="353802"/>
            <a:ext cx="5053264"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 ক ও খ চিত্রে কী পার্থক্য দেখছ ? </a:t>
            </a:r>
            <a:endParaRPr lang="en-GB" sz="3600" dirty="0">
              <a:latin typeface="NikoshBAN" panose="02000000000000000000" pitchFamily="2" charset="0"/>
              <a:cs typeface="NikoshBAN" panose="02000000000000000000" pitchFamily="2" charset="0"/>
            </a:endParaRPr>
          </a:p>
        </p:txBody>
      </p:sp>
      <p:sp>
        <p:nvSpPr>
          <p:cNvPr id="7" name="TextBox 6"/>
          <p:cNvSpPr txBox="1"/>
          <p:nvPr/>
        </p:nvSpPr>
        <p:spPr>
          <a:xfrm>
            <a:off x="2069903" y="5195292"/>
            <a:ext cx="3022994"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ক.</a:t>
            </a:r>
            <a:r>
              <a:rPr lang="en-US" sz="3600" dirty="0" err="1" smtClean="0">
                <a:latin typeface="NikoshBAN" panose="02000000000000000000" pitchFamily="2" charset="0"/>
                <a:cs typeface="NikoshBAN" panose="02000000000000000000" pitchFamily="2" charset="0"/>
              </a:rPr>
              <a:t>গ্যাসভর্তি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বেলুন</a:t>
            </a:r>
            <a:r>
              <a:rPr lang="bn-BD"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13" name="TextBox 12"/>
          <p:cNvSpPr txBox="1"/>
          <p:nvPr/>
        </p:nvSpPr>
        <p:spPr>
          <a:xfrm>
            <a:off x="6951426" y="5263741"/>
            <a:ext cx="3524068"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খ</a:t>
            </a:r>
            <a:r>
              <a:rPr lang="en-US" sz="3600" dirty="0" smtClean="0">
                <a:latin typeface="NikoshBAN" panose="02000000000000000000" pitchFamily="2" charset="0"/>
                <a:cs typeface="NikoshBAN" panose="02000000000000000000" pitchFamily="2" charset="0"/>
              </a:rPr>
              <a:t>.</a:t>
            </a:r>
            <a:r>
              <a:rPr lang="en-US" sz="3600" dirty="0" err="1" smtClean="0">
                <a:latin typeface="NikoshBAN" panose="02000000000000000000" pitchFamily="2" charset="0"/>
                <a:cs typeface="NikoshBAN" panose="02000000000000000000" pitchFamily="2" charset="0"/>
              </a:rPr>
              <a:t>বেলুন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ছিদ্র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হচ্ছে</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14" name="TextBox 13"/>
          <p:cNvSpPr txBox="1"/>
          <p:nvPr/>
        </p:nvSpPr>
        <p:spPr>
          <a:xfrm>
            <a:off x="216569" y="348870"/>
            <a:ext cx="11758862"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ক চিত্রে বেলুনের রক্ষিত গ্যাসের অণুর ঘনত্ব বায়ুমণ্ডলের গ্যাসের ঘনত্ব অপেক্ষা কম না বেশি ?</a:t>
            </a:r>
            <a:endParaRPr lang="en-GB" sz="3200" dirty="0">
              <a:latin typeface="NikoshBAN" panose="02000000000000000000" pitchFamily="2" charset="0"/>
              <a:cs typeface="NikoshBAN" panose="02000000000000000000" pitchFamily="2" charset="0"/>
            </a:endParaRPr>
          </a:p>
        </p:txBody>
      </p:sp>
      <p:pic>
        <p:nvPicPr>
          <p:cNvPr id="15" name="Picture 14" descr="http://www.clker.com/cliparts/3/7/6/d/1256186461796715642question-mark-icon.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0188" y="5698007"/>
            <a:ext cx="443306" cy="65834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867199" y="365814"/>
            <a:ext cx="6836956"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খ চিত্রে বেলুনের রক্ষিত গ্যাসের অণুর পরিণতি কী  ?</a:t>
            </a:r>
            <a:endParaRPr lang="en-GB" sz="3200" dirty="0">
              <a:latin typeface="NikoshBAN" panose="02000000000000000000" pitchFamily="2" charset="0"/>
              <a:cs typeface="NikoshBAN" panose="02000000000000000000" pitchFamily="2" charset="0"/>
            </a:endParaRPr>
          </a:p>
        </p:txBody>
      </p:sp>
      <p:sp>
        <p:nvSpPr>
          <p:cNvPr id="17" name="TextBox 16"/>
          <p:cNvSpPr txBox="1"/>
          <p:nvPr/>
        </p:nvSpPr>
        <p:spPr>
          <a:xfrm>
            <a:off x="3467365" y="375850"/>
            <a:ext cx="5187121" cy="584775"/>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এই চাপকে কী চাপ বলা যেতে পারে  ?</a:t>
            </a:r>
            <a:endParaRPr lang="en-GB" sz="3200" dirty="0">
              <a:latin typeface="NikoshBAN" panose="02000000000000000000" pitchFamily="2" charset="0"/>
              <a:cs typeface="NikoshBAN" panose="02000000000000000000" pitchFamily="2" charset="0"/>
            </a:endParaRPr>
          </a:p>
        </p:txBody>
      </p:sp>
      <p:sp>
        <p:nvSpPr>
          <p:cNvPr id="18" name="TextBox 17"/>
          <p:cNvSpPr txBox="1"/>
          <p:nvPr/>
        </p:nvSpPr>
        <p:spPr>
          <a:xfrm>
            <a:off x="7585089" y="5586908"/>
            <a:ext cx="2184555"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4400" dirty="0" smtClean="0">
                <a:latin typeface="NikoshBAN" panose="02000000000000000000" pitchFamily="2" charset="0"/>
                <a:cs typeface="NikoshBAN" panose="02000000000000000000" pitchFamily="2" charset="0"/>
              </a:rPr>
              <a:t>ব্যাপন চাপ  </a:t>
            </a:r>
            <a:endParaRPr lang="en-GB" sz="4400" dirty="0">
              <a:latin typeface="NikoshBAN" panose="02000000000000000000" pitchFamily="2" charset="0"/>
              <a:cs typeface="NikoshBAN" panose="02000000000000000000" pitchFamily="2" charset="0"/>
            </a:endParaRPr>
          </a:p>
        </p:txBody>
      </p:sp>
      <p:sp>
        <p:nvSpPr>
          <p:cNvPr id="19" name="TextBox 18"/>
          <p:cNvSpPr txBox="1"/>
          <p:nvPr/>
        </p:nvSpPr>
        <p:spPr>
          <a:xfrm>
            <a:off x="4793923" y="383369"/>
            <a:ext cx="2447977" cy="584775"/>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ব্যাপন চাপ কী  ?</a:t>
            </a:r>
            <a:endParaRPr lang="en-GB"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26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par>
                                <p:cTn id="8" presetID="22" presetClass="entr" presetSubtype="8"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left)">
                                      <p:cBhvr>
                                        <p:cTn id="10" dur="500"/>
                                        <p:tgtEl>
                                          <p:spTgt spid="102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22" presetClass="entr" presetSubtype="8"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9"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1" nodeType="clickEffect">
                                  <p:stCondLst>
                                    <p:cond delay="0"/>
                                  </p:stCondLst>
                                  <p:childTnLst>
                                    <p:animEffect transition="out" filter="dissolv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22" presetClass="entr" presetSubtype="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nodeType="clickEffect">
                                  <p:stCondLst>
                                    <p:cond delay="0"/>
                                  </p:stCondLst>
                                  <p:childTnLst>
                                    <p:animEffect transition="out" filter="dissolv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par>
                                <p:cTn id="63" presetID="2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grpId="1" nodeType="clickEffect">
                                  <p:stCondLst>
                                    <p:cond delay="0"/>
                                  </p:stCondLst>
                                  <p:childTnLst>
                                    <p:animEffect transition="out" filter="dissolv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9" presetClass="exit" presetSubtype="0" fill="hold" grpId="1" nodeType="withEffect">
                                  <p:stCondLst>
                                    <p:cond delay="0"/>
                                  </p:stCondLst>
                                  <p:childTnLst>
                                    <p:animEffect transition="out" filter="dissolv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par>
                                <p:cTn id="74" presetID="2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9" presetClass="entr" presetSubtype="0"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dissolve">
                                      <p:cBhvr>
                                        <p:cTn id="7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p:bldP spid="7" grpId="1"/>
      <p:bldP spid="13" grpId="0"/>
      <p:bldP spid="13" grpId="1"/>
      <p:bldP spid="14" grpId="0" animBg="1"/>
      <p:bldP spid="14" grpId="1" animBg="1"/>
      <p:bldP spid="16" grpId="0" animBg="1"/>
      <p:bldP spid="16" grpId="1" animBg="1"/>
      <p:bldP spid="17" grpId="0" animBg="1"/>
      <p:bldP spid="17" grpId="1" animBg="1"/>
      <p:bldP spid="18" grpId="0" animBg="1"/>
      <p:bldP spid="18" grpId="1"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01/11/2015</a:t>
            </a:r>
            <a:endParaRPr lang="en-GB"/>
          </a:p>
        </p:txBody>
      </p:sp>
      <p:sp>
        <p:nvSpPr>
          <p:cNvPr id="3" name="Footer Placeholder 2"/>
          <p:cNvSpPr>
            <a:spLocks noGrp="1"/>
          </p:cNvSpPr>
          <p:nvPr>
            <p:ph type="ftr" sz="quarter" idx="11"/>
          </p:nvPr>
        </p:nvSpPr>
        <p:spPr/>
        <p:txBody>
          <a:bodyPr/>
          <a:lstStyle/>
          <a:p>
            <a:r>
              <a:rPr lang="as-IN" smtClean="0"/>
              <a:t>আফরোজা,রংপুর </a:t>
            </a:r>
            <a:endParaRPr lang="en-GB"/>
          </a:p>
        </p:txBody>
      </p:sp>
      <p:sp>
        <p:nvSpPr>
          <p:cNvPr id="4" name="Slide Number Placeholder 3"/>
          <p:cNvSpPr>
            <a:spLocks noGrp="1"/>
          </p:cNvSpPr>
          <p:nvPr>
            <p:ph type="sldNum" sz="quarter" idx="12"/>
          </p:nvPr>
        </p:nvSpPr>
        <p:spPr/>
        <p:txBody>
          <a:bodyPr/>
          <a:lstStyle/>
          <a:p>
            <a:fld id="{0B993841-1347-4E5A-914A-25B2DED445B1}" type="slidenum">
              <a:rPr lang="en-GB" smtClean="0"/>
              <a:t>8</a:t>
            </a:fld>
            <a:endParaRPr lang="en-GB"/>
          </a:p>
        </p:txBody>
      </p:sp>
      <p:sp>
        <p:nvSpPr>
          <p:cNvPr id="43" name="Rectangle 42"/>
          <p:cNvSpPr/>
          <p:nvPr/>
        </p:nvSpPr>
        <p:spPr>
          <a:xfrm>
            <a:off x="3633031" y="1194470"/>
            <a:ext cx="6211300" cy="30159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060032" y="1996575"/>
            <a:ext cx="3128210" cy="30159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143122" y="1996575"/>
            <a:ext cx="3128210" cy="30159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CV</a:t>
            </a:r>
            <a:endParaRPr lang="en-GB" dirty="0"/>
          </a:p>
        </p:txBody>
      </p:sp>
      <p:sp>
        <p:nvSpPr>
          <p:cNvPr id="7" name="Oval 6"/>
          <p:cNvSpPr/>
          <p:nvPr/>
        </p:nvSpPr>
        <p:spPr>
          <a:xfrm>
            <a:off x="3894221" y="2477838"/>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728410" y="2253248"/>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199021" y="2782638"/>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602454" y="2806034"/>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515851" y="3392238"/>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372098" y="3339767"/>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129463" y="2702428"/>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703343" y="3941346"/>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385869" y="4386848"/>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807994" y="3452062"/>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952373" y="4499143"/>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983328" y="2477838"/>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7817517" y="2253248"/>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7604958" y="3392238"/>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8218570" y="2702428"/>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7779158" y="3868487"/>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7041480" y="4499143"/>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5317958" y="2253248"/>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476621" y="4165936"/>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013156" y="3511887"/>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083211" y="3957388"/>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7200897" y="2641936"/>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6874542" y="3812340"/>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8554446" y="4274553"/>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8834928" y="2301878"/>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8112283" y="4499143"/>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962900" y="2977149"/>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p:cNvCxnSpPr/>
          <p:nvPr/>
        </p:nvCxnSpPr>
        <p:spPr>
          <a:xfrm flipH="1">
            <a:off x="9271332" y="1194470"/>
            <a:ext cx="572999" cy="802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266823" y="4210386"/>
            <a:ext cx="572999" cy="802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090364" y="1217866"/>
            <a:ext cx="572999" cy="802105"/>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9224202" y="1194470"/>
            <a:ext cx="587541" cy="3802645"/>
          </a:xfrm>
          <a:custGeom>
            <a:avLst/>
            <a:gdLst>
              <a:gd name="connsiteX0" fmla="*/ 0 w 603583"/>
              <a:gd name="connsiteY0" fmla="*/ 0 h 3225129"/>
              <a:gd name="connsiteX1" fmla="*/ 603583 w 603583"/>
              <a:gd name="connsiteY1" fmla="*/ 0 h 3225129"/>
              <a:gd name="connsiteX2" fmla="*/ 603583 w 603583"/>
              <a:gd name="connsiteY2" fmla="*/ 3225129 h 3225129"/>
              <a:gd name="connsiteX3" fmla="*/ 0 w 603583"/>
              <a:gd name="connsiteY3" fmla="*/ 3225129 h 3225129"/>
              <a:gd name="connsiteX4" fmla="*/ 0 w 603583"/>
              <a:gd name="connsiteY4" fmla="*/ 0 h 3225129"/>
              <a:gd name="connsiteX0" fmla="*/ 0 w 603583"/>
              <a:gd name="connsiteY0" fmla="*/ 770021 h 3995150"/>
              <a:gd name="connsiteX1" fmla="*/ 571499 w 603583"/>
              <a:gd name="connsiteY1" fmla="*/ 0 h 3995150"/>
              <a:gd name="connsiteX2" fmla="*/ 603583 w 603583"/>
              <a:gd name="connsiteY2" fmla="*/ 3995150 h 3995150"/>
              <a:gd name="connsiteX3" fmla="*/ 0 w 603583"/>
              <a:gd name="connsiteY3" fmla="*/ 3995150 h 3995150"/>
              <a:gd name="connsiteX4" fmla="*/ 0 w 603583"/>
              <a:gd name="connsiteY4" fmla="*/ 770021 h 3995150"/>
              <a:gd name="connsiteX0" fmla="*/ 16042 w 619625"/>
              <a:gd name="connsiteY0" fmla="*/ 770021 h 3995150"/>
              <a:gd name="connsiteX1" fmla="*/ 587541 w 619625"/>
              <a:gd name="connsiteY1" fmla="*/ 0 h 3995150"/>
              <a:gd name="connsiteX2" fmla="*/ 619625 w 619625"/>
              <a:gd name="connsiteY2" fmla="*/ 3995150 h 3995150"/>
              <a:gd name="connsiteX3" fmla="*/ 0 w 619625"/>
              <a:gd name="connsiteY3" fmla="*/ 3802645 h 3995150"/>
              <a:gd name="connsiteX4" fmla="*/ 16042 w 619625"/>
              <a:gd name="connsiteY4" fmla="*/ 770021 h 3995150"/>
              <a:gd name="connsiteX0" fmla="*/ 16042 w 619625"/>
              <a:gd name="connsiteY0" fmla="*/ 770021 h 3802645"/>
              <a:gd name="connsiteX1" fmla="*/ 587541 w 619625"/>
              <a:gd name="connsiteY1" fmla="*/ 0 h 3802645"/>
              <a:gd name="connsiteX2" fmla="*/ 619625 w 619625"/>
              <a:gd name="connsiteY2" fmla="*/ 3433676 h 3802645"/>
              <a:gd name="connsiteX3" fmla="*/ 0 w 619625"/>
              <a:gd name="connsiteY3" fmla="*/ 3802645 h 3802645"/>
              <a:gd name="connsiteX4" fmla="*/ 16042 w 619625"/>
              <a:gd name="connsiteY4" fmla="*/ 770021 h 3802645"/>
              <a:gd name="connsiteX0" fmla="*/ 16042 w 587541"/>
              <a:gd name="connsiteY0" fmla="*/ 770021 h 3802645"/>
              <a:gd name="connsiteX1" fmla="*/ 587541 w 587541"/>
              <a:gd name="connsiteY1" fmla="*/ 0 h 3802645"/>
              <a:gd name="connsiteX2" fmla="*/ 587540 w 587541"/>
              <a:gd name="connsiteY2" fmla="*/ 3016582 h 3802645"/>
              <a:gd name="connsiteX3" fmla="*/ 0 w 587541"/>
              <a:gd name="connsiteY3" fmla="*/ 3802645 h 3802645"/>
              <a:gd name="connsiteX4" fmla="*/ 16042 w 587541"/>
              <a:gd name="connsiteY4" fmla="*/ 770021 h 380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541" h="3802645">
                <a:moveTo>
                  <a:pt x="16042" y="770021"/>
                </a:moveTo>
                <a:lnTo>
                  <a:pt x="587541" y="0"/>
                </a:lnTo>
                <a:cubicBezTo>
                  <a:pt x="587541" y="1005527"/>
                  <a:pt x="587540" y="2011055"/>
                  <a:pt x="587540" y="3016582"/>
                </a:cubicBezTo>
                <a:lnTo>
                  <a:pt x="0" y="3802645"/>
                </a:lnTo>
                <a:cubicBezTo>
                  <a:pt x="5347" y="2791770"/>
                  <a:pt x="10695" y="1780896"/>
                  <a:pt x="16042" y="770021"/>
                </a:cubicBezTo>
                <a:close/>
              </a:path>
            </a:pathLst>
          </a:cu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8"/>
          <p:cNvSpPr/>
          <p:nvPr/>
        </p:nvSpPr>
        <p:spPr>
          <a:xfrm>
            <a:off x="3069061" y="1181438"/>
            <a:ext cx="587541" cy="3802645"/>
          </a:xfrm>
          <a:custGeom>
            <a:avLst/>
            <a:gdLst>
              <a:gd name="connsiteX0" fmla="*/ 0 w 603583"/>
              <a:gd name="connsiteY0" fmla="*/ 0 h 3225129"/>
              <a:gd name="connsiteX1" fmla="*/ 603583 w 603583"/>
              <a:gd name="connsiteY1" fmla="*/ 0 h 3225129"/>
              <a:gd name="connsiteX2" fmla="*/ 603583 w 603583"/>
              <a:gd name="connsiteY2" fmla="*/ 3225129 h 3225129"/>
              <a:gd name="connsiteX3" fmla="*/ 0 w 603583"/>
              <a:gd name="connsiteY3" fmla="*/ 3225129 h 3225129"/>
              <a:gd name="connsiteX4" fmla="*/ 0 w 603583"/>
              <a:gd name="connsiteY4" fmla="*/ 0 h 3225129"/>
              <a:gd name="connsiteX0" fmla="*/ 0 w 603583"/>
              <a:gd name="connsiteY0" fmla="*/ 770021 h 3995150"/>
              <a:gd name="connsiteX1" fmla="*/ 571499 w 603583"/>
              <a:gd name="connsiteY1" fmla="*/ 0 h 3995150"/>
              <a:gd name="connsiteX2" fmla="*/ 603583 w 603583"/>
              <a:gd name="connsiteY2" fmla="*/ 3995150 h 3995150"/>
              <a:gd name="connsiteX3" fmla="*/ 0 w 603583"/>
              <a:gd name="connsiteY3" fmla="*/ 3995150 h 3995150"/>
              <a:gd name="connsiteX4" fmla="*/ 0 w 603583"/>
              <a:gd name="connsiteY4" fmla="*/ 770021 h 3995150"/>
              <a:gd name="connsiteX0" fmla="*/ 16042 w 619625"/>
              <a:gd name="connsiteY0" fmla="*/ 770021 h 3995150"/>
              <a:gd name="connsiteX1" fmla="*/ 587541 w 619625"/>
              <a:gd name="connsiteY1" fmla="*/ 0 h 3995150"/>
              <a:gd name="connsiteX2" fmla="*/ 619625 w 619625"/>
              <a:gd name="connsiteY2" fmla="*/ 3995150 h 3995150"/>
              <a:gd name="connsiteX3" fmla="*/ 0 w 619625"/>
              <a:gd name="connsiteY3" fmla="*/ 3802645 h 3995150"/>
              <a:gd name="connsiteX4" fmla="*/ 16042 w 619625"/>
              <a:gd name="connsiteY4" fmla="*/ 770021 h 3995150"/>
              <a:gd name="connsiteX0" fmla="*/ 16042 w 619625"/>
              <a:gd name="connsiteY0" fmla="*/ 770021 h 3802645"/>
              <a:gd name="connsiteX1" fmla="*/ 587541 w 619625"/>
              <a:gd name="connsiteY1" fmla="*/ 0 h 3802645"/>
              <a:gd name="connsiteX2" fmla="*/ 619625 w 619625"/>
              <a:gd name="connsiteY2" fmla="*/ 3433676 h 3802645"/>
              <a:gd name="connsiteX3" fmla="*/ 0 w 619625"/>
              <a:gd name="connsiteY3" fmla="*/ 3802645 h 3802645"/>
              <a:gd name="connsiteX4" fmla="*/ 16042 w 619625"/>
              <a:gd name="connsiteY4" fmla="*/ 770021 h 3802645"/>
              <a:gd name="connsiteX0" fmla="*/ 16042 w 587541"/>
              <a:gd name="connsiteY0" fmla="*/ 770021 h 3802645"/>
              <a:gd name="connsiteX1" fmla="*/ 587541 w 587541"/>
              <a:gd name="connsiteY1" fmla="*/ 0 h 3802645"/>
              <a:gd name="connsiteX2" fmla="*/ 587540 w 587541"/>
              <a:gd name="connsiteY2" fmla="*/ 3016582 h 3802645"/>
              <a:gd name="connsiteX3" fmla="*/ 0 w 587541"/>
              <a:gd name="connsiteY3" fmla="*/ 3802645 h 3802645"/>
              <a:gd name="connsiteX4" fmla="*/ 16042 w 587541"/>
              <a:gd name="connsiteY4" fmla="*/ 770021 h 380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541" h="3802645">
                <a:moveTo>
                  <a:pt x="16042" y="770021"/>
                </a:moveTo>
                <a:lnTo>
                  <a:pt x="587541" y="0"/>
                </a:lnTo>
                <a:cubicBezTo>
                  <a:pt x="587541" y="1005527"/>
                  <a:pt x="587540" y="2011055"/>
                  <a:pt x="587540" y="3016582"/>
                </a:cubicBezTo>
                <a:lnTo>
                  <a:pt x="0" y="3802645"/>
                </a:lnTo>
                <a:cubicBezTo>
                  <a:pt x="5347" y="2791770"/>
                  <a:pt x="10695" y="1780896"/>
                  <a:pt x="16042" y="770021"/>
                </a:cubicBezTo>
                <a:close/>
              </a:path>
            </a:pathLst>
          </a:cu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48"/>
          <p:cNvSpPr/>
          <p:nvPr/>
        </p:nvSpPr>
        <p:spPr>
          <a:xfrm>
            <a:off x="6110287" y="1194471"/>
            <a:ext cx="587541" cy="3802645"/>
          </a:xfrm>
          <a:custGeom>
            <a:avLst/>
            <a:gdLst>
              <a:gd name="connsiteX0" fmla="*/ 0 w 603583"/>
              <a:gd name="connsiteY0" fmla="*/ 0 h 3225129"/>
              <a:gd name="connsiteX1" fmla="*/ 603583 w 603583"/>
              <a:gd name="connsiteY1" fmla="*/ 0 h 3225129"/>
              <a:gd name="connsiteX2" fmla="*/ 603583 w 603583"/>
              <a:gd name="connsiteY2" fmla="*/ 3225129 h 3225129"/>
              <a:gd name="connsiteX3" fmla="*/ 0 w 603583"/>
              <a:gd name="connsiteY3" fmla="*/ 3225129 h 3225129"/>
              <a:gd name="connsiteX4" fmla="*/ 0 w 603583"/>
              <a:gd name="connsiteY4" fmla="*/ 0 h 3225129"/>
              <a:gd name="connsiteX0" fmla="*/ 0 w 603583"/>
              <a:gd name="connsiteY0" fmla="*/ 770021 h 3995150"/>
              <a:gd name="connsiteX1" fmla="*/ 571499 w 603583"/>
              <a:gd name="connsiteY1" fmla="*/ 0 h 3995150"/>
              <a:gd name="connsiteX2" fmla="*/ 603583 w 603583"/>
              <a:gd name="connsiteY2" fmla="*/ 3995150 h 3995150"/>
              <a:gd name="connsiteX3" fmla="*/ 0 w 603583"/>
              <a:gd name="connsiteY3" fmla="*/ 3995150 h 3995150"/>
              <a:gd name="connsiteX4" fmla="*/ 0 w 603583"/>
              <a:gd name="connsiteY4" fmla="*/ 770021 h 3995150"/>
              <a:gd name="connsiteX0" fmla="*/ 16042 w 619625"/>
              <a:gd name="connsiteY0" fmla="*/ 770021 h 3995150"/>
              <a:gd name="connsiteX1" fmla="*/ 587541 w 619625"/>
              <a:gd name="connsiteY1" fmla="*/ 0 h 3995150"/>
              <a:gd name="connsiteX2" fmla="*/ 619625 w 619625"/>
              <a:gd name="connsiteY2" fmla="*/ 3995150 h 3995150"/>
              <a:gd name="connsiteX3" fmla="*/ 0 w 619625"/>
              <a:gd name="connsiteY3" fmla="*/ 3802645 h 3995150"/>
              <a:gd name="connsiteX4" fmla="*/ 16042 w 619625"/>
              <a:gd name="connsiteY4" fmla="*/ 770021 h 3995150"/>
              <a:gd name="connsiteX0" fmla="*/ 16042 w 619625"/>
              <a:gd name="connsiteY0" fmla="*/ 770021 h 3802645"/>
              <a:gd name="connsiteX1" fmla="*/ 587541 w 619625"/>
              <a:gd name="connsiteY1" fmla="*/ 0 h 3802645"/>
              <a:gd name="connsiteX2" fmla="*/ 619625 w 619625"/>
              <a:gd name="connsiteY2" fmla="*/ 3433676 h 3802645"/>
              <a:gd name="connsiteX3" fmla="*/ 0 w 619625"/>
              <a:gd name="connsiteY3" fmla="*/ 3802645 h 3802645"/>
              <a:gd name="connsiteX4" fmla="*/ 16042 w 619625"/>
              <a:gd name="connsiteY4" fmla="*/ 770021 h 3802645"/>
              <a:gd name="connsiteX0" fmla="*/ 16042 w 587541"/>
              <a:gd name="connsiteY0" fmla="*/ 770021 h 3802645"/>
              <a:gd name="connsiteX1" fmla="*/ 587541 w 587541"/>
              <a:gd name="connsiteY1" fmla="*/ 0 h 3802645"/>
              <a:gd name="connsiteX2" fmla="*/ 587540 w 587541"/>
              <a:gd name="connsiteY2" fmla="*/ 3016582 h 3802645"/>
              <a:gd name="connsiteX3" fmla="*/ 0 w 587541"/>
              <a:gd name="connsiteY3" fmla="*/ 3802645 h 3802645"/>
              <a:gd name="connsiteX4" fmla="*/ 16042 w 587541"/>
              <a:gd name="connsiteY4" fmla="*/ 770021 h 380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541" h="3802645">
                <a:moveTo>
                  <a:pt x="16042" y="770021"/>
                </a:moveTo>
                <a:lnTo>
                  <a:pt x="587541" y="0"/>
                </a:lnTo>
                <a:cubicBezTo>
                  <a:pt x="587541" y="1005527"/>
                  <a:pt x="587540" y="2011055"/>
                  <a:pt x="587540" y="3016582"/>
                </a:cubicBezTo>
                <a:lnTo>
                  <a:pt x="0" y="3802645"/>
                </a:lnTo>
                <a:cubicBezTo>
                  <a:pt x="5347" y="2791770"/>
                  <a:pt x="10695" y="1780896"/>
                  <a:pt x="16042" y="770021"/>
                </a:cubicBezTo>
                <a:close/>
              </a:path>
            </a:pathLst>
          </a:cu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6510319" y="4363452"/>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7661360" y="2871537"/>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8823144" y="3649577"/>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252156" y="2268623"/>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p:cNvSpPr txBox="1"/>
          <p:nvPr/>
        </p:nvSpPr>
        <p:spPr>
          <a:xfrm>
            <a:off x="4293268" y="385880"/>
            <a:ext cx="4152130"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চিত্রটি</a:t>
            </a: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দেখে বল কী ঘটছে  </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31" name="Rectangle 30"/>
          <p:cNvSpPr/>
          <p:nvPr/>
        </p:nvSpPr>
        <p:spPr>
          <a:xfrm>
            <a:off x="10467128" y="1979016"/>
            <a:ext cx="1653018" cy="461665"/>
          </a:xfrm>
          <a:prstGeom prst="rect">
            <a:avLst/>
          </a:prstGeom>
        </p:spPr>
        <p:txBody>
          <a:bodyPr wrap="none">
            <a:spAutoFit/>
          </a:bodyPr>
          <a:lstStyle/>
          <a:p>
            <a:pPr algn="ctr"/>
            <a:r>
              <a:rPr lang="bn-BD" sz="2400" b="1" dirty="0">
                <a:latin typeface="NikoshBAN" panose="02000000000000000000" pitchFamily="2" charset="0"/>
                <a:cs typeface="NikoshBAN" panose="02000000000000000000" pitchFamily="2" charset="0"/>
              </a:rPr>
              <a:t>ঘন চিনির দ্রবন </a:t>
            </a:r>
            <a:endParaRPr lang="en-GB" sz="2400" b="1" dirty="0">
              <a:latin typeface="NikoshBAN" panose="02000000000000000000" pitchFamily="2" charset="0"/>
              <a:cs typeface="NikoshBAN" panose="02000000000000000000" pitchFamily="2" charset="0"/>
            </a:endParaRPr>
          </a:p>
        </p:txBody>
      </p:sp>
      <p:sp>
        <p:nvSpPr>
          <p:cNvPr id="57" name="Oval 56"/>
          <p:cNvSpPr/>
          <p:nvPr/>
        </p:nvSpPr>
        <p:spPr>
          <a:xfrm>
            <a:off x="10246887" y="1995240"/>
            <a:ext cx="256674" cy="33688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10322741" y="2687724"/>
            <a:ext cx="188495" cy="2245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0719591" y="2605508"/>
            <a:ext cx="620683" cy="461665"/>
          </a:xfrm>
          <a:prstGeom prst="rect">
            <a:avLst/>
          </a:prstGeom>
        </p:spPr>
        <p:txBody>
          <a:bodyPr wrap="none">
            <a:spAutoFit/>
          </a:bodyPr>
          <a:lstStyle/>
          <a:p>
            <a:r>
              <a:rPr lang="bn-BD" sz="2400" b="1" dirty="0">
                <a:latin typeface="NikoshBAN" panose="02000000000000000000" pitchFamily="2" charset="0"/>
                <a:cs typeface="NikoshBAN" panose="02000000000000000000" pitchFamily="2" charset="0"/>
              </a:rPr>
              <a:t>পানি</a:t>
            </a:r>
            <a:endParaRPr lang="en-GB" sz="2400" dirty="0"/>
          </a:p>
        </p:txBody>
      </p:sp>
      <p:sp>
        <p:nvSpPr>
          <p:cNvPr id="60" name="TextBox 59"/>
          <p:cNvSpPr txBox="1"/>
          <p:nvPr/>
        </p:nvSpPr>
        <p:spPr>
          <a:xfrm>
            <a:off x="3090364" y="369613"/>
            <a:ext cx="6369987"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চিত্রটি</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অণুগুলো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কোনদিকে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যাচ্ছে</a:t>
            </a:r>
            <a:r>
              <a:rPr lang="en-US" sz="3600" dirty="0" smtClean="0">
                <a:latin typeface="NikoshBAN" panose="02000000000000000000" pitchFamily="2" charset="0"/>
                <a:cs typeface="NikoshBAN" panose="02000000000000000000" pitchFamily="2" charset="0"/>
              </a:rPr>
              <a:t> ? </a:t>
            </a:r>
            <a:endParaRPr lang="en-GB" sz="3600" dirty="0">
              <a:latin typeface="NikoshBAN" panose="02000000000000000000" pitchFamily="2" charset="0"/>
              <a:cs typeface="NikoshBAN" panose="02000000000000000000" pitchFamily="2" charset="0"/>
            </a:endParaRPr>
          </a:p>
        </p:txBody>
      </p:sp>
      <p:pic>
        <p:nvPicPr>
          <p:cNvPr id="61" name="Picture 60" descr="http://www.clker.com/cliparts/3/7/6/d/1256186461796715642question-mark-icon.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105" y="5418225"/>
            <a:ext cx="358494" cy="532391"/>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5334967" y="400193"/>
            <a:ext cx="2203927"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যাচ্ছে</a:t>
            </a:r>
            <a:r>
              <a:rPr lang="en-US" sz="3600" dirty="0" smtClean="0">
                <a:latin typeface="NikoshBAN" panose="02000000000000000000" pitchFamily="2" charset="0"/>
                <a:cs typeface="NikoshBAN" panose="02000000000000000000" pitchFamily="2" charset="0"/>
              </a:rPr>
              <a:t> ? </a:t>
            </a:r>
            <a:endParaRPr lang="en-GB" sz="3600" dirty="0">
              <a:latin typeface="NikoshBAN" panose="02000000000000000000" pitchFamily="2" charset="0"/>
              <a:cs typeface="NikoshBAN" panose="02000000000000000000" pitchFamily="2" charset="0"/>
            </a:endParaRPr>
          </a:p>
        </p:txBody>
      </p:sp>
      <p:sp>
        <p:nvSpPr>
          <p:cNvPr id="63" name="TextBox 62"/>
          <p:cNvSpPr txBox="1"/>
          <p:nvPr/>
        </p:nvSpPr>
        <p:spPr>
          <a:xfrm>
            <a:off x="1520215" y="408900"/>
            <a:ext cx="9698236"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চিত্রটি</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চিনির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অণুগুলো</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মাঝের পর্দাটি ভেদ করতে পারছে না কেন</a:t>
            </a:r>
            <a:r>
              <a:rPr lang="en-US" sz="3600" dirty="0" smtClean="0">
                <a:latin typeface="NikoshBAN" panose="02000000000000000000" pitchFamily="2" charset="0"/>
                <a:cs typeface="NikoshBAN" panose="02000000000000000000" pitchFamily="2" charset="0"/>
              </a:rPr>
              <a:t> ? </a:t>
            </a:r>
            <a:endParaRPr lang="en-GB" sz="3600" dirty="0">
              <a:latin typeface="NikoshBAN" panose="02000000000000000000" pitchFamily="2" charset="0"/>
              <a:cs typeface="NikoshBAN" panose="02000000000000000000" pitchFamily="2" charset="0"/>
            </a:endParaRPr>
          </a:p>
        </p:txBody>
      </p:sp>
      <p:sp>
        <p:nvSpPr>
          <p:cNvPr id="64" name="TextBox 63"/>
          <p:cNvSpPr txBox="1"/>
          <p:nvPr/>
        </p:nvSpPr>
        <p:spPr>
          <a:xfrm>
            <a:off x="4207280" y="387217"/>
            <a:ext cx="4197021"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মাঝের পর্দাটির বৈশিষ্ট্য কী</a:t>
            </a:r>
            <a:r>
              <a:rPr lang="en-US" sz="3600" dirty="0" smtClean="0">
                <a:latin typeface="NikoshBAN" panose="02000000000000000000" pitchFamily="2" charset="0"/>
                <a:cs typeface="NikoshBAN" panose="02000000000000000000" pitchFamily="2" charset="0"/>
              </a:rPr>
              <a:t> ? </a:t>
            </a:r>
            <a:endParaRPr lang="en-GB" sz="3600" dirty="0">
              <a:latin typeface="NikoshBAN" panose="02000000000000000000" pitchFamily="2" charset="0"/>
              <a:cs typeface="NikoshBAN" panose="02000000000000000000" pitchFamily="2" charset="0"/>
            </a:endParaRPr>
          </a:p>
        </p:txBody>
      </p:sp>
      <p:sp>
        <p:nvSpPr>
          <p:cNvPr id="65" name="TextBox 64"/>
          <p:cNvSpPr txBox="1"/>
          <p:nvPr/>
        </p:nvSpPr>
        <p:spPr>
          <a:xfrm>
            <a:off x="3870154" y="346593"/>
            <a:ext cx="5028186"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এই প্রক্রিয়াটির নাম বলতে পারবে</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66" name="TextBox 65"/>
          <p:cNvSpPr txBox="1"/>
          <p:nvPr/>
        </p:nvSpPr>
        <p:spPr>
          <a:xfrm>
            <a:off x="5271224" y="5421788"/>
            <a:ext cx="1791237" cy="76944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400" dirty="0" smtClean="0">
                <a:latin typeface="NikoshBAN" panose="02000000000000000000" pitchFamily="2" charset="0"/>
                <a:cs typeface="NikoshBAN" panose="02000000000000000000" pitchFamily="2" charset="0"/>
              </a:rPr>
              <a:t>অভিস্রবণ </a:t>
            </a:r>
            <a:endParaRPr lang="en-GB" sz="4400" dirty="0">
              <a:latin typeface="NikoshBAN" panose="02000000000000000000" pitchFamily="2" charset="0"/>
              <a:cs typeface="NikoshBAN" panose="02000000000000000000" pitchFamily="2" charset="0"/>
            </a:endParaRPr>
          </a:p>
        </p:txBody>
      </p:sp>
      <p:sp>
        <p:nvSpPr>
          <p:cNvPr id="67" name="TextBox 66"/>
          <p:cNvSpPr txBox="1"/>
          <p:nvPr/>
        </p:nvSpPr>
        <p:spPr>
          <a:xfrm>
            <a:off x="1387481" y="317916"/>
            <a:ext cx="9698236" cy="76944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400" dirty="0" smtClean="0">
                <a:latin typeface="NikoshBAN" panose="02000000000000000000" pitchFamily="2" charset="0"/>
                <a:cs typeface="NikoshBAN" panose="02000000000000000000" pitchFamily="2" charset="0"/>
              </a:rPr>
              <a:t>চিত্র দেখে অভিস্রবণ হওয়ার শর্তগুলো ব্ল্যাক বোর্ডে লিখ? </a:t>
            </a:r>
            <a:endParaRPr lang="en-GB"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5064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4.79167E-6 7.40741E-7 L -4.79167E-6 0.00023 C 0.00183 0.00602 0.00339 0.0125 0.00534 0.01852 C 0.00612 0.02106 0.0073 0.02315 0.00795 0.02569 C 0.00912 0.03009 0.00964 0.03495 0.01055 0.03958 C 0.01368 0.05648 0.0099 0.03542 0.01316 0.05602 C 0.01355 0.05833 0.01407 0.06065 0.01459 0.06296 C 0.01407 0.07708 0.01342 0.0912 0.01316 0.10509 C 0.0125 0.1456 0.01277 0.18634 0.01185 0.22685 C 0.01172 0.23565 0.0099 0.23356 0.00665 0.23843 C 0.0043 0.24213 0.00313 0.24884 -4.79167E-6 0.25023 C -0.00169 0.25093 -0.00351 0.25162 -0.0052 0.25255 C -0.00781 0.25393 -0.01041 0.25602 -0.01315 0.25718 L -0.01835 0.25949 C -0.02005 0.26111 -0.02174 0.26296 -0.02356 0.26435 C -0.02526 0.26528 -0.02734 0.26505 -0.0289 0.26667 C -0.04101 0.27893 -0.02421 0.26968 -0.03802 0.27593 C -0.04075 0.27917 -0.04296 0.28356 -0.04596 0.28518 L -0.0539 0.29005 C -0.05494 0.2919 -0.05963 0.30116 -0.06171 0.30162 C -0.06354 0.30208 -0.06523 0.3 -0.06705 0.2993 C -0.06835 0.29768 -0.06979 0.29653 -0.07096 0.29468 C -0.07213 0.29259 -0.07265 0.28981 -0.07356 0.28773 C -0.07434 0.28588 -0.07539 0.28472 -0.07617 0.28287 C -0.08359 0.26667 -0.07343 0.28565 -0.08281 0.26898 L -0.08671 0.24792 C -0.0871 0.2456 -0.08776 0.24329 -0.08802 0.24074 C -0.08854 0.23773 -0.08867 0.23449 -0.08932 0.23148 C -0.08997 0.22893 -0.09114 0.22685 -0.09205 0.22454 L -0.09466 0.21042 C -0.09505 0.2081 -0.09518 0.20555 -0.09596 0.20347 L -0.09856 0.1963 C -0.10091 0.18403 -0.0983 0.19398 -0.10377 0.18241 C -0.1121 0.16458 -0.10143 0.18426 -0.10911 0.1706 C -0.11041 0.16343 -0.11184 0.15417 -0.11562 0.14954 C -0.11692 0.14815 -0.11835 0.14676 -0.11966 0.14491 C -0.12057 0.14352 -0.12122 0.14167 -0.12226 0.14028 C -0.12955 0.13055 -0.12708 0.13079 -0.13138 0.13079 L -0.13138 0.13102 L -0.13138 0.13079 " pathEditMode="relative" rAng="0" ptsTypes="AAAAAAAAAAAAAAAAAAAAAAAAAAAAAAAAAAAAAAAA">
                                      <p:cBhvr>
                                        <p:cTn id="6" dur="20000" fill="hold"/>
                                        <p:tgtEl>
                                          <p:spTgt spid="29"/>
                                        </p:tgtEl>
                                        <p:attrNameLst>
                                          <p:attrName>ppt_x</p:attrName>
                                          <p:attrName>ppt_y</p:attrName>
                                        </p:attrNameLst>
                                      </p:cBhvr>
                                      <p:rCtr x="-5846" y="15069"/>
                                    </p:animMotion>
                                  </p:childTnLst>
                                </p:cTn>
                              </p:par>
                              <p:par>
                                <p:cTn id="7" presetID="0" presetClass="path" presetSubtype="0" fill="hold" grpId="0" nodeType="withEffect">
                                  <p:stCondLst>
                                    <p:cond delay="0"/>
                                  </p:stCondLst>
                                  <p:childTnLst>
                                    <p:animMotion origin="layout" path="M -4.79167E-6 -4.07407E-6 L -4.79167E-6 0.00024 C -0.00091 0.00695 -0.00169 0.01412 -0.00273 0.02107 C -0.00338 0.02593 -0.00338 0.03172 -0.00533 0.03519 L -0.00794 0.03982 C -0.01132 0.08149 -0.00755 0.03797 -0.01054 0.06551 C -0.01171 0.07593 -0.01184 0.08125 -0.01328 0.09121 C -0.01354 0.09375 -0.01393 0.09607 -0.01458 0.09838 C -0.01614 0.10417 -0.01731 0.10556 -0.01979 0.10996 C -0.02031 0.11227 -0.02031 0.11482 -0.02109 0.1169 C -0.02421 0.125 -0.02526 0.12292 -0.02903 0.12871 C -0.03085 0.13149 -0.0319 0.13658 -0.03424 0.13797 L -0.04218 0.14283 C -0.04453 0.14213 -0.05312 0.14144 -0.05664 0.13797 C -0.05937 0.13519 -0.06197 0.13172 -0.06458 0.12871 L -0.07252 0.11922 L -0.07643 0.11459 C -0.08059 0.10973 -0.08385 0.10649 -0.08697 0.09838 C -0.09375 0.0801 -0.09127 0.08959 -0.09479 0.07014 L -0.09622 0.0632 L -0.09752 0.05625 C -0.09661 0.03612 -0.09739 0.03125 -0.09479 0.01644 C -0.09401 0.01158 -0.09309 0.00695 -0.09218 0.00232 L -0.09088 -0.00463 L -0.08958 -0.01157 C -0.08997 -0.025 -0.09062 -0.03819 -0.09088 -0.05138 C -0.09153 -0.07708 -0.0914 -0.10301 -0.09218 -0.1287 C -0.09231 -0.13171 -0.0927 -0.13518 -0.09348 -0.13796 C -0.09414 -0.14004 -0.09544 -0.14097 -0.09622 -0.14259 C -0.09713 -0.1449 -0.09791 -0.14722 -0.09882 -0.14976 C -0.10117 -0.16203 -0.09934 -0.15463 -0.10533 -0.17083 L -0.10807 -0.17777 C -0.11197 -0.19907 -0.11067 -0.1868 -0.11067 -0.21504 L -0.11067 -0.21481 L -0.11067 -0.21504 " pathEditMode="relative" rAng="0" ptsTypes="AAAAAAAAAAAAAAAAAAAAAAAAAAAAAAAAAAA">
                                      <p:cBhvr>
                                        <p:cTn id="8" dur="20000" fill="hold"/>
                                        <p:tgtEl>
                                          <p:spTgt spid="33"/>
                                        </p:tgtEl>
                                        <p:attrNameLst>
                                          <p:attrName>ppt_x</p:attrName>
                                          <p:attrName>ppt_y</p:attrName>
                                        </p:attrNameLst>
                                      </p:cBhvr>
                                      <p:rCtr x="-5547" y="-3611"/>
                                    </p:animMotion>
                                  </p:childTnLst>
                                </p:cTn>
                              </p:par>
                              <p:par>
                                <p:cTn id="9" presetID="0" presetClass="path" presetSubtype="0" fill="hold" grpId="0" nodeType="withEffect">
                                  <p:stCondLst>
                                    <p:cond delay="0"/>
                                  </p:stCondLst>
                                  <p:childTnLst>
                                    <p:animMotion origin="layout" path="M -4.79167E-6 -4.07407E-6 L -4.79167E-6 0.00024 C 0.0004 0.00695 0.00066 0.01412 0.00131 0.02107 C 0.00144 0.02338 0.00222 0.0257 0.00261 0.02801 C 0.00352 0.03426 0.00404 0.04074 0.00521 0.04676 C 0.0056 0.04908 0.00625 0.05139 0.00652 0.05371 C 0.00704 0.05834 0.0073 0.0632 0.00782 0.06783 C 0.0086 0.07524 0.00925 0.07755 0.01042 0.08426 C 0.01277 0.10834 0.01172 0.09074 0.01042 0.12385 C 0.0099 0.13797 0.00964 0.15209 0.00912 0.16598 C 0.0125 0.23797 0.0086 0.15949 0.01172 0.21274 C 0.01368 0.24399 0.01237 0.23125 0.01446 0.25949 C 0.01459 0.2625 0.01654 0.28612 0.01706 0.28982 C 0.01771 0.29468 0.01771 0.30047 0.01967 0.30394 L 0.02227 0.30857 C 0.02487 0.32199 0.02188 0.30996 0.02631 0.32037 C 0.03399 0.33843 0.02813 0.33033 0.03542 0.33912 C 0.03633 0.34144 0.03685 0.34422 0.03816 0.34607 C 0.0405 0.34977 0.04375 0.35139 0.04597 0.35533 L 0.04857 0.36019 C 0.05183 0.35811 0.05404 0.35764 0.05652 0.35301 C 0.05769 0.35116 0.05782 0.34769 0.05912 0.34607 C 0.0599 0.34514 0.07084 0.34144 0.07097 0.34144 C 0.07188 0.33912 0.07253 0.33635 0.0737 0.33426 C 0.07618 0.32987 0.07839 0.32917 0.08152 0.32732 C 0.08855 0.30857 0.0793 0.33125 0.08816 0.31574 C 0.0918 0.30903 0.09167 0.30602 0.09467 0.29931 C 0.09545 0.29746 0.09649 0.29607 0.09727 0.29468 C 0.09779 0.29237 0.09792 0.28982 0.0987 0.2875 C 0.10756 0.25903 0.09974 0.28727 0.11055 0.26181 L 0.11446 0.25255 C 0.11537 0.24584 0.1168 0.23473 0.11836 0.22917 L 0.12097 0.21968 C 0.12149 0.21274 0.12175 0.20579 0.1224 0.19885 C 0.12253 0.1963 0.1237 0.19422 0.1237 0.19167 C 0.12318 0.1301 0.12943 0.06667 0.12097 0.00695 C 0.11928 -0.00532 0.11967 0.00093 0.11967 -0.01157 L 0.11967 -0.01134 L 0.11967 -0.01157 " pathEditMode="relative" rAng="0" ptsTypes="AAAAAAAAAAAAAAAAAAAAAAAAAAAAAAAAAAAAAAA">
                                      <p:cBhvr>
                                        <p:cTn id="10" dur="20000" fill="hold"/>
                                        <p:tgtEl>
                                          <p:spTgt spid="55"/>
                                        </p:tgtEl>
                                        <p:attrNameLst>
                                          <p:attrName>ppt_x</p:attrName>
                                          <p:attrName>ppt_y</p:attrName>
                                        </p:attrNameLst>
                                      </p:cBhvr>
                                      <p:rCtr x="6263" y="17431"/>
                                    </p:animMotion>
                                  </p:childTnLst>
                                </p:cTn>
                              </p:par>
                              <p:par>
                                <p:cTn id="11" presetID="0" presetClass="path" presetSubtype="0" fill="hold" grpId="0" nodeType="withEffect">
                                  <p:stCondLst>
                                    <p:cond delay="0"/>
                                  </p:stCondLst>
                                  <p:childTnLst>
                                    <p:animMotion origin="layout" path="M -1.04167E-6 -3.7037E-6 L -1.04167E-6 0.00024 C 0.00143 0.00209 0.00833 0.01644 0.01315 0.01644 C 0.01537 0.01644 0.01745 0.01482 0.01966 0.01389 C 0.02096 0.0125 0.0224 0.01111 0.02357 0.00926 C 0.02461 0.00787 0.02513 0.00579 0.0263 0.00463 C 0.02748 0.00348 0.02891 0.00301 0.03021 0.00232 C 0.03763 -0.01111 0.03047 -0.00023 0.03815 -0.00717 C 0.04831 -0.0162 0.03607 -0.0081 0.04596 -0.01412 C 0.04727 -0.01643 0.04831 -0.01967 0.05 -0.02106 C 0.05326 -0.02384 0.06042 -0.02569 0.06042 -0.02546 L 0.06836 -0.03518 L 0.07227 -0.03981 C 0.08047 -0.06134 0.07005 -0.03472 0.07761 -0.05139 C 0.07852 -0.0537 0.07917 -0.05648 0.08021 -0.05856 C 0.08229 -0.06273 0.08464 -0.0662 0.08685 -0.07014 C 0.08763 -0.07176 0.08841 -0.07361 0.08945 -0.07476 L 0.09336 -0.07963 C 0.09427 -0.08194 0.09518 -0.08402 0.09596 -0.08657 C 0.09701 -0.08958 0.0974 -0.09328 0.0987 -0.09583 C 0.09961 -0.09814 0.1013 -0.09907 0.10261 -0.10069 C 0.10352 -0.10301 0.10404 -0.10555 0.10521 -0.10764 C 0.10638 -0.10949 0.1082 -0.11018 0.10912 -0.11226 C 0.11003 -0.11412 0.1099 -0.11713 0.11042 -0.11921 C 0.1112 -0.12245 0.11198 -0.12592 0.11315 -0.1287 C 0.11458 -0.13217 0.11667 -0.13495 0.11836 -0.13796 C 0.11966 -0.14027 0.12136 -0.14236 0.12227 -0.14514 C 0.12852 -0.16134 0.125 -0.15601 0.13151 -0.16365 C 0.13594 -0.17523 0.13307 -0.16875 0.14076 -0.1824 C 0.14206 -0.18472 0.14362 -0.1868 0.14466 -0.18935 C 0.14922 -0.20139 0.14505 -0.19236 0.1513 -0.20115 C 0.15221 -0.20254 0.15274 -0.20486 0.15391 -0.20578 C 0.15547 -0.20717 0.15742 -0.20764 0.15912 -0.2081 C 0.16511 -0.21018 0.17461 -0.2118 0.18021 -0.21273 C 0.18412 -0.21203 0.18815 -0.2118 0.19206 -0.21041 C 0.19479 -0.20949 0.1974 -0.2074 0.2 -0.20578 L 0.20391 -0.20347 C 0.20833 -0.20092 0.2082 -0.20069 0.21315 -0.19884 C 0.21537 -0.19791 0.21758 -0.19745 0.21966 -0.19652 C 0.22149 -0.19583 0.22318 -0.19467 0.225 -0.19421 C 0.22982 -0.19305 0.23464 -0.19259 0.23945 -0.19189 C 0.24844 -0.19004 0.24974 -0.18958 0.25781 -0.18703 C 0.27057 -0.17963 0.25078 -0.19166 0.26706 -0.18009 C 0.26966 -0.17824 0.27266 -0.17824 0.275 -0.17546 C 0.2793 -0.17037 0.27813 -0.17083 0.28281 -0.16851 C 0.28464 -0.16759 0.28646 -0.16689 0.28815 -0.16597 C 0.29076 -0.16458 0.29609 -0.16134 0.29609 -0.16111 C 0.30443 -0.16226 0.31276 -0.16203 0.32109 -0.16365 C 0.32383 -0.16435 0.3263 -0.16689 0.32891 -0.16851 L 0.33685 -0.17314 C 0.33815 -0.17384 0.33945 -0.17523 0.34076 -0.17546 L 0.3724 -0.17777 L 0.38164 -0.18009 L 0.38164 -0.17986 " pathEditMode="relative" rAng="0" ptsTypes="AAAAAAAAAAAAAAAAAAAAAAAAAAAAAAAAAAAAAAAAAAAAAAAAAAAAAA">
                                      <p:cBhvr>
                                        <p:cTn id="12" dur="20000" fill="hold"/>
                                        <p:tgtEl>
                                          <p:spTgt spid="17"/>
                                        </p:tgtEl>
                                        <p:attrNameLst>
                                          <p:attrName>ppt_x</p:attrName>
                                          <p:attrName>ppt_y</p:attrName>
                                        </p:attrNameLst>
                                      </p:cBhvr>
                                      <p:rCtr x="19076" y="-9815"/>
                                    </p:animMotion>
                                  </p:childTnLst>
                                </p:cTn>
                              </p:par>
                              <p:par>
                                <p:cTn id="13" presetID="0" presetClass="path" presetSubtype="0" fill="hold" grpId="0" nodeType="withEffect">
                                  <p:stCondLst>
                                    <p:cond delay="0"/>
                                  </p:stCondLst>
                                  <p:childTnLst>
                                    <p:animMotion origin="layout" path="M 8.33333E-7 1.48148E-6 L 8.33333E-7 0.00023 C 0.00195 -0.00741 0.00677 -0.02616 0.01042 -0.03287 L 0.01706 -0.04468 L 0.01966 -0.04931 C 0.02057 -0.05324 0.02122 -0.05718 0.02226 -0.06088 C 0.02851 -0.0831 0.02461 -0.06389 0.0276 -0.07963 C 0.02799 -0.12338 0.0276 -0.16713 0.02891 -0.21065 C 0.02904 -0.21528 0.03294 -0.22292 0.03411 -0.22708 C 0.03476 -0.22917 0.03463 -0.23218 0.03542 -0.23403 C 0.03724 -0.23843 0.03984 -0.2419 0.04206 -0.24583 C 0.04388 -0.24908 0.04713 -0.25579 0.04987 -0.25741 C 0.05117 -0.2581 0.05247 -0.25741 0.05391 -0.25741 L 0.05391 -0.25718 L 0.05391 -0.25741 " pathEditMode="relative" rAng="0" ptsTypes="AAAAAAAAAAAAAAA">
                                      <p:cBhvr>
                                        <p:cTn id="14" dur="20000" fill="hold"/>
                                        <p:tgtEl>
                                          <p:spTgt spid="15"/>
                                        </p:tgtEl>
                                        <p:attrNameLst>
                                          <p:attrName>ppt_x</p:attrName>
                                          <p:attrName>ppt_y</p:attrName>
                                        </p:attrNameLst>
                                      </p:cBhvr>
                                      <p:rCtr x="2695" y="-12894"/>
                                    </p:animMotion>
                                  </p:childTnLst>
                                </p:cTn>
                              </p:par>
                              <p:par>
                                <p:cTn id="15" presetID="0" presetClass="path" presetSubtype="0" fill="hold" grpId="0" nodeType="withEffect">
                                  <p:stCondLst>
                                    <p:cond delay="0"/>
                                  </p:stCondLst>
                                  <p:childTnLst>
                                    <p:animMotion origin="layout" path="M 4.16667E-7 -2.22222E-6 L 4.16667E-7 0.00023 C 0.0013 -0.00625 0.00365 -0.01227 0.00391 -0.01875 C 0.00534 -0.05231 0.00443 -0.08588 0.00521 -0.11944 C 0.00521 -0.1206 0.00716 -0.13379 0.00781 -0.13588 C 0.00846 -0.13773 0.00964 -0.13866 0.01042 -0.14051 C 0.01354 -0.14722 0.01224 -0.14722 0.01575 -0.15208 C 0.01823 -0.15578 0.02044 -0.15671 0.02227 -0.16157 C 0.0276 -0.17569 0.02174 -0.16713 0.02891 -0.17546 C 0.02982 -0.17801 0.03034 -0.18055 0.03151 -0.18264 C 0.03411 -0.18703 0.0362 -0.18773 0.03945 -0.18958 C 0.04075 -0.1912 0.04193 -0.19305 0.04336 -0.19421 C 0.04583 -0.19629 0.04857 -0.19745 0.0513 -0.19907 C 0.0526 -0.19977 0.05378 -0.20092 0.05521 -0.20139 C 0.07083 -0.20602 0.06042 -0.20347 0.08685 -0.20602 C 0.08815 -0.20671 0.08945 -0.20717 0.09075 -0.20833 C 0.09219 -0.20949 0.09323 -0.21203 0.09466 -0.21296 C 0.09727 -0.21458 0.1 -0.21435 0.1026 -0.21528 C 0.1043 -0.21597 0.10612 -0.2169 0.10781 -0.21759 C 0.11003 -0.21852 0.11224 -0.21921 0.11445 -0.21991 C 0.12148 -0.21898 0.1276 -0.21921 0.13411 -0.21528 C 0.13646 -0.21412 0.13854 -0.21203 0.14075 -0.21065 C 0.14479 -0.20833 0.14844 -0.20787 0.1526 -0.20602 C 0.15391 -0.20532 0.15521 -0.2044 0.15651 -0.2037 C 0.16289 -0.19236 0.15521 -0.20671 0.16185 -0.1919 C 0.1625 -0.19028 0.16367 -0.18889 0.16445 -0.18727 C 0.16536 -0.18518 0.16615 -0.18264 0.16706 -0.18032 C 0.16836 -0.17708 0.16979 -0.17407 0.17096 -0.17083 C 0.17187 -0.16852 0.17266 -0.16597 0.1737 -0.16389 C 0.17487 -0.16134 0.1763 -0.15926 0.1776 -0.15694 C 0.18242 -0.13125 0.17474 -0.17014 0.18151 -0.14282 C 0.18268 -0.13842 0.18268 -0.13287 0.18411 -0.1287 C 0.18503 -0.12639 0.18607 -0.1243 0.18685 -0.12176 C 0.19023 -0.10972 0.18555 -0.11921 0.19075 -0.10995 C 0.19375 -0.09398 0.19141 -0.09953 0.19596 -0.09143 C 0.19687 -0.08657 0.19714 -0.08148 0.1987 -0.07731 C 0.19948 -0.075 0.20052 -0.07291 0.2013 -0.07037 C 0.20234 -0.06643 0.20325 -0.05764 0.20391 -0.05393 C 0.20469 -0.0493 0.20651 -0.03981 0.20651 -0.03958 C 0.20703 -0.03287 0.20729 -0.02592 0.20781 -0.01875 C 0.20807 -0.01574 0.20872 -0.0125 0.20911 -0.00949 C 0.21068 -0.00046 0.21042 -0.00532 0.21042 -2.22222E-6 L 0.21042 0.00023 L 0.21042 -2.22222E-6 L 0.21042 0.00023 " pathEditMode="relative" rAng="0" ptsTypes="AAAAAAAAAAAAAAAAAAAAAAAAAAAAAAAAAAAAAAAAAAAAA">
                                      <p:cBhvr>
                                        <p:cTn id="16" dur="20000" fill="hold"/>
                                        <p:tgtEl>
                                          <p:spTgt spid="14"/>
                                        </p:tgtEl>
                                        <p:attrNameLst>
                                          <p:attrName>ppt_x</p:attrName>
                                          <p:attrName>ppt_y</p:attrName>
                                        </p:attrNameLst>
                                      </p:cBhvr>
                                      <p:rCtr x="10521" y="-10995"/>
                                    </p:animMotion>
                                  </p:childTnLst>
                                </p:cTn>
                              </p:par>
                              <p:par>
                                <p:cTn id="17" presetID="0" presetClass="path" presetSubtype="0" fill="hold" grpId="0" nodeType="withEffect">
                                  <p:stCondLst>
                                    <p:cond delay="0"/>
                                  </p:stCondLst>
                                  <p:childTnLst>
                                    <p:animMotion origin="layout" path="M -2.08333E-6 4.07407E-6 L -2.08333E-6 0.00023 C 0.0043 -0.00417 0.00886 -0.00787 0.01315 -0.01227 C 0.02201 -0.02153 0.01172 -0.01621 0.02227 -0.02037 C 0.02357 -0.02153 0.02513 -0.02269 0.0263 -0.02431 C 0.03607 -0.03936 0.02487 -0.02686 0.03412 -0.03635 C 0.03464 -0.03843 0.0349 -0.04051 0.03542 -0.0426 C 0.0362 -0.04537 0.03789 -0.04746 0.03815 -0.05047 C 0.03919 -0.0632 0.0388 -0.07593 0.03946 -0.08866 C 0.03959 -0.09352 0.04037 -0.09815 0.04076 -0.10278 C 0.04128 -0.11112 0.04115 -0.11899 0.04206 -0.12686 C 0.04245 -0.13125 0.04401 -0.13496 0.04466 -0.13912 C 0.04505 -0.1419 0.04558 -0.14445 0.04597 -0.14723 C 0.04649 -0.15047 0.04662 -0.15394 0.04727 -0.15718 C 0.0487 -0.16343 0.05326 -0.17269 0.05521 -0.17732 L 0.05781 -0.18357 C 0.06029 -0.18889 0.06029 -0.19074 0.06446 -0.19352 C 0.06693 -0.19514 0.06966 -0.1963 0.07227 -0.19746 L 0.0763 -0.19931 L 0.08672 -0.19537 C 0.08854 -0.19491 0.09037 -0.19445 0.09206 -0.19352 L 0.1 -0.18936 L 0.10781 -0.18125 C 0.10912 -0.1801 0.11029 -0.17801 0.11172 -0.17732 C 0.11315 -0.17662 0.11446 -0.17639 0.11576 -0.17524 C 0.12591 -0.1676 0.11367 -0.17431 0.12357 -0.16945 C 0.12578 -0.16991 0.12813 -0.17014 0.13021 -0.1713 C 0.13399 -0.17362 0.13399 -0.17593 0.13672 -0.1794 C 0.13802 -0.18079 0.13946 -0.18218 0.14076 -0.18357 C 0.16094 -0.18125 0.15391 -0.18125 0.16185 -0.18125 L 0.16185 -0.18102 " pathEditMode="relative" rAng="0" ptsTypes="AAAAAAAAAAAAAAAAAAAAAAAAAAAAAAA">
                                      <p:cBhvr>
                                        <p:cTn id="18" dur="20000" fill="hold"/>
                                        <p:tgtEl>
                                          <p:spTgt spid="16"/>
                                        </p:tgtEl>
                                        <p:attrNameLst>
                                          <p:attrName>ppt_x</p:attrName>
                                          <p:attrName>ppt_y</p:attrName>
                                        </p:attrNameLst>
                                      </p:cBhvr>
                                      <p:rCtr x="8086" y="-9954"/>
                                    </p:animMotion>
                                  </p:childTnLst>
                                </p:cTn>
                              </p:par>
                              <p:par>
                                <p:cTn id="19" presetID="0" presetClass="path" presetSubtype="0" fill="hold" grpId="0" nodeType="withEffect">
                                  <p:stCondLst>
                                    <p:cond delay="0"/>
                                  </p:stCondLst>
                                  <p:childTnLst>
                                    <p:animMotion origin="layout" path="M -3.33333E-6 -7.40741E-7 L -3.33333E-6 0.00023 C 0.01302 0.00417 0.01914 0.00903 0.03282 -7.40741E-7 C 0.03568 -0.00185 0.03946 -0.0118 0.03946 -0.01157 C 0.03985 -0.01412 0.03985 -0.01667 0.04076 -0.01875 C 0.04571 -0.03055 0.04545 -0.0294 0.05131 -0.03264 C 0.06498 -0.00833 0.04688 -0.04143 0.05782 -0.01875 C 0.05951 -0.01528 0.06133 -0.0125 0.06315 -0.00926 C 0.06394 -0.00625 0.06498 -0.00324 0.06576 -7.40741E-7 C 0.0668 0.00463 0.06771 0.01157 0.06836 0.01644 C 0.06914 0.04051 0.06446 0.04977 0.07227 0.06088 C 0.07357 0.0625 0.075 0.06389 0.07631 0.06551 C 0.07982 0.06482 0.08334 0.06482 0.08672 0.0632 C 0.08828 0.0625 0.0892 0.05926 0.09076 0.05857 C 0.09323 0.05695 0.09597 0.05695 0.09857 0.05625 C 0.10638 0.04931 0.10209 0.05255 0.11172 0.04676 C 0.11315 0.04607 0.11433 0.04491 0.11576 0.04445 L 0.12357 0.04213 C 0.125 0.04144 0.12618 0.03958 0.12761 0.03982 C 0.13646 0.04097 0.13868 0.04421 0.14597 0.04907 C 0.14974 0.05162 0.15105 0.05185 0.15521 0.0537 C 0.15612 0.05532 0.1569 0.05718 0.15782 0.05857 C 0.16042 0.06181 0.16576 0.06782 0.16576 0.06806 C 0.16667 0.07014 0.16732 0.07269 0.16836 0.07477 C 0.16993 0.07824 0.17214 0.08079 0.17357 0.08426 C 0.175 0.08727 0.17631 0.09028 0.17761 0.09352 C 0.17852 0.09583 0.17917 0.09838 0.18021 0.1007 C 0.18099 0.10232 0.18203 0.10347 0.18282 0.10532 C 0.18386 0.10741 0.18451 0.10995 0.18542 0.11227 C 0.18933 0.12199 0.18828 0.11968 0.19206 0.12639 C 0.19245 0.1287 0.19271 0.13125 0.19336 0.13333 C 0.19401 0.13519 0.19558 0.13588 0.19597 0.13796 C 0.19844 0.15093 0.19597 0.15185 0.19857 0.16134 C 0.20235 0.17477 0.21068 0.18102 0.21706 0.18958 C 0.21875 0.1919 0.22071 0.19375 0.22227 0.19653 C 0.22383 0.19931 0.22448 0.2037 0.22631 0.20579 C 0.22852 0.20857 0.23412 0.21042 0.23412 0.21065 C 0.23594 0.21296 0.23763 0.21528 0.23946 0.21759 C 0.24076 0.21921 0.24219 0.22037 0.24336 0.22222 C 0.25274 0.23657 0.24623 0.23171 0.25391 0.23634 C 0.2642 0.24838 0.25287 0.23287 0.25912 0.24792 C 0.26107 0.25232 0.26407 0.25509 0.26576 0.25972 C 0.26667 0.26204 0.26732 0.26435 0.26836 0.26667 C 0.26914 0.26829 0.27019 0.26968 0.27097 0.2713 C 0.27201 0.27361 0.2737 0.27847 0.2737 0.2787 L 0.2737 0.27847 " pathEditMode="relative" rAng="0" ptsTypes="AAAAAAAAAAAAAAAAAAAAAAAAAAAAAAAAAAAAAAAAAAAAAA">
                                      <p:cBhvr>
                                        <p:cTn id="20" dur="20000" fill="hold"/>
                                        <p:tgtEl>
                                          <p:spTgt spid="9"/>
                                        </p:tgtEl>
                                        <p:attrNameLst>
                                          <p:attrName>ppt_x</p:attrName>
                                          <p:attrName>ppt_y</p:attrName>
                                        </p:attrNameLst>
                                      </p:cBhvr>
                                      <p:rCtr x="13685" y="12292"/>
                                    </p:animMotion>
                                  </p:childTnLst>
                                </p:cTn>
                              </p:par>
                              <p:par>
                                <p:cTn id="21" presetID="0" presetClass="path" presetSubtype="0" fill="hold" grpId="0" nodeType="withEffect">
                                  <p:stCondLst>
                                    <p:cond delay="0"/>
                                  </p:stCondLst>
                                  <p:childTnLst>
                                    <p:animMotion origin="layout" path="M 5E-6 -2.96296E-6 L 5E-6 0.00023 C 0.00391 -0.00092 0.00782 -0.00139 0.01172 -0.00231 C 0.01485 -0.00324 0.0181 -0.00532 0.02097 -0.00717 C 0.02344 -0.00995 0.02735 -0.01412 0.02891 -0.01875 C 0.03021 -0.02315 0.03086 -0.02801 0.03152 -0.03287 C 0.03451 -0.05393 0.03099 -0.02777 0.03412 -0.05856 C 0.03581 -0.07453 0.0349 -0.06157 0.03685 -0.075 C 0.03737 -0.0787 0.03803 -0.08935 0.03946 -0.09352 C 0.04115 -0.0993 0.04428 -0.10995 0.0487 -0.11227 C 0.05287 -0.11458 0.06185 -0.1169 0.06185 -0.11666 C 0.06394 -0.1162 0.06628 -0.11597 0.06836 -0.11458 C 0.06993 -0.11365 0.07084 -0.11111 0.07227 -0.10995 C 0.07396 -0.10879 0.07579 -0.10833 0.07761 -0.10764 C 0.08126 -0.10115 0.08764 -0.0912 0.08946 -0.08194 C 0.08985 -0.07963 0.09011 -0.07708 0.09076 -0.075 C 0.09232 -0.0699 0.09506 -0.0662 0.09597 -0.06088 L 0.10001 -0.03981 L 0.10131 -0.03287 C 0.10079 -0.02106 0.10066 -0.00949 0.10001 0.00232 C 0.09987 0.00463 0.09896 0.00695 0.0987 0.00926 C 0.09805 0.0132 0.09779 0.01713 0.0974 0.02107 C 0.09701 0.02408 0.09649 0.02732 0.09597 0.03033 C 0.09636 0.03357 0.09753 0.04931 0.0987 0.05371 C 0.09922 0.05625 0.10053 0.05834 0.10131 0.06065 C 0.10196 0.06297 0.10183 0.06574 0.10261 0.06783 C 0.10326 0.06968 0.10443 0.0706 0.10521 0.07246 C 0.10821 0.07917 0.10808 0.08218 0.11185 0.08889 C 0.1129 0.09074 0.11446 0.0919 0.11576 0.09352 C 0.11836 0.10047 0.11941 0.10417 0.1237 0.10996 C 0.12527 0.11204 0.12722 0.11273 0.12891 0.11459 C 0.13034 0.11598 0.13152 0.1176 0.13282 0.11922 C 0.13373 0.12153 0.13477 0.12361 0.13555 0.12616 C 0.13607 0.12848 0.13594 0.13125 0.13685 0.13334 C 0.13868 0.13773 0.14336 0.14491 0.14336 0.14514 C 0.14454 0.1507 0.1448 0.1544 0.1474 0.15903 C 0.14844 0.16088 0.15001 0.16204 0.15131 0.16366 C 0.15326 0.16875 0.15482 0.17408 0.15795 0.17778 C 0.15899 0.17917 0.16055 0.17917 0.16185 0.1801 C 0.16277 0.18148 0.16355 0.18334 0.16446 0.18473 C 0.16576 0.18658 0.16732 0.1875 0.16836 0.18935 C 0.16954 0.19144 0.16993 0.19445 0.1711 0.1963 C 0.17214 0.19838 0.1737 0.19931 0.17501 0.20116 C 0.17774 0.20486 0.17826 0.20764 0.18021 0.21273 C 0.18112 0.21736 0.1836 0.22199 0.18295 0.22685 C 0.18243 0.22986 0.18243 0.23334 0.18152 0.23611 C 0.17995 0.24213 0.17188 0.26227 0.16836 0.26412 L 0.16446 0.26667 C 0.16316 0.26898 0.16211 0.27199 0.16055 0.27361 C 0.15899 0.27523 0.15704 0.275 0.15521 0.27593 C 0.15261 0.27732 0.15001 0.27894 0.1474 0.28056 C 0.13295 0.28912 0.1448 0.28287 0.11055 0.28519 C 0.10834 0.28611 0.10612 0.28773 0.10391 0.28773 C 0.10196 0.28773 0.09441 0.2838 0.09206 0.28287 C 0.08685 0.28079 0.08256 0.28033 0.07761 0.27593 C 0.07579 0.27431 0.07409 0.27246 0.07227 0.2713 C 0.0698 0.26945 0.06446 0.26667 0.06446 0.2669 C 0.06355 0.26412 0.06198 0.26227 0.06185 0.25949 C 0.06133 0.25324 0.06407 0.24769 0.06576 0.24329 C 0.06615 0.23935 0.06628 0.23519 0.06706 0.23148 C 0.06758 0.22894 0.06902 0.22709 0.06967 0.22454 C 0.07032 0.22223 0.07058 0.21968 0.07097 0.21736 C 0.06967 0.21598 0.06849 0.21389 0.06706 0.21273 C 0.06537 0.21158 0.06355 0.21111 0.06185 0.21042 C 0.04818 0.2051 0.04922 0.20764 0.02761 0.20579 C 0.02487 0.20417 0.02058 0.20185 0.01836 0.19885 C 0.01719 0.19699 0.01667 0.19398 0.01576 0.19167 C 0.01277 0.17593 0.0112 0.17361 0.01446 0.1544 C 0.01472 0.15278 0.01615 0.1544 0.01706 0.1544 L 0.01706 0.15463 L 0.01836 0.14723 " pathEditMode="relative" rAng="0" ptsTypes="AAAAAAAAAAAAAAAAAAAAAAAAAAAAAAAAAAAAAAAAAAAAAAAAAAAAAAAAAAAAAAAAAAAAAAA">
                                      <p:cBhvr>
                                        <p:cTn id="22" dur="20000" fill="hold"/>
                                        <p:tgtEl>
                                          <p:spTgt spid="10"/>
                                        </p:tgtEl>
                                        <p:attrNameLst>
                                          <p:attrName>ppt_x</p:attrName>
                                          <p:attrName>ppt_y</p:attrName>
                                        </p:attrNameLst>
                                      </p:cBhvr>
                                      <p:rCtr x="9141" y="8542"/>
                                    </p:animMotion>
                                  </p:childTnLst>
                                </p:cTn>
                              </p:par>
                              <p:par>
                                <p:cTn id="23" presetID="0" presetClass="path" presetSubtype="0" fill="hold" grpId="0" nodeType="withEffect">
                                  <p:stCondLst>
                                    <p:cond delay="0"/>
                                  </p:stCondLst>
                                  <p:childTnLst>
                                    <p:animMotion origin="layout" path="M -3.33333E-6 3.7037E-6 L -3.33333E-6 0.00023 C 0.00508 0.00787 0.00925 0.01713 0.01576 0.02106 C 0.01914 0.02314 0.02279 0.02407 0.02631 0.02569 C 0.028 0.02731 0.02956 0.02963 0.03151 0.03032 C 0.0431 0.03564 0.04896 0.03101 0.06172 0.02801 C 0.06485 0.02662 0.06797 0.02546 0.07097 0.02338 C 0.0724 0.02245 0.07344 0.0199 0.075 0.01875 C 0.08138 0.01365 0.08216 0.01481 0.08815 0.0118 C 0.09076 0.01041 0.09336 0.00856 0.09597 0.00694 C 0.09727 0.00625 0.0987 0.00555 0.1 0.00463 C 0.10209 0.00324 0.1043 0.00139 0.10651 3.7037E-6 C 0.10821 -0.00093 0.11003 -0.00162 0.11185 -0.00232 C 0.11355 -0.00394 0.11524 -0.00556 0.11706 -0.00695 C 0.12123 -0.01019 0.12266 -0.00949 0.12761 -0.01158 C 0.12891 -0.01227 0.13021 -0.0132 0.13151 -0.01389 C 0.13295 -0.01459 0.13907 -0.0169 0.14076 -0.01875 C 0.14349 -0.0213 0.14636 -0.02408 0.14857 -0.02801 C 0.14948 -0.02963 0.15026 -0.03149 0.15131 -0.03264 C 0.15248 -0.03403 0.15391 -0.03426 0.15521 -0.03496 C 0.15651 -0.03727 0.15756 -0.04028 0.15912 -0.0419 C 0.16029 -0.04329 0.16771 -0.0463 0.16836 -0.04676 C 0.17448 -0.04584 0.1806 -0.04375 0.18685 -0.04445 C 0.18959 -0.04468 0.19193 -0.04885 0.19466 -0.04908 L 0.24076 -0.05139 C 0.25196 -0.05811 0.24584 -0.05672 0.25912 -0.05371 C 0.26224 -0.05 0.26993 -0.04074 0.2737 -0.03727 C 0.27487 -0.03635 0.27631 -0.03588 0.27761 -0.03496 C 0.27852 -0.03334 0.27917 -0.03149 0.28021 -0.03033 C 0.28138 -0.02917 0.28308 -0.02963 0.28412 -0.02801 C 0.28542 -0.02616 0.28555 -0.02269 0.28685 -0.02107 C 0.28789 -0.01945 0.28933 -0.01899 0.29076 -0.01875 C 0.29558 -0.01736 0.30039 -0.01713 0.30521 -0.01621 C 0.30612 -0.01389 0.3069 -0.01158 0.30782 -0.00926 C 0.3086 -0.00764 0.31055 -0.00463 0.31055 -0.0044 L 0.31055 -0.00463 L 0.31055 -0.0044 " pathEditMode="relative" rAng="0" ptsTypes="AAAAAAAAAAAAAAAAAAAAAAAAAAAAAAAAAAAAA">
                                      <p:cBhvr>
                                        <p:cTn id="24" dur="20000" fill="hold"/>
                                        <p:tgtEl>
                                          <p:spTgt spid="7"/>
                                        </p:tgtEl>
                                        <p:attrNameLst>
                                          <p:attrName>ppt_x</p:attrName>
                                          <p:attrName>ppt_y</p:attrName>
                                        </p:attrNameLst>
                                      </p:cBhvr>
                                      <p:rCtr x="15521" y="-1181"/>
                                    </p:animMotion>
                                  </p:childTnLst>
                                </p:cTn>
                              </p:par>
                              <p:par>
                                <p:cTn id="25" presetID="0" presetClass="path" presetSubtype="0" fill="hold" grpId="0" nodeType="withEffect">
                                  <p:stCondLst>
                                    <p:cond delay="0"/>
                                  </p:stCondLst>
                                  <p:childTnLst>
                                    <p:animMotion origin="layout" path="M -2.91667E-6 2.59259E-6 L -2.91667E-6 0.00023 C -0.0138 -0.02454 -0.00494 -0.01528 -0.01575 -0.02107 C -0.01849 -0.02246 -0.02109 -0.02431 -0.02369 -0.0257 L -0.0276 -0.02801 C -0.03294 -0.02732 -0.03828 -0.02732 -0.04349 -0.0257 C -0.04622 -0.025 -0.04869 -0.02269 -0.0513 -0.02107 L -0.05534 -0.01875 C -0.05612 -0.01644 -0.05638 -0.01227 -0.05794 -0.01181 C -0.06471 -0.00972 -0.06927 -0.01297 -0.075 -0.01644 C -0.07539 -0.01644 -0.09609 -0.02084 -0.1013 -0.00949 C -0.10221 -0.00741 -0.10208 -0.00463 -0.1026 -0.00232 C -0.10338 0.00069 -0.10442 0.00393 -0.10521 0.00694 C -0.10481 0.02176 -0.10494 0.03657 -0.1039 0.05139 C -0.10364 0.05625 -0.10325 0.06203 -0.1013 0.06551 C -0.1 0.06782 -0.09856 0.0699 -0.09739 0.07245 C -0.09557 0.07639 -0.09466 0.08148 -0.09205 0.08426 C -0.09088 0.08541 -0.08945 0.08565 -0.08815 0.08657 C -0.08177 0.10347 -0.09023 0.08333 -0.08034 0.09815 C -0.07903 0.1 -0.07877 0.10324 -0.0776 0.10509 C -0.07656 0.10717 -0.075 0.10833 -0.07369 0.10995 C -0.07278 0.11227 -0.072 0.11481 -0.07109 0.1169 C -0.07031 0.11852 -0.06901 0.11967 -0.06849 0.12153 C -0.06771 0.12361 -0.06758 0.12615 -0.06705 0.1287 C -0.06758 0.1324 -0.06731 0.1368 -0.06849 0.14028 C -0.06966 0.14421 -0.07226 0.14606 -0.07369 0.14953 C -0.07981 0.16597 -0.0763 0.16065 -0.08294 0.16828 C -0.08372 0.1706 -0.0845 0.17315 -0.08554 0.17546 C -0.08672 0.17801 -0.08841 0.17963 -0.08945 0.1824 C -0.09023 0.18449 -0.09023 0.18727 -0.09075 0.18935 C -0.09153 0.1919 -0.09258 0.19398 -0.09349 0.19653 C -0.09388 0.20115 -0.09401 0.20602 -0.09479 0.21041 C -0.09531 0.21389 -0.09661 0.21666 -0.09739 0.2199 C -0.09791 0.22199 -0.0983 0.22453 -0.09869 0.22685 C -0.0983 0.23611 -0.09843 0.24583 -0.09739 0.25486 C -0.09713 0.25694 -0.09557 0.25787 -0.09479 0.25949 C -0.09192 0.26574 -0.09218 0.26875 -0.08815 0.27361 C -0.08698 0.275 -0.08554 0.27523 -0.08424 0.27592 C -0.08333 0.27754 -0.08268 0.2794 -0.08164 0.28055 C -0.08034 0.28194 -0.07903 0.2824 -0.0776 0.28287 C -0.07435 0.28426 -0.06341 0.2868 -0.06054 0.28773 C -0.05963 0.28912 -0.05898 0.2912 -0.05794 0.29236 C -0.05677 0.29352 -0.05508 0.29305 -0.0539 0.29467 C -0.05273 0.29653 -0.05234 0.29953 -0.0513 0.30162 C -0.04935 0.30578 -0.04479 0.31342 -0.04479 0.31365 C -0.04114 0.33264 -0.04362 0.32338 -0.03685 0.34143 C -0.03593 0.34375 -0.03554 0.34699 -0.03424 0.34838 C -0.03164 0.35162 -0.0289 0.3544 -0.0263 0.35787 C -0.02513 0.35949 -0.01901 0.36782 -0.01705 0.36944 C -0.01393 0.37245 -0.00833 0.37338 -0.00534 0.3743 C 0.00521 0.37338 0.01576 0.37315 0.02631 0.37176 C 0.02774 0.37176 0.02891 0.37014 0.03021 0.36944 C 0.04011 0.36458 0.03073 0.3706 0.04206 0.3625 C 0.04336 0.36018 0.04492 0.3581 0.0461 0.35555 C 0.04766 0.35139 0.04922 0.34421 0.05 0.33912 C 0.05052 0.33611 0.05078 0.33287 0.05131 0.32986 C 0.0517 0.32731 0.05222 0.325 0.05261 0.32268 C 0.0517 0.27153 0.05391 0.2699 0.05 0.23842 C 0.04961 0.23541 0.04935 0.23217 0.0487 0.22916 C 0.04753 0.22384 0.04453 0.21342 0.04206 0.2081 C 0.04128 0.20648 0.04024 0.20509 0.03946 0.20347 C 0.03841 0.20115 0.03802 0.19838 0.03685 0.19653 C 0.03451 0.19282 0.03151 0.19051 0.02891 0.18703 C 0.02722 0.18472 0.02539 0.18264 0.0237 0.18009 C 0.00313 0.14884 0.03737 0.19745 0.01446 0.16828 C 0.01289 0.16643 0.01211 0.16319 0.01055 0.16134 C 0.00873 0.15926 0.00091 0.15694 -2.91667E-6 0.15671 C -0.01028 0.14768 -0.00807 0.14745 -0.0263 0.1544 C -0.02812 0.15509 -0.0289 0.15903 -0.03034 0.16134 C -0.03554 0.18032 -0.03346 0.16805 -0.03034 0.20347 C -0.02994 0.2074 -0.02968 0.21134 -0.0289 0.21504 C -0.02734 0.22407 -0.02513 0.22754 -0.02109 0.23379 C -0.0194 0.23634 -0.01771 0.23889 -0.01575 0.24097 C -0.01458 0.24213 -0.01315 0.24213 -0.01185 0.24328 C -0.01002 0.24467 -0.0082 0.24606 -0.00664 0.24791 C -0.00468 0.25 -0.00325 0.25301 -0.0013 0.25486 C -0.00091 0.25532 0.00729 0.26134 0.00925 0.2618 C 0.01224 0.26296 0.01537 0.26342 0.01836 0.26435 C 0.01966 0.26504 0.02097 0.26666 0.0224 0.26666 C 0.02631 0.26666 0.03034 0.26597 0.03425 0.26435 C 0.03568 0.26365 0.03685 0.26111 0.03815 0.25949 C 0.03998 0.2574 0.0418 0.25532 0.04336 0.25254 C 0.04492 0.24977 0.04584 0.24606 0.0474 0.24328 C 0.05482 0.23009 0.04805 0.24953 0.05521 0.22916 C 0.0569 0.22453 0.05964 0.21296 0.06055 0.2081 C 0.06107 0.20509 0.06133 0.20185 0.06185 0.19884 C 0.06394 0.18611 0.06394 0.19305 0.06576 0.17315 L 0.06706 0.15903 C 0.06667 0.13727 0.06654 0.11528 0.06576 0.09352 C 0.06563 0.09097 0.06433 0.08889 0.06446 0.08657 C 0.06472 0.08148 0.06628 0.07708 0.06706 0.07245 L 0.07891 0.07708 C 0.08073 0.07778 0.08256 0.07824 0.08425 0.0794 C 0.103 0.09282 0.08047 0.08032 0.10131 0.09352 C 0.1043 0.09537 0.10742 0.09653 0.11055 0.09815 C 0.11784 0.10208 0.11823 0.10278 0.125 0.10764 C 0.12591 0.10995 0.12644 0.11273 0.12761 0.11458 C 0.12865 0.1162 0.13112 0.11458 0.13151 0.1169 C 0.13229 0.1206 0.13099 0.12477 0.13021 0.1287 C 0.12891 0.13472 0.12591 0.13796 0.1237 0.14259 C 0.11719 0.15625 0.12279 0.14838 0.11576 0.15671 C 0.11485 0.15903 0.1142 0.16157 0.11315 0.16365 C 0.10821 0.1743 0.10886 0.16805 0.10391 0.1824 C 0.10183 0.18842 0.09987 0.19444 0.0987 0.20115 C 0.09818 0.20347 0.09792 0.20602 0.0974 0.2081 C 0.09662 0.21065 0.09532 0.2125 0.09466 0.21504 C 0.08985 0.23449 0.09492 0.2243 0.08946 0.23379 C 0.08633 0.2331 0.08321 0.2331 0.08021 0.23148 C 0.07878 0.23078 0.07761 0.22847 0.07631 0.22685 C 0.07448 0.22453 0.07266 0.22245 0.0711 0.2199 C 0.06966 0.21759 0.06862 0.21481 0.06706 0.21273 C 0.06328 0.20764 0.05938 0.20301 0.05521 0.19884 C 0.05222 0.1956 0.04896 0.19305 0.0461 0.18935 C 0.04453 0.1875 0.04362 0.18426 0.04206 0.1824 C 0.04011 0.17963 0.03763 0.17778 0.03555 0.17546 C 0.03412 0.17384 0.03282 0.17245 0.03151 0.1706 C 0.0306 0.16921 0.02995 0.16713 0.02891 0.16597 C 0.02735 0.16412 0.02539 0.16296 0.0237 0.16134 C 0.02227 0.15995 0.02123 0.15787 0.01966 0.15671 C 0.01719 0.15463 0.01446 0.15347 0.01185 0.15208 L 0.00795 0.14953 L 0.00261 0.14028 C 0.00131 0.13796 -0.00026 0.13611 -0.0013 0.13333 L -0.0039 0.12615 C -0.00442 0.12315 -0.00481 0.1199 -0.00534 0.1169 C -0.00612 0.11227 -0.00794 0.10278 -0.00794 0.10301 C -0.00742 0.09907 -0.00755 0.09467 -0.00664 0.0912 C -0.00455 0.08426 -0.00221 0.08379 0.00131 0.08171 C 0.00261 0.08032 0.00378 0.07847 0.00521 0.07708 C 0.00821 0.07453 0.01276 0.07384 0.01576 0.07245 C 0.01719 0.07176 0.01836 0.07083 0.01966 0.07014 C 0.02149 0.06921 0.02318 0.06852 0.025 0.06782 C 0.02891 0.06852 0.03295 0.06898 0.03685 0.07014 C 0.04128 0.07129 0.05 0.07477 0.05 0.075 C 0.0517 0.07639 0.05339 0.07824 0.05521 0.0794 C 0.0569 0.08055 0.05899 0.08032 0.06055 0.08171 C 0.06211 0.08356 0.06302 0.0868 0.06446 0.08889 C 0.06758 0.09352 0.0711 0.09606 0.075 0.09815 C 0.07839 0.1 0.08203 0.10139 0.08555 0.10278 C 0.08724 0.1037 0.08907 0.10416 0.09076 0.10509 C 0.10769 0.11528 0.09037 0.10555 0.10521 0.11227 C 0.10664 0.11273 0.10782 0.11389 0.10925 0.11458 C 0.11133 0.11551 0.11354 0.11597 0.11576 0.1169 C 0.11706 0.11759 0.11836 0.11875 0.11966 0.11921 C 0.12188 0.12014 0.12409 0.1206 0.12631 0.12153 C 0.12813 0.12222 0.12982 0.12315 0.13151 0.12384 C 0.13529 0.13055 0.13425 0.12824 0.13815 0.13796 C 0.13907 0.14028 0.13998 0.14236 0.14076 0.1449 C 0.14141 0.14722 0.14141 0.14977 0.14206 0.15208 C 0.14597 0.16574 0.14388 0.15231 0.1461 0.16597 C 0.1487 0.18287 0.14597 0.16782 0.1487 0.18703 C 0.14896 0.18935 0.14909 0.19213 0.15 0.19398 C 0.15091 0.19629 0.15248 0.19768 0.15378 0.19884 C 0.15703 0.20115 0.16615 0.20301 0.16823 0.20347 C 0.17461 0.20717 0.17539 0.2081 0.18425 0.2081 C 0.18724 0.2081 0.19037 0.20648 0.19336 0.20578 C 0.19466 0.20509 0.19597 0.20416 0.1974 0.20347 C 0.19909 0.20254 0.20104 0.20254 0.20261 0.20115 C 0.21146 0.19328 0.20482 0.19653 0.21055 0.18935 C 0.21263 0.1868 0.21485 0.18449 0.21706 0.1824 C 0.2237 0.17662 0.22266 0.1787 0.22891 0.17546 C 0.23164 0.17384 0.23425 0.17245 0.23685 0.1706 C 0.23867 0.16944 0.24024 0.16736 0.24206 0.16597 C 0.24336 0.16504 0.24479 0.16458 0.2461 0.16365 C 0.24831 0.16227 0.25039 0.16041 0.25261 0.15903 C 0.25391 0.1581 0.25534 0.15764 0.25651 0.15671 C 0.25834 0.15532 0.26003 0.15347 0.26185 0.15208 C 0.27006 0.1375 0.25821 0.15717 0.26836 0.1449 C 0.26992 0.14305 0.27097 0.14004 0.2724 0.13796 C 0.27357 0.13611 0.275 0.13472 0.27631 0.13333 C 0.27852 0.13403 0.28073 0.13449 0.28295 0.13565 C 0.28555 0.1368 0.29076 0.14028 0.29076 0.14051 C 0.29688 0.13727 0.30391 0.13727 0.30925 0.13102 C 0.31055 0.1294 0.31185 0.12801 0.31315 0.12615 C 0.31823 0.11898 0.31315 0.12245 0.3211 0.11458 C 0.32227 0.11342 0.3237 0.11296 0.325 0.11227 C 0.32591 0.10995 0.32657 0.1074 0.32761 0.10509 L 0.33151 0.09815 L 0.33151 0.09583 L 0.33295 0.09583 L 0.33295 0.09606 " pathEditMode="relative" rAng="0" ptsTypes="AAAAAAAAAAAAAAAAAAAAAAAAAAAAAAAAAAAAAAAAAAAAAAAAAAAAAAAAAAAAAAAAAAAAAAAAAAAAAAAAAAAAAAAAAAAAAAAAAAAAAAAAAAAAAAAAAAAAAAAAAAAAAAAAAAAAAAAAAAAAAAAAAAAAAAAAAAAAAAAAAAAAAAAAAAAAAAAAAAAAA">
                                      <p:cBhvr>
                                        <p:cTn id="26" dur="20000" fill="hold"/>
                                        <p:tgtEl>
                                          <p:spTgt spid="8"/>
                                        </p:tgtEl>
                                        <p:attrNameLst>
                                          <p:attrName>ppt_x</p:attrName>
                                          <p:attrName>ppt_y</p:attrName>
                                        </p:attrNameLst>
                                      </p:cBhvr>
                                      <p:rCtr x="11380" y="17315"/>
                                    </p:animMotion>
                                  </p:childTnLst>
                                </p:cTn>
                              </p:par>
                              <p:par>
                                <p:cTn id="27" presetID="0" presetClass="path" presetSubtype="0" fill="hold" grpId="0" nodeType="withEffect">
                                  <p:stCondLst>
                                    <p:cond delay="0"/>
                                  </p:stCondLst>
                                  <p:childTnLst>
                                    <p:animMotion origin="layout" path="M 4.58333E-6 3.33333E-6 L 4.58333E-6 0.00023 C -0.00352 0.00324 -0.00691 0.00694 -0.01055 0.01018 C -0.01224 0.0118 -0.01407 0.01273 -0.01576 0.01435 C -0.01849 0.01689 -0.0237 0.02268 -0.0237 0.02291 C -0.03698 0.05416 -0.02253 0.02199 -0.03282 0.04143 C -0.04206 0.05879 -0.02787 0.03564 -0.03946 0.0537 L -0.04206 0.0662 L -0.04336 0.07245 C -0.04245 0.11273 -0.04428 0.11227 -0.04076 0.1368 C -0.04037 0.13981 -0.04024 0.14259 -0.03946 0.14537 C -0.03894 0.14699 -0.03763 0.14791 -0.03685 0.1493 C -0.03347 0.15602 -0.0349 0.15648 -0.03021 0.16203 C -0.02813 0.16412 -0.02579 0.16597 -0.0237 0.16805 C -0.01563 0.17662 -0.02149 0.17268 -0.01446 0.17639 C -0.01355 0.17777 -0.0129 0.17963 -0.01185 0.18055 C -0.00782 0.18426 -0.00599 0.18217 -0.00131 0.18055 C 4.58333E-6 0.17916 0.00169 0.17847 0.0026 0.17639 C 0.00351 0.17477 0.00403 0.17245 0.00403 0.17014 C 0.00403 0.15856 0.00338 0.14652 0.0026 0.13472 C 0.00247 0.13194 0.00208 0.12916 0.0013 0.12662 C 0.00078 0.1243 -0.00053 0.12245 -0.00131 0.12037 C -0.00235 0.11689 -0.00339 0.10879 -0.00391 0.10578 C -0.0043 0.1037 -0.00456 0.10139 -0.00521 0.09953 C -0.00599 0.09745 -0.00704 0.09537 -0.00782 0.09328 C -0.01263 0.09398 -0.01758 0.09398 -0.0224 0.09537 C -0.02513 0.09606 -0.03021 0.09953 -0.03021 0.09977 C -0.03334 0.11875 -0.02969 0.0949 -0.03282 0.12037 C -0.03321 0.12314 -0.03373 0.12569 -0.03412 0.1287 C -0.03464 0.13217 -0.03451 0.13588 -0.03555 0.13912 C -0.03685 0.14375 -0.04076 0.15139 -0.04076 0.15162 C -0.04115 0.15347 -0.04154 0.15578 -0.04206 0.15764 C -0.0431 0.16157 -0.04545 0.16898 -0.04727 0.17222 C -0.04935 0.17592 -0.05131 0.17986 -0.05391 0.18264 L -0.06185 0.19097 L -0.06576 0.19514 C -0.06667 0.19722 -0.06732 0.19953 -0.06836 0.20139 C -0.07123 0.20578 -0.07553 0.20717 -0.07891 0.20972 C -0.08073 0.21088 -0.0823 0.21319 -0.08412 0.21389 C -0.08842 0.21527 -0.09297 0.21527 -0.09727 0.21574 C -0.10665 0.22083 -0.10287 0.21759 -0.10912 0.2243 C -0.11498 0.23796 -0.10808 0.22268 -0.11576 0.23657 C -0.11719 0.23935 -0.11797 0.24282 -0.11967 0.24514 C -0.12201 0.24838 -0.12448 0.25254 -0.12761 0.25324 L -0.13803 0.25532 C -0.13594 0.25879 -0.13412 0.26342 -0.13151 0.26574 C -0.12956 0.26759 -0.12709 0.26689 -0.12487 0.26782 C -0.12266 0.26898 -0.12058 0.27106 -0.11836 0.27199 C -0.1155 0.27338 -0.10638 0.27546 -0.10391 0.27615 C -0.10209 0.27662 -0.1004 0.27754 -0.09857 0.27847 C -0.09167 0.27754 -0.08451 0.27754 -0.07761 0.27615 C -0.07461 0.27569 -0.06485 0.27176 -0.06042 0.2699 C -0.05782 0.26736 -0.0556 0.26296 -0.05261 0.2618 C -0.05079 0.26088 -0.04909 0.26041 -0.04727 0.25972 C -0.04467 0.2581 -0.04206 0.25648 -0.03946 0.25532 C -0.03724 0.25439 -0.03503 0.25416 -0.03282 0.25324 C -0.03112 0.25208 -0.02943 0.25046 -0.02761 0.24907 C -0.0254 0.24768 -0.02292 0.24699 -0.02097 0.24514 C -0.01875 0.24259 -0.01784 0.23611 -0.01706 0.2324 C -0.01915 0.20972 -0.01706 0.22639 -0.02097 0.20555 C -0.02149 0.20277 -0.02149 0.19977 -0.0224 0.19722 C -0.02566 0.18727 -0.03321 0.1706 -0.03946 0.16412 C -0.04206 0.16111 -0.04428 0.15717 -0.04727 0.15555 C -0.05352 0.15231 -0.05 0.15439 -0.05782 0.1493 C -0.05912 0.14745 -0.06029 0.1449 -0.06185 0.14328 C -0.0668 0.13727 -0.06745 0.1375 -0.07227 0.13472 C -0.0793 0.11805 -0.07019 0.13819 -0.07891 0.12453 C -0.08008 0.12268 -0.0806 0.12014 -0.08151 0.11805 C -0.08256 0.11597 -0.08711 0.10694 -0.08816 0.1037 C -0.09349 0.08657 -0.08451 0.10902 -0.09206 0.0912 C -0.09245 0.08842 -0.09336 0.08588 -0.09336 0.08287 C -0.09336 0.07245 -0.09219 0.07361 -0.08946 0.0662 C -0.08269 0.04791 -0.09063 0.06689 -0.08412 0.05162 C -0.08151 0.05231 -0.07865 0.05208 -0.07631 0.0537 C -0.07487 0.05486 -0.07032 0.06365 -0.06967 0.0662 C -0.06928 0.06805 -0.06967 0.07037 -0.06967 0.07245 L -0.06967 0.07268 " pathEditMode="relative" rAng="0" ptsTypes="AAAAAAAAAAAAAAAAAAAAAAAAAAAAAAAAAAAAAAAAAAAAAAAAAAAAAAAAAAAAAAAAAAAAAAAAAAAAA">
                                      <p:cBhvr>
                                        <p:cTn id="28" dur="20000" fill="hold"/>
                                        <p:tgtEl>
                                          <p:spTgt spid="13"/>
                                        </p:tgtEl>
                                        <p:attrNameLst>
                                          <p:attrName>ppt_x</p:attrName>
                                          <p:attrName>ppt_y</p:attrName>
                                        </p:attrNameLst>
                                      </p:cBhvr>
                                      <p:rCtr x="-6706" y="13912"/>
                                    </p:animMotion>
                                  </p:childTnLst>
                                </p:cTn>
                              </p:par>
                              <p:par>
                                <p:cTn id="29" presetID="0" presetClass="path" presetSubtype="0" fill="hold" grpId="0" nodeType="withEffect">
                                  <p:stCondLst>
                                    <p:cond delay="0"/>
                                  </p:stCondLst>
                                  <p:childTnLst>
                                    <p:animMotion origin="layout" path="M 2.70833E-6 -7.40741E-7 L 2.70833E-6 0.00023 C -0.00612 -0.00069 -0.01224 -0.00093 -0.01836 -0.00162 C -0.02005 -0.00208 -0.03255 -0.00532 -0.03672 -0.00694 C -0.03946 -0.0081 -0.04193 -0.00972 -0.04466 -0.01042 C -0.06263 -0.01435 -0.05521 -0.0125 -0.06706 -0.01551 C -0.06875 -0.01667 -0.07032 -0.01875 -0.07227 -0.01875 C -0.08047 -0.01991 -0.08125 -0.01759 -0.08672 -0.01204 C -0.08763 -0.00995 -0.08841 -0.00741 -0.08946 -0.00532 C -0.09024 -0.00347 -0.09128 -0.00185 -0.09206 -7.40741E-7 C -0.09258 0.00139 -0.09284 0.00324 -0.09336 0.00509 C -0.09388 0.01042 -0.09597 0.03148 -0.09597 0.03588 C -0.09597 0.04097 -0.09649 0.04676 -0.09466 0.05139 C -0.09388 0.05324 -0.09115 0.05255 -0.08946 0.05301 C -0.08373 0.05255 -0.07787 0.05324 -0.07227 0.05139 C -0.06771 0.04977 -0.07032 0.03982 -0.07097 0.0375 C -0.07149 0.03565 -0.07279 0.03426 -0.07357 0.03241 C -0.07461 0.03032 -0.075 0.02755 -0.0763 0.02546 C -0.07735 0.02407 -0.0836 0.01852 -0.08542 0.01713 C -0.09063 0.01875 -0.09662 0.01968 -0.10117 0.02384 C -0.10964 0.03171 -0.10026 0.02732 -0.11042 0.03079 C -0.11576 0.02963 -0.12136 0.03009 -0.12617 0.02732 C -0.13164 0.02407 -0.13594 0.01852 -0.14063 0.01366 C -0.15651 -0.00255 -0.15287 0.00278 -0.16042 -0.01042 C -0.16081 -0.0125 -0.1612 -0.01505 -0.16172 -0.01713 C -0.1625 -0.02014 -0.16367 -0.02268 -0.16433 -0.02569 C -0.16498 -0.02847 -0.16511 -0.03148 -0.16563 -0.03426 C -0.16602 -0.03611 -0.16654 -0.03773 -0.16693 -0.03958 C -0.16654 -0.04167 -0.16641 -0.04398 -0.16563 -0.0463 C -0.16446 -0.05 -0.16211 -0.05347 -0.15912 -0.05486 C -0.15703 -0.05602 -0.15469 -0.05602 -0.15248 -0.05671 C -0.15078 -0.05718 -0.14896 -0.05764 -0.14727 -0.05833 C -0.14466 -0.05926 -0.13933 -0.0618 -0.13933 -0.06157 C -0.13581 -0.06111 -0.13229 -0.06111 -0.12891 -0.05995 C -0.12735 -0.05949 -0.12604 -0.05787 -0.12487 -0.05671 C -0.12175 -0.05301 -0.11654 -0.04699 -0.11433 -0.0412 C -0.1138 -0.03958 -0.11354 -0.03773 -0.11302 -0.03588 C -0.11354 -0.03333 -0.11302 -0.02986 -0.11433 -0.02755 C -0.11706 -0.02268 -0.13021 -0.02268 -0.13151 -0.02245 C -0.13282 -0.02292 -0.13438 -0.02292 -0.13542 -0.02407 C -0.13972 -0.0287 -0.14037 -0.03449 -0.14206 -0.0412 C -0.14115 -0.04861 -0.1405 -0.05602 -0.13933 -0.06343 C -0.13815 -0.07153 -0.13815 -0.06597 -0.13542 -0.07384 C -0.1319 -0.08403 -0.13334 -0.08356 -0.13151 -0.09421 C -0.13021 -0.10208 -0.13086 -0.09722 -0.12748 -0.10278 C -0.12565 -0.10602 -0.12227 -0.11296 -0.12227 -0.11273 L -0.11966 -0.12338 C -0.11914 -0.125 -0.11862 -0.12685 -0.11836 -0.12847 C -0.1181 -0.1294 -0.11641 -0.13889 -0.11576 -0.14051 C -0.11472 -0.14259 -0.11341 -0.14444 -0.11172 -0.1456 C -0.10938 -0.14745 -0.10391 -0.14884 -0.10391 -0.14861 C -0.09349 -0.14792 -0.0888 -0.14838 -0.08021 -0.1456 C -0.07878 -0.14514 -0.07761 -0.14444 -0.0763 -0.14398 C -0.07383 -0.14143 -0.06888 -0.13727 -0.06706 -0.1338 C -0.06628 -0.13218 -0.06615 -0.13009 -0.06576 -0.12847 C -0.06341 -0.10741 -0.06524 -0.12546 -0.06302 -0.10116 C -0.06263 -0.09653 -0.0625 -0.0919 -0.06172 -0.0875 C -0.0612 -0.08333 -0.06003 -0.0794 -0.05912 -0.07546 C -0.05964 -0.07245 -0.05899 -0.06898 -0.06042 -0.0669 C -0.06237 -0.06389 -0.06563 -0.06296 -0.06836 -0.0618 C -0.07227 -0.05972 -0.08112 -0.0588 -0.08412 -0.05833 C -0.09518 -0.05972 -0.09623 -0.05532 -0.09987 -0.06505 C -0.10052 -0.0669 -0.10078 -0.06875 -0.10117 -0.07037 C -0.10078 -0.07593 -0.10183 -0.08218 -0.09987 -0.0875 C -0.09805 -0.09259 -0.0931 -0.09468 -0.09076 -0.0993 C -0.08893 -0.10278 -0.08698 -0.10741 -0.08412 -0.10972 C -0.07604 -0.11597 -0.07253 -0.11551 -0.06302 -0.11643 C -0.05782 -0.11713 -0.05261 -0.11759 -0.04727 -0.11829 C -0.04597 -0.11921 -0.0444 -0.12014 -0.04336 -0.12176 C -0.04128 -0.12477 -0.03815 -0.13194 -0.03815 -0.13171 C -0.03334 -0.13125 -0.02839 -0.13125 -0.02357 -0.13009 C -0.02227 -0.13009 -0.02071 -0.12986 -0.01966 -0.12847 C -0.01745 -0.12546 -0.01667 -0.12106 -0.01446 -0.11829 L -0.01185 -0.11481 C -0.00886 -0.10347 -0.0112 -0.11366 -0.00912 -0.09259 C -0.00886 -0.08912 -0.00821 -0.08588 -0.00782 -0.08218 C -0.00742 -0.07824 -0.00729 -0.0743 -0.00651 -0.07037 C -0.00599 -0.06782 -0.00482 -0.06574 -0.00391 -0.06343 C -0.00521 -0.0618 -0.00599 -0.05856 -0.00782 -0.05833 C -0.01315 -0.05787 -0.01862 -0.05926 -0.02357 -0.0618 C -0.02565 -0.06273 -0.02617 -0.06643 -0.02761 -0.06875 C -0.02878 -0.07037 -0.03021 -0.07199 -0.03151 -0.07384 C -0.03125 -0.07824 -0.03151 -0.09236 -0.02891 -0.0993 C -0.02813 -0.10116 -0.02696 -0.10278 -0.0263 -0.10463 C -0.02565 -0.10602 -0.02539 -0.10787 -0.025 -0.10972 C -0.02305 -0.11643 -0.0224 -0.11991 -0.01836 -0.125 C -0.01498 -0.1294 -0.01198 -0.13102 -0.00782 -0.1338 C -0.00039 -0.1331 0.00716 -0.1338 0.01445 -0.13194 C 0.01666 -0.13125 0.01797 -0.12847 0.01979 -0.12685 C 0.03021 -0.11736 0.02487 -0.12361 0.03164 -0.11481 C 0.03203 -0.11296 0.03229 -0.11134 0.03294 -0.10972 C 0.03411 -0.10671 0.0362 -0.1044 0.03685 -0.10116 C 0.03802 -0.09491 0.03776 -0.08843 0.03815 -0.08218 C 0.03776 -0.07384 0.0375 -0.06505 0.03685 -0.05671 C 0.03672 -0.05417 0.03633 -0.05185 0.03554 -0.04977 C 0.03411 -0.0456 0.03203 -0.04167 0.03034 -0.03773 C 0.02929 -0.03542 0.02877 -0.0331 0.0276 -0.03079 C 0.02526 -0.02639 0.01849 -0.01736 0.01718 -0.01204 L 0.01588 -0.00694 C 0.01536 0.00394 0.01679 0.01528 0.01445 0.02546 C 0.01354 0.03032 0.00664 0.03588 0.00664 0.03611 C 0.00573 0.03935 0.00312 0.04259 0.00403 0.0463 C 0.00442 0.04792 0.00442 0.04977 0.00534 0.05139 C 0.00716 0.05463 0.00963 0.05695 0.01185 0.05972 C 0.01276 0.06088 0.0138 0.06204 0.01445 0.06343 L 0.01849 0.07014 C 0.02187 0.0882 0.01718 0.0669 0.02239 0.08218 C 0.02357 0.08542 0.02422 0.08889 0.025 0.09236 C 0.02643 0.09792 0.02773 0.1044 0.03034 0.10949 C 0.03099 0.11065 0.03216 0.11157 0.03294 0.11296 C 0.03789 0.12107 0.03359 0.11482 0.03685 0.12315 C 0.04192 0.13657 0.0375 0.1206 0.04088 0.13357 C 0.03945 0.13519 0.03854 0.1375 0.03685 0.13866 C 0.03489 0.13982 0.03255 0.14051 0.03034 0.14028 C 0.02187 0.13982 0.01367 0.13796 0.00534 0.13681 C 0.00364 0.13634 -0.00196 0.13472 -0.00391 0.13357 C -0.00534 0.13264 -0.00638 0.13056 -0.00782 0.13009 C -0.01081 0.12894 -0.01393 0.12894 -0.01706 0.12847 C -0.03099 0.12917 -0.03907 0.12894 -0.0513 0.13171 C -0.053 0.13218 -0.05482 0.13287 -0.05651 0.13357 C -0.06341 0.14676 -0.05456 0.13218 -0.06302 0.14028 C -0.06563 0.14282 -0.0668 0.14745 -0.06966 0.14884 C -0.08268 0.15509 -0.07643 0.15324 -0.08802 0.15556 C -0.11042 0.15301 -0.10456 0.15301 -0.13542 0.15556 C -0.13724 0.15579 -0.13893 0.15695 -0.14063 0.15764 C -0.14727 0.15602 -0.14883 0.15764 -0.15248 0.15046 C -0.15326 0.14907 -0.15339 0.14722 -0.15378 0.1456 C -0.15339 0.14097 -0.15378 0.13611 -0.15248 0.13171 C -0.15196 0.1294 -0.14974 0.12847 -0.14857 0.12662 C -0.14662 0.12338 -0.14558 0.11921 -0.14336 0.11644 C -0.14206 0.11458 -0.14089 0.11273 -0.13933 0.11134 C -0.13685 0.1088 -0.13151 0.1044 -0.13151 0.10463 C -0.13099 0.10255 -0.13086 0.1007 -0.13021 0.09931 C -0.12956 0.09792 -0.12826 0.09699 -0.12748 0.09583 C -0.12461 0.0912 -0.125 0.09097 -0.12357 0.08542 C -0.12409 0.08264 -0.12383 0.07963 -0.12487 0.07708 C -0.12617 0.07407 -0.12852 0.07245 -0.13021 0.07014 C -0.13164 0.06782 -0.13268 0.06528 -0.13412 0.06343 C -0.13659 0.05949 -0.14206 0.05301 -0.14206 0.05324 C -0.14492 0.0375 -0.14349 0.04375 -0.14597 0.03426 C -0.14558 0.03009 -0.14518 0.02616 -0.14466 0.02222 C -0.14388 0.01644 -0.14258 0.01088 -0.14206 0.00509 C -0.14154 0.00023 -0.14141 -0.00856 -0.13933 -0.01366 C -0.13867 -0.01551 -0.13763 -0.01713 -0.13672 -0.01875 C -0.13659 -0.01991 -0.1349 -0.0294 -0.13412 -0.03079 C -0.13203 -0.03495 -0.12917 -0.03704 -0.12617 -0.03958 C -0.11302 -0.03843 -0.09961 -0.04028 -0.08672 -0.03588 C -0.08412 -0.03518 -0.08477 -0.0294 -0.08412 -0.02569 C -0.08242 -0.01713 -0.08451 -0.01968 -0.07891 -0.01713 C -0.07435 -0.02315 -0.06498 -0.03588 -0.06042 -0.03773 L -0.05651 -0.03958 C -0.053 -0.03264 -0.05352 -0.03264 -0.04727 -0.02569 C -0.0461 -0.02454 -0.04466 -0.02338 -0.04336 -0.02245 C -0.03503 -0.02407 -0.03815 -0.02407 -0.03412 -0.02407 L -0.04206 -0.02407 " pathEditMode="relative" rAng="0" ptsTypes="AAAAAAAAAAAAAAAAAAAAAAAAAAAAAAAAAAAAAAAAAAAAAAAAAAAAAAAAAAAAAAAAAAAAAAAAAAAAAAAAAAAAAAAAAAAAAAAAAAAAAAAAAAAAAAAAAAAAAAAAAAAAAAAAAAAAAAAAAAAAAAAAAAAAAAAAAAA">
                                      <p:cBhvr>
                                        <p:cTn id="30" dur="20000" fill="hold"/>
                                        <p:tgtEl>
                                          <p:spTgt spid="12"/>
                                        </p:tgtEl>
                                        <p:attrNameLst>
                                          <p:attrName>ppt_x</p:attrName>
                                          <p:attrName>ppt_y</p:attrName>
                                        </p:attrNameLst>
                                      </p:cBhvr>
                                      <p:rCtr x="-6302" y="440"/>
                                    </p:animMotion>
                                  </p:childTnLst>
                                </p:cTn>
                              </p:par>
                              <p:par>
                                <p:cTn id="31" presetID="0" presetClass="path" presetSubtype="0" fill="hold" grpId="0" nodeType="withEffect">
                                  <p:stCondLst>
                                    <p:cond delay="0"/>
                                  </p:stCondLst>
                                  <p:childTnLst>
                                    <p:animMotion origin="layout" path="M -4.79167E-6 -2.96296E-6 L -4.79167E-6 0.00023 C -0.00494 -0.00555 -0.01054 -0.00926 -0.01458 -0.01643 C -0.01549 -0.01805 -0.01614 -0.0199 -0.01718 -0.02129 C -0.02981 -0.03796 -0.02096 -0.02338 -0.02903 -0.0375 C -0.02994 -0.04074 -0.03059 -0.04398 -0.03164 -0.04699 C -0.03242 -0.04884 -0.03372 -0.04953 -0.03437 -0.05162 C -0.03554 -0.05602 -0.03697 -0.06574 -0.03697 -0.06551 C -0.03658 -0.07199 -0.03541 -0.09907 -0.03307 -0.10555 L -0.03033 -0.1125 C -0.02994 -0.11481 -0.02981 -0.11736 -0.02903 -0.11944 C -0.02838 -0.12129 -0.02643 -0.12199 -0.02643 -0.1243 C -0.02552 -0.15833 -0.02604 -0.15764 -0.03033 -0.18032 L -0.03164 -0.1875 C -0.03216 -0.18981 -0.0319 -0.19305 -0.03307 -0.19444 C -0.03437 -0.19606 -0.03567 -0.19745 -0.03697 -0.19907 C -0.03789 -0.20046 -0.03854 -0.20254 -0.03958 -0.2037 C -0.04075 -0.20509 -0.04348 -0.20602 -0.04348 -0.20578 L -0.04348 -0.20602 " pathEditMode="relative" rAng="0" ptsTypes="AAAAAAAAAAAAAAAAAAA">
                                      <p:cBhvr>
                                        <p:cTn id="32" dur="20000" fill="hold"/>
                                        <p:tgtEl>
                                          <p:spTgt spid="54"/>
                                        </p:tgtEl>
                                        <p:attrNameLst>
                                          <p:attrName>ppt_x</p:attrName>
                                          <p:attrName>ppt_y</p:attrName>
                                        </p:attrNameLst>
                                      </p:cBhvr>
                                      <p:rCtr x="-2174" y="-10301"/>
                                    </p:animMotion>
                                  </p:childTnLst>
                                </p:cTn>
                              </p:par>
                              <p:par>
                                <p:cTn id="33" presetID="0" presetClass="path" presetSubtype="0" fill="hold" grpId="0" nodeType="withEffect">
                                  <p:stCondLst>
                                    <p:cond delay="0"/>
                                  </p:stCondLst>
                                  <p:childTnLst>
                                    <p:animMotion origin="layout" path="M 2.5E-6 -3.7037E-7 L 2.5E-6 0.00023 C -0.00443 -0.00324 -0.0086 -0.0081 -0.01328 -0.00949 C -0.01758 -0.01065 -0.02214 -0.00949 -0.02643 -0.00694 C -0.03164 -0.00417 -0.03867 0.01019 -0.04219 0.0162 C -0.04297 0.01782 -0.04375 0.01968 -0.04479 0.02107 C -0.04649 0.02338 -0.04831 0.02546 -0.05 0.02801 C -0.05104 0.0294 -0.0517 0.03125 -0.05274 0.03264 C -0.06068 0.04398 -0.05261 0.03171 -0.06055 0.03958 C -0.06328 0.04236 -0.06589 0.04583 -0.06849 0.04907 C -0.06979 0.05046 -0.07097 0.05278 -0.0724 0.0537 L -0.08034 0.05833 C -0.08854 0.07292 -0.07656 0.05324 -0.08685 0.06528 C -0.08841 0.06713 -0.08946 0.06991 -0.09076 0.07245 C -0.09427 0.07153 -0.09792 0.07176 -0.1013 0.06991 C -0.10443 0.06852 -0.1056 0.06389 -0.10795 0.06065 C -0.10912 0.0588 -0.11068 0.05764 -0.11185 0.05602 C -0.11276 0.05463 -0.1142 0.05347 -0.11446 0.05139 C -0.11472 0.04954 -0.11367 0.04815 -0.11315 0.04676 L -0.11055 0.04676 L -0.11055 0.04699 " pathEditMode="relative" rAng="0" ptsTypes="AAAAAAAAAAAAAAAAAAAAA">
                                      <p:cBhvr>
                                        <p:cTn id="34" dur="20000" fill="hold"/>
                                        <p:tgtEl>
                                          <p:spTgt spid="34"/>
                                        </p:tgtEl>
                                        <p:attrNameLst>
                                          <p:attrName>ppt_x</p:attrName>
                                          <p:attrName>ppt_y</p:attrName>
                                        </p:attrNameLst>
                                      </p:cBhvr>
                                      <p:rCtr x="-5729" y="3125"/>
                                    </p:animMotion>
                                  </p:childTnLst>
                                </p:cTn>
                              </p:par>
                              <p:par>
                                <p:cTn id="35" presetID="0" presetClass="path" presetSubtype="0" fill="hold" grpId="0" nodeType="withEffect">
                                  <p:stCondLst>
                                    <p:cond delay="0"/>
                                  </p:stCondLst>
                                  <p:childTnLst>
                                    <p:animMotion origin="layout" path="M -1.45833E-6 4.44444E-6 L -1.45833E-6 0.00023 C -0.00351 -0.00487 -0.00716 -0.00926 -0.01055 -0.01412 C -0.02331 -0.03311 -0.00976 -0.01621 -0.01979 -0.02825 C -0.0207 -0.03125 -0.02161 -0.03426 -0.02239 -0.0375 C -0.02292 -0.03982 -0.02318 -0.04237 -0.0237 -0.04468 C -0.02448 -0.047 -0.02565 -0.04908 -0.02643 -0.05162 C -0.02695 -0.05371 -0.02708 -0.05649 -0.02773 -0.05857 C -0.0293 -0.06459 -0.03047 -0.06598 -0.03294 -0.07037 C -0.03333 -0.07269 -0.03372 -0.075 -0.03424 -0.07732 C -0.03502 -0.08056 -0.03646 -0.08334 -0.03685 -0.08658 C -0.03776 -0.09283 -0.03737 -0.09931 -0.03815 -0.10533 C -0.03932 -0.11412 -0.04088 -0.11737 -0.04349 -0.12408 C -0.0444 -0.13357 -0.04466 -0.13866 -0.04609 -0.14746 C -0.04687 -0.15232 -0.04778 -0.15695 -0.0487 -0.16158 L -0.05 -0.16852 L -0.05273 -0.18264 L -0.05403 -0.18959 C -0.05351 -0.1963 -0.05351 -0.20973 -0.0513 -0.2176 C -0.05065 -0.22014 -0.04961 -0.22246 -0.0487 -0.22477 C -0.04596 -0.23936 -0.04635 -0.23426 -0.0487 -0.25973 C -0.04922 -0.26459 -0.04987 -0.26968 -0.0513 -0.27385 L -0.05664 -0.28774 C -0.05703 -0.29028 -0.05755 -0.2926 -0.05794 -0.29491 C -0.05885 -0.30116 -0.05937 -0.30741 -0.06055 -0.31366 C -0.06107 -0.31598 -0.0612 -0.31829 -0.06185 -0.32061 C -0.06263 -0.32315 -0.0638 -0.325 -0.06445 -0.32755 C -0.06797 -0.33982 -0.06328 -0.3301 -0.06849 -0.33936 C -0.06888 -0.34167 -0.06901 -0.34422 -0.06979 -0.3463 C -0.07044 -0.34815 -0.07161 -0.34931 -0.07239 -0.35093 C -0.07344 -0.35325 -0.07422 -0.35579 -0.075 -0.35811 C -0.07799 -0.37362 -0.0776 -0.36713 -0.0776 -0.37662 L -0.0776 -0.37639 " pathEditMode="relative" rAng="0" ptsTypes="AAAAAAAAAAAAAAAAAAAAAAAAAAAAAAAAA">
                                      <p:cBhvr>
                                        <p:cTn id="36" dur="20000" fill="hold"/>
                                        <p:tgtEl>
                                          <p:spTgt spid="39"/>
                                        </p:tgtEl>
                                        <p:attrNameLst>
                                          <p:attrName>ppt_x</p:attrName>
                                          <p:attrName>ppt_y</p:attrName>
                                        </p:attrNameLst>
                                      </p:cBhvr>
                                      <p:rCtr x="-3893" y="-18819"/>
                                    </p:animMotion>
                                  </p:childTnLst>
                                </p:cTn>
                              </p:par>
                              <p:par>
                                <p:cTn id="37" presetID="0" presetClass="path" presetSubtype="0" fill="hold" grpId="0" nodeType="withEffect">
                                  <p:stCondLst>
                                    <p:cond delay="0"/>
                                  </p:stCondLst>
                                  <p:childTnLst>
                                    <p:animMotion origin="layout" path="M 1.04167E-6 -4.07407E-6 L 1.04167E-6 0.00024 C -0.00221 -0.00555 -0.00456 -0.01088 -0.00664 -0.01643 C -0.01211 -0.03194 -0.00638 -0.0206 -0.01185 -0.03055 C -0.01224 -0.03356 -0.0125 -0.0368 -0.01315 -0.03981 C -0.0138 -0.04236 -0.01511 -0.04444 -0.01576 -0.04699 C -0.01641 -0.04907 -0.01667 -0.05162 -0.01706 -0.05393 C -0.01615 -0.06898 -0.01732 -0.07338 -0.01315 -0.08426 C -0.0125 -0.08611 -0.01133 -0.08726 -0.01055 -0.08888 C -0.00859 -0.09351 -0.00703 -0.09838 -0.00534 -0.10301 C -0.00443 -0.10532 -0.00313 -0.1074 -0.00261 -0.10995 C -0.00221 -0.11226 -0.00195 -0.11481 -0.0013 -0.11713 C -0.00026 -0.12106 0.00182 -0.12592 0.00391 -0.1287 C 0.00521 -0.13055 0.00651 -0.13194 0.00781 -0.13333 C 0.01042 -0.14676 0.00716 -0.13564 0.01315 -0.14282 C 0.02253 -0.15393 0.0112 -0.14722 0.02239 -0.15208 C 0.03164 -0.16319 0.01992 -0.15046 0.03281 -0.15902 C 0.03437 -0.16018 0.03542 -0.16273 0.03685 -0.16388 C 0.03841 -0.16504 0.04036 -0.16527 0.04206 -0.1662 C 0.04297 -0.16851 0.04362 -0.17129 0.04466 -0.17314 C 0.05156 -0.18541 0.04609 -0.17106 0.0513 -0.18263 C 0.05221 -0.18472 0.05286 -0.18726 0.05391 -0.18958 C 0.05469 -0.1912 0.05573 -0.19259 0.05651 -0.19421 C 0.0595 -0.20069 0.05911 -0.20092 0.06055 -0.20833 C 0.06003 -0.21597 0.06042 -0.22407 0.05911 -0.23171 C 0.05781 -0.23935 0.0543 -0.2449 0.0513 -0.25023 L 0.0513 -0.25 " pathEditMode="relative" rAng="0" ptsTypes="AAAAAAAAAAAAAAAAAAAAAAAAAAA">
                                      <p:cBhvr>
                                        <p:cTn id="38" dur="20000" fill="hold"/>
                                        <p:tgtEl>
                                          <p:spTgt spid="36"/>
                                        </p:tgtEl>
                                        <p:attrNameLst>
                                          <p:attrName>ppt_x</p:attrName>
                                          <p:attrName>ppt_y</p:attrName>
                                        </p:attrNameLst>
                                      </p:cBhvr>
                                      <p:rCtr x="2174" y="-12500"/>
                                    </p:animMotion>
                                  </p:childTnLst>
                                </p:cTn>
                              </p:par>
                              <p:par>
                                <p:cTn id="39" presetID="0" presetClass="path" presetSubtype="0" fill="hold" grpId="0" nodeType="withEffect">
                                  <p:stCondLst>
                                    <p:cond delay="0"/>
                                  </p:stCondLst>
                                  <p:childTnLst>
                                    <p:animMotion origin="layout" path="M -1.25E-6 3.7037E-7 L -1.25E-6 0.00023 C -0.00078 -0.00718 -0.00169 -0.01412 -0.0026 -0.02107 C -0.00299 -0.025 -0.00338 -0.02894 -0.0039 -0.03287 C -0.00469 -0.03912 -0.00599 -0.04514 -0.00651 -0.05162 C -0.0069 -0.05694 -0.00729 -0.0625 -0.00781 -0.06806 C -0.00807 -0.07037 -0.00872 -0.07269 -0.00911 -0.075 C -0.0125 -0.0956 -0.00859 -0.07454 -0.01172 -0.09144 C -0.01133 -0.09607 -0.01146 -0.10093 -0.01042 -0.10532 C -0.01029 -0.10625 -0.00521 -0.1213 -0.0026 -0.12407 C -0.00143 -0.12546 -1.25E-6 -0.12569 0.00143 -0.12639 C 0.00886 -0.12569 0.01641 -0.12616 0.0237 -0.12407 C 0.025 -0.12384 0.02539 -0.12083 0.0263 -0.11944 C 0.03151 -0.11204 0.02956 -0.11782 0.03425 -0.10787 C 0.03711 -0.10162 0.03867 -0.0919 0.04349 -0.08912 L 0.0474 -0.08681 C 0.05964 -0.08843 0.0599 -0.08704 0.06849 -0.09144 C 0.06979 -0.09213 0.0711 -0.09259 0.0724 -0.09375 C 0.07878 -0.09954 0.07409 -0.09653 0.07891 -0.10301 C 0.07904 -0.10301 0.0888 -0.11482 0.09076 -0.11713 L 0.09479 -0.12176 C 0.0961 -0.12338 0.09714 -0.12569 0.0987 -0.12639 L 0.10391 -0.1287 C 0.10612 -0.12801 0.1086 -0.12847 0.11055 -0.12639 C 0.11185 -0.125 0.11211 -0.12153 0.11315 -0.11944 C 0.11563 -0.11458 0.11901 -0.11088 0.1211 -0.10532 C 0.12188 -0.10301 0.12253 -0.10023 0.1237 -0.09838 C 0.12604 -0.09468 0.13164 -0.08912 0.13164 -0.08889 C 0.13373 -0.07778 0.1319 -0.0838 0.13815 -0.07269 C 0.14102 -0.06759 0.14245 -0.06412 0.1461 -0.06088 C 0.14727 -0.05995 0.1487 -0.05949 0.15 -0.05857 C 0.15248 -0.05417 0.15326 -0.05232 0.15651 -0.04931 C 0.15781 -0.04815 0.15925 -0.04769 0.16055 -0.04699 C 0.16667 -0.04769 0.17279 -0.05 0.17891 -0.04931 C 0.18438 -0.04861 0.18373 -0.03519 0.18555 -0.03056 C 0.18724 -0.02593 0.18854 -0.02037 0.19076 -0.01644 L 0.1961 -0.00718 L 0.19206 -0.00718 " pathEditMode="relative" rAng="0" ptsTypes="AAAAAAAAAAAAAAAAAAAAAAAAAAAAAAAAAAAAAA">
                                      <p:cBhvr>
                                        <p:cTn id="40" dur="20000" fill="hold"/>
                                        <p:tgtEl>
                                          <p:spTgt spid="52"/>
                                        </p:tgtEl>
                                        <p:attrNameLst>
                                          <p:attrName>ppt_x</p:attrName>
                                          <p:attrName>ppt_y</p:attrName>
                                        </p:attrNameLst>
                                      </p:cBhvr>
                                      <p:rCtr x="9219" y="-6435"/>
                                    </p:animMotion>
                                  </p:childTnLst>
                                </p:cTn>
                              </p:par>
                              <p:par>
                                <p:cTn id="41" presetID="0" presetClass="path" presetSubtype="0" fill="hold" grpId="0" nodeType="withEffect">
                                  <p:stCondLst>
                                    <p:cond delay="0"/>
                                  </p:stCondLst>
                                  <p:childTnLst>
                                    <p:animMotion origin="layout" path="M -1.875E-6 -2.22222E-6 L -1.875E-6 0.00023 C 0.00091 -0.00694 0.0013 -0.01412 0.00261 -0.02106 C 0.00313 -0.02361 0.00456 -0.02546 0.00521 -0.02801 C 0.00586 -0.03032 0.00612 -0.03264 0.00651 -0.03495 C 0.00703 -0.03819 0.00742 -0.0412 0.00781 -0.04444 C 0.00821 -0.04676 0.00886 -0.04907 0.00925 -0.05139 C 0.00964 -0.0544 0.00964 -0.05787 0.01055 -0.06088 C 0.01107 -0.06273 0.01237 -0.06366 0.01315 -0.06551 C 0.01406 -0.06759 0.01472 -0.07037 0.01576 -0.07245 C 0.01745 -0.07616 0.02005 -0.07986 0.0224 -0.08171 C 0.02357 -0.08287 0.025 -0.08333 0.0263 -0.08403 C 0.028 -0.08333 0.02995 -0.0831 0.03151 -0.08171 C 0.03294 -0.08078 0.03412 -0.07847 0.03555 -0.07708 C 0.04011 -0.07245 0.04024 -0.07268 0.04466 -0.07014 C 0.05235 -0.05648 0.0487 -0.06157 0.05521 -0.0537 C 0.05703 -0.04907 0.05951 -0.04514 0.06042 -0.03981 C 0.06224 -0.03009 0.06107 -0.03472 0.06446 -0.02569 C 0.06393 -0.02268 0.0638 -0.01944 0.06315 -0.01643 C 0.06159 -0.00903 0.05938 -0.0037 0.05651 0.00232 C 0.05573 0.00394 0.05482 0.00556 0.05391 0.00695 C 0.05156 0.01945 0.05339 0.01204 0.04727 0.02801 C 0.04505 0.03426 0.04427 0.03727 0.04076 0.04213 C 0.03828 0.0456 0.03555 0.04838 0.03281 0.05139 C 0.03151 0.05301 0.03008 0.05417 0.02891 0.05602 C 0.028 0.05764 0.02735 0.05972 0.0263 0.06088 C 0.02513 0.06204 0.0237 0.06227 0.0224 0.0632 C 0.02097 0.06551 0.01979 0.06806 0.01836 0.07014 C 0.01719 0.07199 0.01589 0.07338 0.01446 0.07477 C 0.0099 0.07917 0.00274 0.08565 -0.0026 0.08889 C -0.00521 0.09028 -0.00937 0.09121 -0.01185 0.09352 C -0.022 0.10255 -0.00989 0.09468 -0.01979 0.10047 C -0.02057 0.10209 -0.02135 0.10394 -0.02239 0.10533 C -0.02357 0.10695 -0.02526 0.10787 -0.0263 0.10996 C -0.02747 0.11181 -0.02786 0.11482 -0.0289 0.1169 C -0.03099 0.12107 -0.03554 0.12871 -0.03554 0.12894 C -0.04505 0.11736 -0.03333 0.13334 -0.04206 0.10996 C -0.04713 0.09653 -0.04284 0.10949 -0.04609 0.09584 C -0.04909 0.08334 -0.04818 0.09051 -0.05 0.0794 C -0.05052 0.07593 -0.05156 0.0669 -0.0526 0.0632 C -0.05768 0.04491 -0.05325 0.06667 -0.05651 0.04908 C -0.05612 0.04676 -0.05664 0.04213 -0.05521 0.04213 C -0.05312 0.04213 -0.05182 0.04676 -0.05 0.04908 C -0.0457 0.05463 -0.0457 0.05301 -0.04206 0.06088 C -0.04114 0.06297 -0.04049 0.06551 -0.03945 0.06783 C -0.03867 0.06945 -0.03763 0.07084 -0.03685 0.07246 C -0.03581 0.07477 -0.03515 0.07732 -0.03424 0.0794 C -0.03346 0.08125 -0.03242 0.08241 -0.03164 0.08426 C -0.0306 0.08634 -0.02995 0.08889 -0.0289 0.09121 C -0.02812 0.09283 -0.02708 0.09422 -0.0263 0.09584 C -0.02448 0.10047 -0.02331 0.10602 -0.02109 0.10996 C -0.01979 0.11227 -0.01823 0.11435 -0.01706 0.1169 C -0.01706 0.11713 -0.01054 0.13449 -0.00924 0.13797 C -0.00833 0.14028 -0.00755 0.14283 -0.00664 0.14491 C -0.00482 0.14884 -0.00286 0.15255 -0.0013 0.15672 C -0.00026 0.15949 -1.875E-6 0.16343 0.0013 0.16597 C 0.00235 0.16806 0.00404 0.16875 0.00521 0.1706 C 0.00716 0.17361 0.00899 0.17662 0.01055 0.18009 C 0.0125 0.18449 0.01354 0.19005 0.01576 0.19398 C 0.01667 0.1956 0.01771 0.19699 0.01836 0.19884 C 0.02031 0.20324 0.02188 0.2081 0.0237 0.21273 L 0.0263 0.21968 C 0.02669 0.22222 0.02682 0.22477 0.02761 0.22685 C 0.02917 0.23148 0.0375 0.24005 0.03815 0.24074 L 0.04206 0.2456 C 0.04727 0.24468 0.05274 0.24491 0.05781 0.24306 C 0.06159 0.2419 0.06237 0.23588 0.06446 0.23148 C 0.06524 0.22963 0.06615 0.22824 0.06706 0.22685 C 0.06745 0.22454 0.06797 0.22222 0.06836 0.21968 C 0.06888 0.21667 0.06914 0.21343 0.06966 0.21042 C 0.07044 0.20579 0.07227 0.1963 0.07227 0.19653 C 0.07279 0.19005 0.07292 0.1838 0.07357 0.17778 C 0.07422 0.17292 0.07539 0.16829 0.0763 0.16366 C 0.07669 0.16134 0.07682 0.1588 0.07761 0.15672 L 0.08021 0.14954 C 0.0806 0.14722 0.08073 0.14468 0.08151 0.14259 C 0.08151 0.14283 0.08568 0.13542 0.08685 0.13334 L 0.08151 0.15903 L 0.08021 0.15209 " pathEditMode="relative" rAng="0" ptsTypes="AAAAAAAAAAAAAAAAAAAAAAAAAAAAAAAAAAAAAAAAAAAAAAAAAAAAAAAAAAAAAAAAAAAAAAAAAAAAAAA">
                                      <p:cBhvr>
                                        <p:cTn id="42" dur="20000" fill="hold"/>
                                        <p:tgtEl>
                                          <p:spTgt spid="35"/>
                                        </p:tgtEl>
                                        <p:attrNameLst>
                                          <p:attrName>ppt_x</p:attrName>
                                          <p:attrName>ppt_y</p:attrName>
                                        </p:attrNameLst>
                                      </p:cBhvr>
                                      <p:rCtr x="1510" y="8079"/>
                                    </p:animMotion>
                                  </p:childTnLst>
                                </p:cTn>
                              </p:par>
                              <p:par>
                                <p:cTn id="43" presetID="0" presetClass="path" presetSubtype="0" fill="hold" grpId="0" nodeType="withEffect">
                                  <p:stCondLst>
                                    <p:cond delay="0"/>
                                  </p:stCondLst>
                                  <p:childTnLst>
                                    <p:animMotion origin="layout" path="M 3.75E-6 4.81481E-6 L 3.75E-6 0.00023 C -0.00352 -0.00394 -0.0069 -0.00834 -0.01055 -0.01181 C -0.01901 -0.01991 -0.01771 -0.01737 -0.025 -0.02107 C -0.03438 -0.02593 -0.02214 -0.02107 -0.03542 -0.0257 C -0.03763 -0.02801 -0.03985 -0.03033 -0.04206 -0.03264 C -0.04467 -0.03588 -0.04987 -0.04213 -0.04987 -0.0419 C -0.05065 -0.04422 -0.05339 -0.05255 -0.05521 -0.05371 C -0.0573 -0.05533 -0.05951 -0.05533 -0.06172 -0.05602 C -0.06537 -0.05116 -0.06927 -0.04607 -0.07227 -0.03982 C -0.07696 -0.02963 -0.07331 -0.03635 -0.07618 -0.0257 C -0.07696 -0.02315 -0.078 -0.02107 -0.07878 -0.01875 C -0.07839 -0.00926 -0.07852 0.00023 -0.07748 0.00925 C -0.07722 0.01203 -0.07592 0.01435 -0.07487 0.01643 C -0.05977 0.04652 -0.07253 0.01712 -0.06302 0.03981 C -0.06263 0.04212 -0.06172 0.04421 -0.06172 0.04675 C -0.06172 0.05949 -0.06602 0.06828 -0.07097 0.07708 C -0.07227 0.07939 -0.0737 0.08171 -0.07487 0.08425 C -0.07631 0.08703 -0.07748 0.09027 -0.07878 0.09351 C -0.07839 0.09814 -0.07917 0.10393 -0.07748 0.10763 C -0.0737 0.11597 -0.06836 0.11851 -0.06302 0.12152 C -0.06224 0.12384 -0.0612 0.12615 -0.06042 0.12847 C -0.05977 0.13078 -0.0599 0.13356 -0.05912 0.13564 C -0.05664 0.14189 -0.05287 0.14745 -0.04857 0.14953 C -0.04597 0.15115 -0.0319 0.15393 -0.03021 0.15439 C -0.02722 0.15347 -0.02383 0.15439 -0.02097 0.15185 C -0.01901 0.15023 -0.01875 0.14513 -0.01706 0.14259 C -0.01563 0.14027 -0.01342 0.14004 -0.01185 0.13796 C -0.01029 0.13587 -0.00964 0.13148 -0.00795 0.13101 C -0.00313 0.12916 0.00169 0.13101 0.00664 0.13101 L 0.00664 0.13125 " pathEditMode="relative" rAng="0" ptsTypes="AAAAAAAAAAAAAAAAAAAAAAAAAAAAAAA">
                                      <p:cBhvr>
                                        <p:cTn id="44" dur="20000" fill="hold"/>
                                        <p:tgtEl>
                                          <p:spTgt spid="38"/>
                                        </p:tgtEl>
                                        <p:attrNameLst>
                                          <p:attrName>ppt_x</p:attrName>
                                          <p:attrName>ppt_y</p:attrName>
                                        </p:attrNameLst>
                                      </p:cBhvr>
                                      <p:rCtr x="-3607" y="4907"/>
                                    </p:animMotion>
                                  </p:childTnLst>
                                </p:cTn>
                              </p:par>
                              <p:par>
                                <p:cTn id="45" presetID="0" presetClass="path" presetSubtype="0" fill="hold" grpId="0" nodeType="withEffect">
                                  <p:stCondLst>
                                    <p:cond delay="0"/>
                                  </p:stCondLst>
                                  <p:childTnLst>
                                    <p:animMotion origin="layout" path="M -2.29167E-6 2.96296E-6 L -2.29167E-6 0.00023 L 0.01446 -0.01644 C 0.01576 -0.01806 0.01836 -0.02107 0.01836 -0.02084 C 0.02018 -0.0257 0.02227 -0.0301 0.0237 -0.03519 C 0.02696 -0.04699 0.02513 -0.04167 0.02891 -0.05162 C 0.03138 -0.06505 0.02839 -0.05232 0.03425 -0.06551 C 0.03607 -0.06991 0.03946 -0.07963 0.03946 -0.0794 C 0.03985 -0.08195 0.03946 -0.0875 0.04076 -0.08658 C 0.04714 -0.08287 0.04831 -0.06991 0.05 -0.06088 C 0.05039 -0.05533 0.05039 -0.04977 0.0513 -0.04445 C 0.05261 -0.03635 0.05651 -0.02107 0.05651 -0.02084 C 0.05586 -0.01459 0.05339 0.01065 0.0513 0.01875 C 0.05039 0.02222 0.04857 0.02477 0.0474 0.02801 C 0.04597 0.03171 0.04479 0.03588 0.04336 0.03981 C 0.0388 0.05301 0.04258 0.04004 0.03815 0.05602 C 0.03763 0.05926 0.03737 0.06227 0.03685 0.06551 C 0.03646 0.06782 0.03555 0.0699 0.03555 0.07245 C 0.03555 0.08264 0.03607 0.09282 0.03685 0.10277 C 0.03698 0.10532 0.0375 0.10764 0.03815 0.10995 C 0.0392 0.11319 0.04089 0.11597 0.04206 0.11921 C 0.0431 0.12222 0.04375 0.12546 0.04466 0.1287 C 0.04597 0.13264 0.04766 0.13611 0.0487 0.14027 C 0.05378 0.15995 0.04844 0.1493 0.05391 0.15902 C 0.05443 0.16458 0.05495 0.1699 0.05521 0.17546 C 0.05729 0.22199 0.05078 0.20717 0.06055 0.22453 C 0.0642 0.24444 0.05899 0.22014 0.06446 0.23611 C 0.06524 0.23842 0.0655 0.24074 0.06576 0.24328 C 0.06732 0.2537 0.06706 0.25208 0.06706 0.25972 L 0.06706 0.25995 L 0.06849 0.25486 " pathEditMode="relative" rAng="0" ptsTypes="AAAAAAAAAAAAAAAAAAAAAAAAAAAAAAA">
                                      <p:cBhvr>
                                        <p:cTn id="46" dur="20000" fill="hold"/>
                                        <p:tgtEl>
                                          <p:spTgt spid="53"/>
                                        </p:tgtEl>
                                        <p:attrNameLst>
                                          <p:attrName>ppt_x</p:attrName>
                                          <p:attrName>ppt_y</p:attrName>
                                        </p:attrNameLst>
                                      </p:cBhvr>
                                      <p:rCtr x="3424" y="8657"/>
                                    </p:animMotion>
                                  </p:childTnLst>
                                </p:cTn>
                              </p:par>
                              <p:par>
                                <p:cTn id="47" presetID="0" presetClass="path" presetSubtype="0" fill="hold" grpId="0" nodeType="withEffect">
                                  <p:stCondLst>
                                    <p:cond delay="0"/>
                                  </p:stCondLst>
                                  <p:childTnLst>
                                    <p:animMotion origin="layout" path="M -8.33333E-7 3.33333E-6 L -8.33333E-7 0.00023 C -0.00312 -0.00695 -0.00612 -0.01412 -0.00924 -0.02107 C -0.01003 -0.02269 -0.0112 -0.02385 -0.01185 -0.0257 C -0.01289 -0.02871 -0.01367 -0.03195 -0.01445 -0.03496 C -0.01419 -0.03982 -0.0138 -0.05973 -0.01185 -0.06783 C -0.01029 -0.07431 -0.00989 -0.08264 -0.00664 -0.08658 L -0.0026 -0.09121 C -0.00221 -0.09352 -0.0026 -0.09908 -0.0013 -0.09815 C 0.00078 -0.09699 0.00143 -0.08496 0.00261 -0.08172 C 0.00859 -0.06598 0.0043 -0.08241 0.01055 -0.07014 C 0.01341 -0.06436 0.01524 -0.05695 0.01836 -0.05139 L 0.02096 -0.04676 C 0.0237 -0.02778 0.02005 -0.04514 0.0263 -0.03264 C 0.02917 -0.02686 0.03151 -0.02014 0.03412 -0.01412 C 0.03516 -0.01181 0.03581 -0.00926 0.03685 -0.00695 C 0.04427 0.00972 0.03399 -0.0169 0.04206 0.00463 C 0.04076 0.00694 0.03932 0.00926 0.03815 0.0118 C 0.03255 0.02338 0.03594 0.01967 0.02891 0.03032 C 0.02461 0.0368 0.02461 0.0331 0.02096 0.04213 C 0.01992 0.0449 0.01966 0.04884 0.01836 0.05139 C 0.01732 0.0537 0.01563 0.05416 0.01445 0.05602 C 0.01211 0.05972 0.01003 0.06389 0.00781 0.06782 C 0.00443 0.07407 0.00365 0.07685 -0.0013 0.07939 C -0.00391 0.08078 -0.00664 0.08102 -0.00924 0.08194 C -0.01667 0.08032 -0.02422 0.07963 -0.03164 0.07708 C -0.03346 0.07662 -0.03489 0.07268 -0.03685 0.07245 C -0.04206 0.07199 -0.04739 0.07407 -0.0526 0.07477 C -0.05482 0.07639 -0.05716 0.07754 -0.05924 0.07939 C -0.06107 0.08148 -0.0625 0.08495 -0.06445 0.08657 C -0.06654 0.08819 -0.06888 0.08819 -0.07109 0.08889 C -0.07239 0.0912 -0.07422 0.09282 -0.075 0.09583 C -0.07682 0.10324 -0.07799 0.1199 -0.07891 0.1287 C -0.0793 0.1324 -0.07969 0.13657 -0.08021 0.14027 C -0.08099 0.14514 -0.08281 0.15439 -0.08281 0.15463 C -0.08242 0.1574 -0.08268 0.16111 -0.08151 0.16365 C -0.08034 0.16643 -0.07799 0.16666 -0.0763 0.16828 C -0.07487 0.16967 -0.0737 0.17152 -0.07239 0.17291 C -0.06029 0.17222 -0.04362 0.17361 -0.03021 0.16828 C -0.02891 0.16782 -0.0276 0.16689 -0.0263 0.16597 C -0.01745 0.15555 -0.02812 0.16852 -0.01445 0.14953 C -0.00547 0.13727 -0.01641 0.15532 -0.00534 0.13564 C -0.00443 0.13171 -0.00364 0.12777 -0.0026 0.12384 C -0.00195 0.12152 -0.00039 0.11967 -8.33333E-7 0.11689 C 0.00091 0.11088 0.00013 0.10416 0.0013 0.09814 C 0.00247 0.09236 0.00794 0.08889 0.01055 0.08657 C 0.01445 0.08727 0.01849 0.08703 0.0224 0.08889 C 0.02357 0.08935 0.02409 0.09213 0.025 0.09352 C 0.02761 0.09745 0.03008 0.10162 0.03281 0.10532 C 0.03919 0.11365 0.03984 0.11389 0.04596 0.11921 C 0.04714 0.12222 0.05117 0.13217 0.0513 0.13564 C 0.05156 0.14259 0.05117 0.15 0.05 0.15671 C 0.04935 0.16041 0.04727 0.16296 0.04596 0.16597 C 0.04388 0.18125 0.04636 0.17037 0.04076 0.1824 C 0.03971 0.18449 0.0388 0.1868 0.03815 0.18935 C 0.0375 0.19166 0.03685 0.19652 0.03685 0.19676 L 0.03685 0.19652 L 0.03945 0.19166 L 0.03945 0.19189 L 0.02096 0.1706 " pathEditMode="relative" rAng="0" ptsTypes="AAAAAAAAAAAAAAAAAAAAAAAAAAAAAAAAAAAAAAAAAAAAAAAAAAAAAAAAAAAA">
                                      <p:cBhvr>
                                        <p:cTn id="48" dur="20000" fill="hold"/>
                                        <p:tgtEl>
                                          <p:spTgt spid="24"/>
                                        </p:tgtEl>
                                        <p:attrNameLst>
                                          <p:attrName>ppt_x</p:attrName>
                                          <p:attrName>ppt_y</p:attrName>
                                        </p:attrNameLst>
                                      </p:cBhvr>
                                      <p:rCtr x="-1576" y="4907"/>
                                    </p:animMotion>
                                  </p:childTnLst>
                                </p:cTn>
                              </p:par>
                              <p:par>
                                <p:cTn id="49" presetID="0" presetClass="path" presetSubtype="0" fill="hold" grpId="0" nodeType="withEffect">
                                  <p:stCondLst>
                                    <p:cond delay="0"/>
                                  </p:stCondLst>
                                  <p:childTnLst>
                                    <p:animMotion origin="layout" path="M 1.25E-6 3.7037E-6 L 1.25E-6 0.00023 C -0.00313 -0.00556 -0.00651 -0.01042 -0.00925 -0.01644 C -0.01016 -0.01829 -0.0099 -0.0213 -0.01055 -0.02338 C -0.0112 -0.02524 -0.0125 -0.02639 -0.01315 -0.02801 C -0.01511 -0.03264 -0.01667 -0.0375 -0.01849 -0.04213 L -0.02109 -0.04908 C -0.0207 -0.05463 -0.0207 -0.06019 -0.01979 -0.06551 C -0.01888 -0.07107 -0.01589 -0.07477 -0.01315 -0.07709 C -0.01198 -0.07824 -0.01055 -0.07871 -0.00925 -0.0794 C -0.00352 -0.07871 0.00247 -0.08079 0.00781 -0.07709 C 0.01393 -0.07315 0.01484 -0.06366 0.01836 -0.05602 C 0.01953 -0.05348 0.02096 -0.05139 0.02226 -0.04908 L 0.02487 -0.03519 L 0.0263 -0.02801 C 0.02344 -0.00857 0.02682 -0.02778 0.02226 -0.01158 C 0.02161 -0.00949 0.02187 -0.00649 0.02096 -0.00463 C 0.02005 -0.00255 0.01836 -0.00162 0.01706 3.7037E-6 C 0.01654 0.00231 0.01641 0.00486 0.01575 0.00694 C 0.0151 0.00902 0.01328 0.00949 0.01315 0.0118 C 0.00859 0.06041 0.01641 0.0368 0.00911 0.05625 C 0.00872 0.05856 0.00872 0.06134 0.00781 0.06319 C 0.0069 0.06527 0.00508 0.0662 0.00391 0.06782 C -0.0013 0.07523 0.00417 0.07083 -0.00274 0.07476 C -0.00495 0.07407 -0.00716 0.07384 -0.00925 0.07245 C -0.01159 0.07083 -0.01576 0.06412 -0.01719 0.06088 C -0.01914 0.05648 -0.02018 0.05069 -0.0224 0.04676 L -0.025 0.04213 C -0.02591 0.0375 -0.02643 0.0324 -0.02774 0.02801 C -0.02852 0.025 -0.0293 0.02176 -0.03034 0.01875 C -0.03112 0.0162 -0.03229 0.01435 -0.03294 0.0118 C -0.03412 0.00717 -0.03464 0.00231 -0.03555 -0.00232 C -0.03607 -0.00463 -0.03659 -0.00695 -0.03685 -0.00926 C -0.03737 -0.0125 -0.03763 -0.01551 -0.03815 -0.01875 C -0.03893 -0.02338 -0.04089 -0.03264 -0.04089 -0.03241 C -0.04219 -0.03195 -0.04362 -0.03172 -0.04479 -0.03033 C -0.04675 -0.02778 -0.05 -0.02107 -0.05 -0.02084 C -0.05091 -0.01644 -0.05287 -0.01204 -0.05261 -0.00695 C -0.05221 0.00787 -0.05208 0.02268 -0.0513 0.0375 C -0.05117 0.04074 -0.05039 0.04375 -0.05 0.04676 C -0.04909 0.05463 -0.04805 0.06226 -0.0474 0.07014 C -0.04518 0.09814 -0.0474 0.07731 -0.04479 0.09351 C -0.04388 0.0993 -0.04245 0.11273 -0.04089 0.11689 L -0.03815 0.12407 C -0.03477 0.14259 -0.03607 0.1331 -0.03425 0.15208 C -0.03464 0.16458 -0.03399 0.17731 -0.03555 0.18958 C -0.03698 0.20023 -0.04063 0.20324 -0.04479 0.2081 C -0.0457 0.21041 -0.04636 0.21296 -0.0474 0.21527 C -0.05495 0.23194 -0.04453 0.20532 -0.05261 0.22685 C -0.05221 0.23935 -0.05248 0.25208 -0.0513 0.26435 C -0.05104 0.26713 -0.05026 0.2706 -0.0487 0.27129 C -0.04662 0.27245 -0.04427 0.26967 -0.04219 0.26898 C -0.03789 0.26527 -0.03698 0.26551 -0.03425 0.25972 C -0.0332 0.2574 -0.03294 0.25416 -0.03164 0.25254 C -0.0293 0.25 -0.0237 0.24791 -0.0237 0.24814 C -0.01992 0.24907 -0.01471 0.24861 -0.01185 0.25486 C -0.01107 0.25694 -0.01133 0.25995 -0.01055 0.26203 C -0.0099 0.26389 -0.00886 0.26504 -0.00794 0.26666 C -0.00703 0.27199 -0.00573 0.27754 -0.00534 0.2831 C -0.00287 0.31203 -0.0056 0.29537 -0.00274 0.31111 C -0.00352 0.31342 -0.00404 0.31643 -0.00534 0.31805 C -0.00964 0.3243 -0.00925 0.31689 -0.00925 0.32291 L -0.00925 0.32314 " pathEditMode="relative" rAng="0" ptsTypes="AAAAAAAAAAAAAAAAAAAAAAAAAAAAAAAAAAAAAAAAAAAAAAAAAAAAAAAAAAAAAAA">
                                      <p:cBhvr>
                                        <p:cTn id="50" dur="20000" fill="hold"/>
                                        <p:tgtEl>
                                          <p:spTgt spid="18"/>
                                        </p:tgtEl>
                                        <p:attrNameLst>
                                          <p:attrName>ppt_x</p:attrName>
                                          <p:attrName>ppt_y</p:attrName>
                                        </p:attrNameLst>
                                      </p:cBhvr>
                                      <p:rCtr x="-1328" y="12176"/>
                                    </p:animMotion>
                                  </p:childTnLst>
                                </p:cTn>
                              </p:par>
                              <p:par>
                                <p:cTn id="51" presetID="0" presetClass="path" presetSubtype="0" fill="hold" grpId="0" nodeType="withEffect">
                                  <p:stCondLst>
                                    <p:cond delay="0"/>
                                  </p:stCondLst>
                                  <p:childTnLst>
                                    <p:animMotion origin="layout" path="M -3.125E-6 -4.07407E-6 L -3.125E-6 0.00024 C -0.00312 -0.03634 -0.00416 -0.03472 -0.0013 -0.07708 C -0.00104 -0.08125 0.00052 -0.08495 0.00131 -0.08888 C 0.00183 -0.0912 0.00196 -0.09375 0.00261 -0.09583 C 0.00378 -0.0993 0.00534 -0.10208 0.00664 -0.10532 C 0.00964 -0.12129 0.00547 -0.10185 0.01185 -0.12152 C 0.0125 -0.12384 0.01198 -0.12731 0.01315 -0.1287 C 0.01498 -0.13078 0.01758 -0.13009 0.01979 -0.13101 C 0.02305 -0.12662 0.028 -0.1206 0.03034 -0.11458 C 0.03477 -0.10254 0.0306 -0.1118 0.03685 -0.10301 C 0.04206 -0.0956 0.03659 -0.1 0.04349 -0.09583 C 0.05183 -0.09676 0.06016 -0.0956 0.06849 -0.09814 C 0.07266 -0.09953 0.07409 -0.1074 0.07631 -0.11226 C 0.07709 -0.11388 0.07813 -0.11527 0.07891 -0.11689 C 0.07943 -0.12407 0.08034 -0.13101 0.08034 -0.13796 C 0.08034 -0.14976 0.07956 -0.16134 0.07891 -0.17314 C 0.07787 -0.19236 0.07787 -0.18125 0.07631 -0.19652 C 0.07578 -0.20185 0.07539 -0.2074 0.075 -0.21296 C 0.07461 -0.22916 0.07526 -0.24583 0.0737 -0.26203 C 0.07344 -0.26481 0.07136 -0.26643 0.06979 -0.26666 C 0.06667 -0.26713 0.06368 -0.26504 0.06055 -0.26435 C 0.05834 -0.26111 0.05677 -0.25578 0.05391 -0.25486 C 0.04375 -0.25185 0.03881 -0.2574 0.03034 -0.26203 C 0.01901 -0.26805 0.03164 -0.25972 0.01849 -0.26898 C 0.01758 -0.2706 0.01693 -0.27291 0.01576 -0.27361 C 0.01381 -0.27523 0.01146 -0.275 0.00925 -0.27592 C 0.00795 -0.27662 0.00664 -0.27754 0.00534 -0.27824 C 0.00313 -0.27523 0.00065 -0.27245 -0.0013 -0.26898 C -0.00338 -0.26527 -0.00599 -0.25717 -0.00781 -0.25254 C -0.00911 -0.24953 -0.01054 -0.24652 -0.01185 -0.24328 C -0.01367 -0.23865 -0.0151 -0.23356 -0.01705 -0.22916 C -0.01888 -0.22523 -0.02083 -0.22176 -0.02239 -0.21759 C -0.02356 -0.21388 -0.02422 -0.20972 -0.025 -0.20578 C -0.025 -0.20555 -0.03411 -0.15717 -0.03554 -0.14976 C -0.03685 -0.14259 -0.03802 -0.13564 -0.03945 -0.1287 C -0.04075 -0.12245 -0.04218 -0.1162 -0.04336 -0.10995 C -0.0444 -0.10463 -0.04505 -0.09884 -0.04596 -0.09351 C -0.04765 -0.08495 -0.04974 -0.07662 -0.0513 -0.06782 C -0.05234 -0.06157 -0.05286 -0.05532 -0.0539 -0.04907 C -0.05976 -0.0125 -0.05312 -0.06273 -0.05911 -0.01412 C -0.05872 0.00232 -0.05898 0.01875 -0.05781 0.03519 C -0.05768 0.03866 -0.05625 0.04144 -0.05521 0.04445 C -0.05312 0.05093 -0.0483 0.06459 -0.04596 0.07014 L -0.04205 0.07963 C -0.03945 0.09329 -0.04231 0.0801 -0.03815 0.09352 C -0.03672 0.09815 -0.03554 0.10301 -0.03424 0.10764 C -0.03502 0.11621 -0.03463 0.12547 -0.03685 0.13334 C -0.03932 0.14213 -0.04192 0.13588 -0.04336 0.13334 L -0.04336 0.13357 " pathEditMode="relative" rAng="0" ptsTypes="AAAAAAAAAAAAAAAAAAAAAAAAAAAAAAAAAAAAAAAAAAAAAAAAAA">
                                      <p:cBhvr>
                                        <p:cTn id="52" dur="20000" fill="hold"/>
                                        <p:tgtEl>
                                          <p:spTgt spid="27"/>
                                        </p:tgtEl>
                                        <p:attrNameLst>
                                          <p:attrName>ppt_x</p:attrName>
                                          <p:attrName>ppt_y</p:attrName>
                                        </p:attrNameLst>
                                      </p:cBhvr>
                                      <p:rCtr x="1055" y="-7037"/>
                                    </p:animMotion>
                                  </p:childTnLst>
                                </p:cTn>
                              </p:par>
                              <p:par>
                                <p:cTn id="53" presetID="9"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dissolve">
                                      <p:cBhvr>
                                        <p:cTn id="55" dur="500"/>
                                        <p:tgtEl>
                                          <p:spTgt spid="6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dissolve">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grpId="1" nodeType="clickEffect">
                                  <p:stCondLst>
                                    <p:cond delay="0"/>
                                  </p:stCondLst>
                                  <p:childTnLst>
                                    <p:animEffect transition="out" filter="dissolve">
                                      <p:cBhvr>
                                        <p:cTn id="62" dur="500"/>
                                        <p:tgtEl>
                                          <p:spTgt spid="56"/>
                                        </p:tgtEl>
                                      </p:cBhvr>
                                    </p:animEffect>
                                    <p:set>
                                      <p:cBhvr>
                                        <p:cTn id="63" dur="1" fill="hold">
                                          <p:stCondLst>
                                            <p:cond delay="499"/>
                                          </p:stCondLst>
                                        </p:cTn>
                                        <p:tgtEl>
                                          <p:spTgt spid="56"/>
                                        </p:tgtEl>
                                        <p:attrNameLst>
                                          <p:attrName>style.visibility</p:attrName>
                                        </p:attrNameLst>
                                      </p:cBhvr>
                                      <p:to>
                                        <p:strVal val="hidden"/>
                                      </p:to>
                                    </p:set>
                                  </p:childTnLst>
                                </p:cTn>
                              </p:par>
                              <p:par>
                                <p:cTn id="64" presetID="9" presetClass="entr" presetSubtype="0"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dissolve">
                                      <p:cBhvr>
                                        <p:cTn id="66" dur="500"/>
                                        <p:tgtEl>
                                          <p:spTgt spid="60"/>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grpId="1" nodeType="clickEffect">
                                  <p:stCondLst>
                                    <p:cond delay="0"/>
                                  </p:stCondLst>
                                  <p:childTnLst>
                                    <p:animEffect transition="out" filter="dissolve">
                                      <p:cBhvr>
                                        <p:cTn id="70" dur="500"/>
                                        <p:tgtEl>
                                          <p:spTgt spid="60"/>
                                        </p:tgtEl>
                                      </p:cBhvr>
                                    </p:animEffect>
                                    <p:set>
                                      <p:cBhvr>
                                        <p:cTn id="71" dur="1" fill="hold">
                                          <p:stCondLst>
                                            <p:cond delay="499"/>
                                          </p:stCondLst>
                                        </p:cTn>
                                        <p:tgtEl>
                                          <p:spTgt spid="60"/>
                                        </p:tgtEl>
                                        <p:attrNameLst>
                                          <p:attrName>style.visibility</p:attrName>
                                        </p:attrNameLst>
                                      </p:cBhvr>
                                      <p:to>
                                        <p:strVal val="hidden"/>
                                      </p:to>
                                    </p:set>
                                  </p:childTnLst>
                                </p:cTn>
                              </p:par>
                              <p:par>
                                <p:cTn id="72" presetID="9" presetClass="entr" presetSubtype="0" fill="hold" grpId="0" nodeType="with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dissolve">
                                      <p:cBhvr>
                                        <p:cTn id="74" dur="500"/>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xit" presetSubtype="0" fill="hold" grpId="1" nodeType="clickEffect">
                                  <p:stCondLst>
                                    <p:cond delay="0"/>
                                  </p:stCondLst>
                                  <p:childTnLst>
                                    <p:animEffect transition="out" filter="dissolve">
                                      <p:cBhvr>
                                        <p:cTn id="78" dur="500"/>
                                        <p:tgtEl>
                                          <p:spTgt spid="62"/>
                                        </p:tgtEl>
                                      </p:cBhvr>
                                    </p:animEffect>
                                    <p:set>
                                      <p:cBhvr>
                                        <p:cTn id="79" dur="1" fill="hold">
                                          <p:stCondLst>
                                            <p:cond delay="499"/>
                                          </p:stCondLst>
                                        </p:cTn>
                                        <p:tgtEl>
                                          <p:spTgt spid="62"/>
                                        </p:tgtEl>
                                        <p:attrNameLst>
                                          <p:attrName>style.visibility</p:attrName>
                                        </p:attrNameLst>
                                      </p:cBhvr>
                                      <p:to>
                                        <p:strVal val="hidden"/>
                                      </p:to>
                                    </p:set>
                                  </p:childTnLst>
                                </p:cTn>
                              </p:par>
                              <p:par>
                                <p:cTn id="80" presetID="9" presetClass="entr" presetSubtype="0"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dissolve">
                                      <p:cBhvr>
                                        <p:cTn id="82" dur="500"/>
                                        <p:tgtEl>
                                          <p:spTgt spid="64"/>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xit" presetSubtype="0" fill="hold" grpId="1" nodeType="clickEffect">
                                  <p:stCondLst>
                                    <p:cond delay="0"/>
                                  </p:stCondLst>
                                  <p:childTnLst>
                                    <p:animEffect transition="out" filter="dissolve">
                                      <p:cBhvr>
                                        <p:cTn id="86" dur="500"/>
                                        <p:tgtEl>
                                          <p:spTgt spid="64"/>
                                        </p:tgtEl>
                                      </p:cBhvr>
                                    </p:animEffect>
                                    <p:set>
                                      <p:cBhvr>
                                        <p:cTn id="87" dur="1" fill="hold">
                                          <p:stCondLst>
                                            <p:cond delay="499"/>
                                          </p:stCondLst>
                                        </p:cTn>
                                        <p:tgtEl>
                                          <p:spTgt spid="64"/>
                                        </p:tgtEl>
                                        <p:attrNameLst>
                                          <p:attrName>style.visibility</p:attrName>
                                        </p:attrNameLst>
                                      </p:cBhvr>
                                      <p:to>
                                        <p:strVal val="hidden"/>
                                      </p:to>
                                    </p:set>
                                  </p:childTnLst>
                                </p:cTn>
                              </p:par>
                              <p:par>
                                <p:cTn id="88" presetID="9" presetClass="entr" presetSubtype="0"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dissolve">
                                      <p:cBhvr>
                                        <p:cTn id="90" dur="500"/>
                                        <p:tgtEl>
                                          <p:spTgt spid="63"/>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xit" presetSubtype="0" fill="hold" grpId="1" nodeType="clickEffect">
                                  <p:stCondLst>
                                    <p:cond delay="0"/>
                                  </p:stCondLst>
                                  <p:childTnLst>
                                    <p:animEffect transition="out" filter="dissolve">
                                      <p:cBhvr>
                                        <p:cTn id="94" dur="500"/>
                                        <p:tgtEl>
                                          <p:spTgt spid="63"/>
                                        </p:tgtEl>
                                      </p:cBhvr>
                                    </p:animEffect>
                                    <p:set>
                                      <p:cBhvr>
                                        <p:cTn id="95" dur="1" fill="hold">
                                          <p:stCondLst>
                                            <p:cond delay="499"/>
                                          </p:stCondLst>
                                        </p:cTn>
                                        <p:tgtEl>
                                          <p:spTgt spid="63"/>
                                        </p:tgtEl>
                                        <p:attrNameLst>
                                          <p:attrName>style.visibility</p:attrName>
                                        </p:attrNameLst>
                                      </p:cBhvr>
                                      <p:to>
                                        <p:strVal val="hidden"/>
                                      </p:to>
                                    </p:set>
                                  </p:childTnLst>
                                </p:cTn>
                              </p:par>
                              <p:par>
                                <p:cTn id="96" presetID="9" presetClass="entr" presetSubtype="0"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dissolve">
                                      <p:cBhvr>
                                        <p:cTn id="98" dur="500"/>
                                        <p:tgtEl>
                                          <p:spTgt spid="65"/>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xit" presetSubtype="0" fill="hold" grpId="1" nodeType="clickEffect">
                                  <p:stCondLst>
                                    <p:cond delay="0"/>
                                  </p:stCondLst>
                                  <p:childTnLst>
                                    <p:animEffect transition="out" filter="dissolve">
                                      <p:cBhvr>
                                        <p:cTn id="102" dur="500"/>
                                        <p:tgtEl>
                                          <p:spTgt spid="65"/>
                                        </p:tgtEl>
                                      </p:cBhvr>
                                    </p:animEffect>
                                    <p:set>
                                      <p:cBhvr>
                                        <p:cTn id="103" dur="1" fill="hold">
                                          <p:stCondLst>
                                            <p:cond delay="499"/>
                                          </p:stCondLst>
                                        </p:cTn>
                                        <p:tgtEl>
                                          <p:spTgt spid="65"/>
                                        </p:tgtEl>
                                        <p:attrNameLst>
                                          <p:attrName>style.visibility</p:attrName>
                                        </p:attrNameLst>
                                      </p:cBhvr>
                                      <p:to>
                                        <p:strVal val="hidden"/>
                                      </p:to>
                                    </p:set>
                                  </p:childTnLst>
                                </p:cTn>
                              </p:par>
                              <p:par>
                                <p:cTn id="104" presetID="9" presetClass="entr" presetSubtype="0" fill="hold" grpId="0" nodeType="with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dissolve">
                                      <p:cBhvr>
                                        <p:cTn id="106" dur="500"/>
                                        <p:tgtEl>
                                          <p:spTgt spid="66"/>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xit" presetSubtype="0" fill="hold" grpId="1" nodeType="clickEffect">
                                  <p:stCondLst>
                                    <p:cond delay="0"/>
                                  </p:stCondLst>
                                  <p:childTnLst>
                                    <p:animEffect transition="out" filter="dissolve">
                                      <p:cBhvr>
                                        <p:cTn id="110" dur="500"/>
                                        <p:tgtEl>
                                          <p:spTgt spid="66"/>
                                        </p:tgtEl>
                                      </p:cBhvr>
                                    </p:animEffect>
                                    <p:set>
                                      <p:cBhvr>
                                        <p:cTn id="111" dur="1" fill="hold">
                                          <p:stCondLst>
                                            <p:cond delay="499"/>
                                          </p:stCondLst>
                                        </p:cTn>
                                        <p:tgtEl>
                                          <p:spTgt spid="66"/>
                                        </p:tgtEl>
                                        <p:attrNameLst>
                                          <p:attrName>style.visibility</p:attrName>
                                        </p:attrNameLst>
                                      </p:cBhvr>
                                      <p:to>
                                        <p:strVal val="hidden"/>
                                      </p:to>
                                    </p:set>
                                  </p:childTnLst>
                                </p:cTn>
                              </p:par>
                              <p:par>
                                <p:cTn id="112" presetID="9" presetClass="entr" presetSubtype="0" fill="hold" grpId="0" nodeType="with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dissolve">
                                      <p:cBhvr>
                                        <p:cTn id="11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24" grpId="0" animBg="1"/>
      <p:bldP spid="27" grpId="0" animBg="1"/>
      <p:bldP spid="29" grpId="0" animBg="1"/>
      <p:bldP spid="33" grpId="0" animBg="1"/>
      <p:bldP spid="34" grpId="0" animBg="1"/>
      <p:bldP spid="35" grpId="0" animBg="1"/>
      <p:bldP spid="36" grpId="0" animBg="1"/>
      <p:bldP spid="38" grpId="0" animBg="1"/>
      <p:bldP spid="39" grpId="0" animBg="1"/>
      <p:bldP spid="52" grpId="0" animBg="1"/>
      <p:bldP spid="53" grpId="0" animBg="1"/>
      <p:bldP spid="54" grpId="0" animBg="1"/>
      <p:bldP spid="55" grpId="0" animBg="1"/>
      <p:bldP spid="56" grpId="0" animBg="1"/>
      <p:bldP spid="56" grpId="1" animBg="1"/>
      <p:bldP spid="60" grpId="0" animBg="1"/>
      <p:bldP spid="60"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latin typeface="NikoshBAN" panose="02000000000000000000" pitchFamily="2" charset="0"/>
                <a:cs typeface="NikoshBAN" panose="02000000000000000000" pitchFamily="2" charset="0"/>
              </a:rPr>
              <a:t>01/11/2015</a:t>
            </a:r>
            <a:endParaRPr lang="en-GB" sz="1400" dirty="0">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latin typeface="NikoshBAN" panose="02000000000000000000" pitchFamily="2" charset="0"/>
                <a:cs typeface="NikoshBAN" panose="02000000000000000000" pitchFamily="2" charset="0"/>
              </a:rPr>
              <a:t>আফরোজা,রংপুর </a:t>
            </a:r>
            <a:endParaRPr lang="en-GB" sz="14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latin typeface="NikoshBAN" panose="02000000000000000000" pitchFamily="2" charset="0"/>
                <a:cs typeface="NikoshBAN" panose="02000000000000000000" pitchFamily="2" charset="0"/>
              </a:rPr>
              <a:t>9</a:t>
            </a:fld>
            <a:endParaRPr lang="en-GB" sz="1400" dirty="0">
              <a:latin typeface="NikoshBAN" panose="02000000000000000000" pitchFamily="2" charset="0"/>
              <a:cs typeface="NikoshBAN" panose="02000000000000000000" pitchFamily="2" charset="0"/>
            </a:endParaRPr>
          </a:p>
        </p:txBody>
      </p:sp>
      <p:sp>
        <p:nvSpPr>
          <p:cNvPr id="5" name="TextBox 4"/>
          <p:cNvSpPr txBox="1"/>
          <p:nvPr/>
        </p:nvSpPr>
        <p:spPr>
          <a:xfrm>
            <a:off x="838200" y="425919"/>
            <a:ext cx="1776663" cy="76944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400" dirty="0" smtClean="0">
                <a:latin typeface="NikoshBAN" pitchFamily="2" charset="0"/>
                <a:cs typeface="NikoshBAN" pitchFamily="2" charset="0"/>
              </a:rPr>
              <a:t>মূল্যায়ন </a:t>
            </a:r>
            <a:endParaRPr lang="en-US" sz="4400" dirty="0">
              <a:latin typeface="NikoshBAN" pitchFamily="2" charset="0"/>
              <a:cs typeface="NikoshBAN" pitchFamily="2" charset="0"/>
            </a:endParaRPr>
          </a:p>
        </p:txBody>
      </p:sp>
      <p:pic>
        <p:nvPicPr>
          <p:cNvPr id="6" name="Picture 2" descr="http://www.thecrosshairstrader.com/wp-content/uploads/2011/05/glass_of_water.png"/>
          <p:cNvPicPr>
            <a:picLocks noChangeAspect="1" noChangeArrowheads="1"/>
          </p:cNvPicPr>
          <p:nvPr/>
        </p:nvPicPr>
        <p:blipFill rotWithShape="1">
          <a:blip r:embed="rId2">
            <a:extLst>
              <a:ext uri="{28A0092B-C50C-407E-A947-70E740481C1C}">
                <a14:useLocalDpi xmlns:a14="http://schemas.microsoft.com/office/drawing/2010/main" val="0"/>
              </a:ext>
            </a:extLst>
          </a:blip>
          <a:srcRect l="19951" t="5867" r="19765" b="6635"/>
          <a:stretch/>
        </p:blipFill>
        <p:spPr bwMode="auto">
          <a:xfrm>
            <a:off x="4808621" y="685185"/>
            <a:ext cx="1640305" cy="20565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82202" y="4710635"/>
            <a:ext cx="2183732"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3200" dirty="0" smtClean="0">
                <a:solidFill>
                  <a:srgbClr val="00B0F0"/>
                </a:solidFill>
                <a:latin typeface="NikoshBAN" panose="02000000000000000000" pitchFamily="2" charset="0"/>
                <a:cs typeface="NikoshBAN" panose="02000000000000000000" pitchFamily="2" charset="0"/>
              </a:rPr>
              <a:t>কোনটি সঠিক :</a:t>
            </a:r>
            <a:endParaRPr lang="en-GB" sz="3200" dirty="0">
              <a:solidFill>
                <a:srgbClr val="00B0F0"/>
              </a:solidFill>
              <a:latin typeface="NikoshBAN" panose="02000000000000000000" pitchFamily="2" charset="0"/>
              <a:cs typeface="NikoshBAN" panose="02000000000000000000" pitchFamily="2" charset="0"/>
            </a:endParaRPr>
          </a:p>
        </p:txBody>
      </p:sp>
      <p:sp>
        <p:nvSpPr>
          <p:cNvPr id="8" name="TextBox 7"/>
          <p:cNvSpPr txBox="1"/>
          <p:nvPr/>
        </p:nvSpPr>
        <p:spPr>
          <a:xfrm>
            <a:off x="1982202" y="3964273"/>
            <a:ext cx="98558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I.দ্রাব</a:t>
            </a:r>
            <a:endParaRPr lang="en-GB" sz="3200" dirty="0">
              <a:latin typeface="NikoshBAN" panose="02000000000000000000" pitchFamily="2" charset="0"/>
              <a:cs typeface="NikoshBAN" panose="02000000000000000000" pitchFamily="2" charset="0"/>
            </a:endParaRPr>
          </a:p>
        </p:txBody>
      </p:sp>
      <p:sp>
        <p:nvSpPr>
          <p:cNvPr id="9" name="TextBox 8"/>
          <p:cNvSpPr txBox="1"/>
          <p:nvPr/>
        </p:nvSpPr>
        <p:spPr>
          <a:xfrm>
            <a:off x="4432634" y="3964273"/>
            <a:ext cx="150996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II.দ্রাব</a:t>
            </a:r>
            <a:r>
              <a:rPr lang="en-US" sz="3200" dirty="0" smtClean="0">
                <a:latin typeface="NikoshBAN" panose="02000000000000000000" pitchFamily="2" charset="0"/>
                <a:cs typeface="NikoshBAN" panose="02000000000000000000" pitchFamily="2" charset="0"/>
              </a:rPr>
              <a:t>ক</a:t>
            </a:r>
            <a:endParaRPr lang="en-GB" sz="3200" dirty="0">
              <a:latin typeface="NikoshBAN" panose="02000000000000000000" pitchFamily="2" charset="0"/>
              <a:cs typeface="NikoshBAN" panose="02000000000000000000" pitchFamily="2" charset="0"/>
            </a:endParaRPr>
          </a:p>
        </p:txBody>
      </p:sp>
      <p:sp>
        <p:nvSpPr>
          <p:cNvPr id="10" name="TextBox 9"/>
          <p:cNvSpPr txBox="1"/>
          <p:nvPr/>
        </p:nvSpPr>
        <p:spPr>
          <a:xfrm>
            <a:off x="7167813" y="3900626"/>
            <a:ext cx="176764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III.দ্রব</a:t>
            </a:r>
            <a:r>
              <a:rPr lang="en-US" sz="3200" dirty="0" smtClean="0">
                <a:latin typeface="NikoshBAN" panose="02000000000000000000" pitchFamily="2" charset="0"/>
                <a:cs typeface="NikoshBAN" panose="02000000000000000000" pitchFamily="2" charset="0"/>
              </a:rPr>
              <a:t>ণ</a:t>
            </a:r>
            <a:endParaRPr lang="en-GB" sz="3200" dirty="0">
              <a:latin typeface="NikoshBAN" panose="02000000000000000000" pitchFamily="2" charset="0"/>
              <a:cs typeface="NikoshBAN" panose="02000000000000000000" pitchFamily="2" charset="0"/>
            </a:endParaRPr>
          </a:p>
        </p:txBody>
      </p:sp>
      <p:sp>
        <p:nvSpPr>
          <p:cNvPr id="11" name="TextBox 10"/>
          <p:cNvSpPr txBox="1"/>
          <p:nvPr/>
        </p:nvSpPr>
        <p:spPr>
          <a:xfrm>
            <a:off x="1982202" y="3117349"/>
            <a:ext cx="3503195"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১.</a:t>
            </a:r>
            <a:r>
              <a:rPr lang="en-US" sz="3200" dirty="0" err="1" smtClean="0">
                <a:latin typeface="NikoshBAN" panose="02000000000000000000" pitchFamily="2" charset="0"/>
                <a:cs typeface="NikoshBAN" panose="02000000000000000000" pitchFamily="2" charset="0"/>
              </a:rPr>
              <a:t>পানি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গুরুত্বপুর্ণ</a:t>
            </a:r>
            <a:r>
              <a:rPr lang="en-US" sz="320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sp>
        <p:nvSpPr>
          <p:cNvPr id="12" name="TextBox 11"/>
          <p:cNvSpPr txBox="1"/>
          <p:nvPr/>
        </p:nvSpPr>
        <p:spPr>
          <a:xfrm>
            <a:off x="1982202" y="5494262"/>
            <a:ext cx="985587"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ক.</a:t>
            </a:r>
            <a:r>
              <a:rPr lang="bn-BD" sz="3200" dirty="0" smtClean="0">
                <a:solidFill>
                  <a:srgbClr val="00B0F0"/>
                </a:solidFill>
                <a:latin typeface="NikoshBAN" panose="02000000000000000000" pitchFamily="2" charset="0"/>
                <a:cs typeface="NikoshBAN" panose="02000000000000000000" pitchFamily="2" charset="0"/>
              </a:rPr>
              <a:t>I</a:t>
            </a:r>
            <a:endParaRPr lang="en-GB" sz="3200" dirty="0">
              <a:solidFill>
                <a:srgbClr val="00B0F0"/>
              </a:solidFill>
              <a:latin typeface="NikoshBAN" panose="02000000000000000000" pitchFamily="2" charset="0"/>
              <a:cs typeface="NikoshBAN" panose="02000000000000000000" pitchFamily="2" charset="0"/>
            </a:endParaRPr>
          </a:p>
        </p:txBody>
      </p:sp>
      <p:sp>
        <p:nvSpPr>
          <p:cNvPr id="13" name="TextBox 12"/>
          <p:cNvSpPr txBox="1"/>
          <p:nvPr/>
        </p:nvSpPr>
        <p:spPr>
          <a:xfrm>
            <a:off x="3644313" y="5509426"/>
            <a:ext cx="985587"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খ.</a:t>
            </a:r>
            <a:r>
              <a:rPr lang="bn-BD" sz="3200" dirty="0" smtClean="0">
                <a:solidFill>
                  <a:srgbClr val="00B0F0"/>
                </a:solidFill>
                <a:latin typeface="NikoshBAN" panose="02000000000000000000" pitchFamily="2" charset="0"/>
                <a:cs typeface="NikoshBAN" panose="02000000000000000000" pitchFamily="2" charset="0"/>
              </a:rPr>
              <a:t>I</a:t>
            </a:r>
            <a:r>
              <a:rPr lang="en-US" sz="3200" dirty="0" smtClean="0">
                <a:solidFill>
                  <a:srgbClr val="00B0F0"/>
                </a:solidFill>
                <a:latin typeface="NikoshBAN" panose="02000000000000000000" pitchFamily="2" charset="0"/>
                <a:cs typeface="NikoshBAN" panose="02000000000000000000" pitchFamily="2" charset="0"/>
              </a:rPr>
              <a:t>I</a:t>
            </a:r>
            <a:endParaRPr lang="en-GB" sz="3200" dirty="0">
              <a:solidFill>
                <a:srgbClr val="00B0F0"/>
              </a:solidFill>
              <a:latin typeface="NikoshBAN" panose="02000000000000000000" pitchFamily="2" charset="0"/>
              <a:cs typeface="NikoshBAN" panose="02000000000000000000" pitchFamily="2" charset="0"/>
            </a:endParaRPr>
          </a:p>
        </p:txBody>
      </p:sp>
      <p:sp>
        <p:nvSpPr>
          <p:cNvPr id="14" name="TextBox 13"/>
          <p:cNvSpPr txBox="1"/>
          <p:nvPr/>
        </p:nvSpPr>
        <p:spPr>
          <a:xfrm>
            <a:off x="5217693" y="5548031"/>
            <a:ext cx="985587"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গ.</a:t>
            </a:r>
            <a:r>
              <a:rPr lang="bn-BD" sz="3200" dirty="0" smtClean="0">
                <a:solidFill>
                  <a:srgbClr val="00B0F0"/>
                </a:solidFill>
                <a:latin typeface="NikoshBAN" panose="02000000000000000000" pitchFamily="2" charset="0"/>
                <a:cs typeface="NikoshBAN" panose="02000000000000000000" pitchFamily="2" charset="0"/>
              </a:rPr>
              <a:t>I</a:t>
            </a:r>
            <a:r>
              <a:rPr lang="en-US" sz="3200" dirty="0" smtClean="0">
                <a:solidFill>
                  <a:srgbClr val="00B0F0"/>
                </a:solidFill>
                <a:latin typeface="NikoshBAN" panose="02000000000000000000" pitchFamily="2" charset="0"/>
                <a:cs typeface="NikoshBAN" panose="02000000000000000000" pitchFamily="2" charset="0"/>
              </a:rPr>
              <a:t>II</a:t>
            </a:r>
            <a:endParaRPr lang="en-GB" sz="3200" dirty="0">
              <a:solidFill>
                <a:srgbClr val="00B0F0"/>
              </a:solidFill>
              <a:latin typeface="NikoshBAN" panose="02000000000000000000" pitchFamily="2" charset="0"/>
              <a:cs typeface="NikoshBAN" panose="02000000000000000000" pitchFamily="2" charset="0"/>
            </a:endParaRPr>
          </a:p>
        </p:txBody>
      </p:sp>
      <p:sp>
        <p:nvSpPr>
          <p:cNvPr id="15" name="TextBox 14"/>
          <p:cNvSpPr txBox="1"/>
          <p:nvPr/>
        </p:nvSpPr>
        <p:spPr>
          <a:xfrm>
            <a:off x="7378865" y="5509426"/>
            <a:ext cx="1387140"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ঘ.</a:t>
            </a:r>
            <a:r>
              <a:rPr lang="bn-BD" sz="3200" dirty="0" smtClean="0">
                <a:solidFill>
                  <a:srgbClr val="00B0F0"/>
                </a:solidFill>
                <a:latin typeface="NikoshBAN" panose="02000000000000000000" pitchFamily="2" charset="0"/>
                <a:cs typeface="NikoshBAN" panose="02000000000000000000" pitchFamily="2" charset="0"/>
              </a:rPr>
              <a:t>I</a:t>
            </a:r>
            <a:r>
              <a:rPr lang="en-US" sz="3200" dirty="0" smtClean="0">
                <a:solidFill>
                  <a:srgbClr val="00B0F0"/>
                </a:solidFill>
                <a:latin typeface="NikoshBAN" panose="02000000000000000000" pitchFamily="2" charset="0"/>
                <a:cs typeface="NikoshBAN" panose="02000000000000000000" pitchFamily="2" charset="0"/>
              </a:rPr>
              <a:t>ও II</a:t>
            </a:r>
            <a:endParaRPr lang="en-GB" sz="3200" dirty="0">
              <a:solidFill>
                <a:srgbClr val="00B0F0"/>
              </a:solidFill>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7071" t="55034" r="5931" b="3673"/>
          <a:stretch/>
        </p:blipFill>
        <p:spPr>
          <a:xfrm>
            <a:off x="3981030" y="581376"/>
            <a:ext cx="4534740" cy="2536175"/>
          </a:xfrm>
          <a:prstGeom prst="rect">
            <a:avLst/>
          </a:prstGeom>
          <a:noFill/>
          <a:ln>
            <a:noFill/>
          </a:ln>
        </p:spPr>
      </p:pic>
      <p:sp>
        <p:nvSpPr>
          <p:cNvPr id="17" name="TextBox 16"/>
          <p:cNvSpPr txBox="1"/>
          <p:nvPr/>
        </p:nvSpPr>
        <p:spPr>
          <a:xfrm>
            <a:off x="2134602" y="4863035"/>
            <a:ext cx="2183732"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3200" dirty="0" smtClean="0">
                <a:solidFill>
                  <a:srgbClr val="00B0F0"/>
                </a:solidFill>
                <a:latin typeface="NikoshBAN" panose="02000000000000000000" pitchFamily="2" charset="0"/>
                <a:cs typeface="NikoshBAN" panose="02000000000000000000" pitchFamily="2" charset="0"/>
              </a:rPr>
              <a:t>কোনটি সঠিক :</a:t>
            </a:r>
            <a:endParaRPr lang="en-GB" sz="3200" dirty="0">
              <a:solidFill>
                <a:srgbClr val="00B0F0"/>
              </a:solidFill>
              <a:latin typeface="NikoshBAN" panose="02000000000000000000" pitchFamily="2" charset="0"/>
              <a:cs typeface="NikoshBAN" panose="02000000000000000000" pitchFamily="2" charset="0"/>
            </a:endParaRPr>
          </a:p>
        </p:txBody>
      </p:sp>
      <p:sp>
        <p:nvSpPr>
          <p:cNvPr id="18" name="TextBox 17"/>
          <p:cNvSpPr txBox="1"/>
          <p:nvPr/>
        </p:nvSpPr>
        <p:spPr>
          <a:xfrm>
            <a:off x="2134602" y="4116673"/>
            <a:ext cx="184642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I.ব্যাপন </a:t>
            </a:r>
            <a:endParaRPr lang="en-GB" sz="3200" dirty="0">
              <a:latin typeface="NikoshBAN" panose="02000000000000000000" pitchFamily="2" charset="0"/>
              <a:cs typeface="NikoshBAN" panose="02000000000000000000" pitchFamily="2" charset="0"/>
            </a:endParaRPr>
          </a:p>
        </p:txBody>
      </p:sp>
      <p:sp>
        <p:nvSpPr>
          <p:cNvPr id="19" name="TextBox 18"/>
          <p:cNvSpPr txBox="1"/>
          <p:nvPr/>
        </p:nvSpPr>
        <p:spPr>
          <a:xfrm>
            <a:off x="4585034" y="4116673"/>
            <a:ext cx="228900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II.অভিস্রবণ</a:t>
            </a:r>
            <a:endParaRPr lang="en-GB" sz="3200" dirty="0">
              <a:latin typeface="NikoshBAN" panose="02000000000000000000" pitchFamily="2" charset="0"/>
              <a:cs typeface="NikoshBAN" panose="02000000000000000000" pitchFamily="2" charset="0"/>
            </a:endParaRPr>
          </a:p>
        </p:txBody>
      </p:sp>
      <p:sp>
        <p:nvSpPr>
          <p:cNvPr id="20" name="TextBox 19"/>
          <p:cNvSpPr txBox="1"/>
          <p:nvPr/>
        </p:nvSpPr>
        <p:spPr>
          <a:xfrm>
            <a:off x="7320213" y="4053026"/>
            <a:ext cx="276225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III.ইমবাইবিশন </a:t>
            </a:r>
            <a:endParaRPr lang="en-GB" sz="3200" dirty="0">
              <a:latin typeface="NikoshBAN" panose="02000000000000000000" pitchFamily="2" charset="0"/>
              <a:cs typeface="NikoshBAN" panose="02000000000000000000" pitchFamily="2" charset="0"/>
            </a:endParaRPr>
          </a:p>
        </p:txBody>
      </p:sp>
      <p:sp>
        <p:nvSpPr>
          <p:cNvPr id="21" name="TextBox 20"/>
          <p:cNvSpPr txBox="1"/>
          <p:nvPr/>
        </p:nvSpPr>
        <p:spPr>
          <a:xfrm>
            <a:off x="2134603" y="3269749"/>
            <a:ext cx="8493292"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১.চিত্রের মূলরোম মাটি থেকে পানি পরিশোষণ করে কোন প্রক্রিয়ার?</a:t>
            </a:r>
            <a:endParaRPr lang="en-GB" sz="3200" dirty="0">
              <a:latin typeface="NikoshBAN" panose="02000000000000000000" pitchFamily="2" charset="0"/>
              <a:cs typeface="NikoshBAN" panose="02000000000000000000" pitchFamily="2" charset="0"/>
            </a:endParaRPr>
          </a:p>
        </p:txBody>
      </p:sp>
      <p:sp>
        <p:nvSpPr>
          <p:cNvPr id="22" name="TextBox 21"/>
          <p:cNvSpPr txBox="1"/>
          <p:nvPr/>
        </p:nvSpPr>
        <p:spPr>
          <a:xfrm>
            <a:off x="2134602" y="5646662"/>
            <a:ext cx="985587"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ক.</a:t>
            </a:r>
            <a:r>
              <a:rPr lang="bn-BD" sz="3200" dirty="0" smtClean="0">
                <a:solidFill>
                  <a:srgbClr val="00B0F0"/>
                </a:solidFill>
                <a:latin typeface="NikoshBAN" panose="02000000000000000000" pitchFamily="2" charset="0"/>
                <a:cs typeface="NikoshBAN" panose="02000000000000000000" pitchFamily="2" charset="0"/>
              </a:rPr>
              <a:t>I</a:t>
            </a:r>
            <a:endParaRPr lang="en-GB" sz="3200" dirty="0">
              <a:solidFill>
                <a:srgbClr val="00B0F0"/>
              </a:solidFill>
              <a:latin typeface="NikoshBAN" panose="02000000000000000000" pitchFamily="2" charset="0"/>
              <a:cs typeface="NikoshBAN" panose="02000000000000000000" pitchFamily="2" charset="0"/>
            </a:endParaRPr>
          </a:p>
        </p:txBody>
      </p:sp>
      <p:sp>
        <p:nvSpPr>
          <p:cNvPr id="23" name="TextBox 22"/>
          <p:cNvSpPr txBox="1"/>
          <p:nvPr/>
        </p:nvSpPr>
        <p:spPr>
          <a:xfrm>
            <a:off x="3796713" y="5661826"/>
            <a:ext cx="985587"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খ.</a:t>
            </a:r>
            <a:r>
              <a:rPr lang="bn-BD" sz="3200" dirty="0" smtClean="0">
                <a:solidFill>
                  <a:srgbClr val="00B0F0"/>
                </a:solidFill>
                <a:latin typeface="NikoshBAN" panose="02000000000000000000" pitchFamily="2" charset="0"/>
                <a:cs typeface="NikoshBAN" panose="02000000000000000000" pitchFamily="2" charset="0"/>
              </a:rPr>
              <a:t>I</a:t>
            </a:r>
            <a:r>
              <a:rPr lang="en-US" sz="3200" dirty="0" smtClean="0">
                <a:solidFill>
                  <a:srgbClr val="00B0F0"/>
                </a:solidFill>
                <a:latin typeface="NikoshBAN" panose="02000000000000000000" pitchFamily="2" charset="0"/>
                <a:cs typeface="NikoshBAN" panose="02000000000000000000" pitchFamily="2" charset="0"/>
              </a:rPr>
              <a:t>I</a:t>
            </a:r>
            <a:endParaRPr lang="en-GB" sz="3200" dirty="0">
              <a:solidFill>
                <a:srgbClr val="00B0F0"/>
              </a:solidFill>
              <a:latin typeface="NikoshBAN" panose="02000000000000000000" pitchFamily="2" charset="0"/>
              <a:cs typeface="NikoshBAN" panose="02000000000000000000" pitchFamily="2" charset="0"/>
            </a:endParaRPr>
          </a:p>
        </p:txBody>
      </p:sp>
      <p:sp>
        <p:nvSpPr>
          <p:cNvPr id="24" name="TextBox 23"/>
          <p:cNvSpPr txBox="1"/>
          <p:nvPr/>
        </p:nvSpPr>
        <p:spPr>
          <a:xfrm>
            <a:off x="5370093" y="5700431"/>
            <a:ext cx="985587"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গ.</a:t>
            </a:r>
            <a:r>
              <a:rPr lang="bn-BD" sz="3200" dirty="0" smtClean="0">
                <a:solidFill>
                  <a:srgbClr val="00B0F0"/>
                </a:solidFill>
                <a:latin typeface="NikoshBAN" panose="02000000000000000000" pitchFamily="2" charset="0"/>
                <a:cs typeface="NikoshBAN" panose="02000000000000000000" pitchFamily="2" charset="0"/>
              </a:rPr>
              <a:t>I</a:t>
            </a:r>
            <a:r>
              <a:rPr lang="en-US" sz="3200" dirty="0" smtClean="0">
                <a:solidFill>
                  <a:srgbClr val="00B0F0"/>
                </a:solidFill>
                <a:latin typeface="NikoshBAN" panose="02000000000000000000" pitchFamily="2" charset="0"/>
                <a:cs typeface="NikoshBAN" panose="02000000000000000000" pitchFamily="2" charset="0"/>
              </a:rPr>
              <a:t>II</a:t>
            </a:r>
            <a:endParaRPr lang="en-GB" sz="3200" dirty="0">
              <a:solidFill>
                <a:srgbClr val="00B0F0"/>
              </a:solidFill>
              <a:latin typeface="NikoshBAN" panose="02000000000000000000" pitchFamily="2" charset="0"/>
              <a:cs typeface="NikoshBAN" panose="02000000000000000000" pitchFamily="2" charset="0"/>
            </a:endParaRPr>
          </a:p>
        </p:txBody>
      </p:sp>
      <p:sp>
        <p:nvSpPr>
          <p:cNvPr id="25" name="TextBox 24"/>
          <p:cNvSpPr txBox="1"/>
          <p:nvPr/>
        </p:nvSpPr>
        <p:spPr>
          <a:xfrm>
            <a:off x="7531265" y="5661826"/>
            <a:ext cx="1387140"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dirty="0" smtClean="0">
                <a:solidFill>
                  <a:srgbClr val="00B0F0"/>
                </a:solidFill>
                <a:latin typeface="NikoshBAN" panose="02000000000000000000" pitchFamily="2" charset="0"/>
                <a:cs typeface="NikoshBAN" panose="02000000000000000000" pitchFamily="2" charset="0"/>
              </a:rPr>
              <a:t>ঘ.</a:t>
            </a:r>
            <a:r>
              <a:rPr lang="bn-BD" sz="3200" dirty="0" smtClean="0">
                <a:solidFill>
                  <a:srgbClr val="00B0F0"/>
                </a:solidFill>
                <a:latin typeface="NikoshBAN" panose="02000000000000000000" pitchFamily="2" charset="0"/>
                <a:cs typeface="NikoshBAN" panose="02000000000000000000" pitchFamily="2" charset="0"/>
              </a:rPr>
              <a:t>I</a:t>
            </a:r>
            <a:r>
              <a:rPr lang="en-US" sz="3200" dirty="0" smtClean="0">
                <a:solidFill>
                  <a:srgbClr val="00B0F0"/>
                </a:solidFill>
                <a:latin typeface="NikoshBAN" panose="02000000000000000000" pitchFamily="2" charset="0"/>
                <a:cs typeface="NikoshBAN" panose="02000000000000000000" pitchFamily="2" charset="0"/>
              </a:rPr>
              <a:t>ও II</a:t>
            </a:r>
            <a:endParaRPr lang="en-GB" sz="3200" dirty="0">
              <a:solidFill>
                <a:srgbClr val="00B0F0"/>
              </a:solidFill>
              <a:latin typeface="NikoshBAN" panose="02000000000000000000" pitchFamily="2" charset="0"/>
              <a:cs typeface="NikoshBAN" panose="02000000000000000000" pitchFamily="2" charset="0"/>
            </a:endParaRPr>
          </a:p>
        </p:txBody>
      </p:sp>
      <p:grpSp>
        <p:nvGrpSpPr>
          <p:cNvPr id="26" name="Group 25"/>
          <p:cNvGrpSpPr/>
          <p:nvPr/>
        </p:nvGrpSpPr>
        <p:grpSpPr>
          <a:xfrm>
            <a:off x="4796589" y="625642"/>
            <a:ext cx="2628287" cy="2537767"/>
            <a:chOff x="4717551" y="775791"/>
            <a:chExt cx="2291372" cy="2390274"/>
          </a:xfrm>
        </p:grpSpPr>
        <p:pic>
          <p:nvPicPr>
            <p:cNvPr id="27" name="Picture 6" descr="http://i.ytimg.com/vi/Yw6GDioafbU/hqdefault.jpg"/>
            <p:cNvPicPr>
              <a:picLocks noChangeAspect="1" noChangeArrowheads="1"/>
            </p:cNvPicPr>
            <p:nvPr/>
          </p:nvPicPr>
          <p:blipFill rotWithShape="1">
            <a:blip r:embed="rId4">
              <a:extLst>
                <a:ext uri="{28A0092B-C50C-407E-A947-70E740481C1C}">
                  <a14:useLocalDpi xmlns:a14="http://schemas.microsoft.com/office/drawing/2010/main" val="0"/>
                </a:ext>
              </a:extLst>
            </a:blip>
            <a:srcRect l="5614" r="6256"/>
            <a:stretch/>
          </p:blipFill>
          <p:spPr bwMode="auto">
            <a:xfrm>
              <a:off x="4717551" y="775791"/>
              <a:ext cx="1894716" cy="2390274"/>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a:xfrm flipH="1">
              <a:off x="6268452" y="1182242"/>
              <a:ext cx="478561"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pic>
          <p:nvPicPr>
            <p:cNvPr id="29" name="Picture 28" descr="http://www.clker.com/cliparts/3/7/6/d/1256186461796715642question-mark-icon.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7013" y="1009170"/>
              <a:ext cx="261910" cy="3605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1985210" y="3649938"/>
            <a:ext cx="709061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৩.চিহ্নিত অংশটি কোন প্রক্রিয়ায় পানি শোষণ করে ? </a:t>
            </a:r>
            <a:endParaRPr lang="en-GB" sz="3200" dirty="0">
              <a:latin typeface="NikoshBAN" panose="02000000000000000000" pitchFamily="2" charset="0"/>
              <a:cs typeface="NikoshBAN" panose="02000000000000000000" pitchFamily="2" charset="0"/>
            </a:endParaRPr>
          </a:p>
        </p:txBody>
      </p:sp>
      <p:sp>
        <p:nvSpPr>
          <p:cNvPr id="31" name="TextBox 30"/>
          <p:cNvSpPr txBox="1"/>
          <p:nvPr/>
        </p:nvSpPr>
        <p:spPr>
          <a:xfrm>
            <a:off x="1985210" y="4643750"/>
            <a:ext cx="1407695"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solidFill>
                  <a:srgbClr val="0070C0"/>
                </a:solidFill>
                <a:latin typeface="NikoshBAN" panose="02000000000000000000" pitchFamily="2" charset="0"/>
                <a:cs typeface="NikoshBAN" panose="02000000000000000000" pitchFamily="2" charset="0"/>
              </a:rPr>
              <a:t>ক</a:t>
            </a:r>
            <a:r>
              <a:rPr lang="bn-BD" sz="3200" dirty="0" smtClean="0">
                <a:solidFill>
                  <a:srgbClr val="0070C0"/>
                </a:solidFill>
                <a:latin typeface="NikoshBAN" panose="02000000000000000000" pitchFamily="2" charset="0"/>
                <a:cs typeface="NikoshBAN" panose="02000000000000000000" pitchFamily="2" charset="0"/>
              </a:rPr>
              <a:t>.</a:t>
            </a:r>
            <a:r>
              <a:rPr lang="en-US" sz="3200" dirty="0" err="1" smtClean="0">
                <a:solidFill>
                  <a:srgbClr val="0070C0"/>
                </a:solidFill>
                <a:latin typeface="NikoshBAN" panose="02000000000000000000" pitchFamily="2" charset="0"/>
                <a:cs typeface="NikoshBAN" panose="02000000000000000000" pitchFamily="2" charset="0"/>
              </a:rPr>
              <a:t>ব্যাপন</a:t>
            </a:r>
            <a:r>
              <a:rPr lang="bn-BD" sz="3200" dirty="0" smtClean="0">
                <a:solidFill>
                  <a:srgbClr val="0070C0"/>
                </a:solidFill>
                <a:latin typeface="NikoshBAN" panose="02000000000000000000" pitchFamily="2" charset="0"/>
                <a:cs typeface="NikoshBAN" panose="02000000000000000000" pitchFamily="2" charset="0"/>
              </a:rPr>
              <a:t> </a:t>
            </a:r>
            <a:endParaRPr lang="en-GB" sz="3200" dirty="0">
              <a:solidFill>
                <a:srgbClr val="0070C0"/>
              </a:solidFill>
              <a:latin typeface="NikoshBAN" panose="02000000000000000000" pitchFamily="2" charset="0"/>
              <a:cs typeface="NikoshBAN" panose="02000000000000000000" pitchFamily="2" charset="0"/>
            </a:endParaRPr>
          </a:p>
        </p:txBody>
      </p:sp>
      <p:sp>
        <p:nvSpPr>
          <p:cNvPr id="32" name="TextBox 31"/>
          <p:cNvSpPr txBox="1"/>
          <p:nvPr/>
        </p:nvSpPr>
        <p:spPr>
          <a:xfrm>
            <a:off x="4205514" y="4643749"/>
            <a:ext cx="166881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solidFill>
                  <a:srgbClr val="0070C0"/>
                </a:solidFill>
                <a:latin typeface="NikoshBAN" panose="02000000000000000000" pitchFamily="2" charset="0"/>
                <a:cs typeface="NikoshBAN" panose="02000000000000000000" pitchFamily="2" charset="0"/>
              </a:rPr>
              <a:t>খ.অভিস্রবণ </a:t>
            </a:r>
            <a:endParaRPr lang="en-GB" sz="3200" dirty="0">
              <a:solidFill>
                <a:srgbClr val="0070C0"/>
              </a:solidFill>
              <a:latin typeface="NikoshBAN" panose="02000000000000000000" pitchFamily="2" charset="0"/>
              <a:cs typeface="NikoshBAN" panose="02000000000000000000" pitchFamily="2" charset="0"/>
            </a:endParaRPr>
          </a:p>
        </p:txBody>
      </p:sp>
      <p:sp>
        <p:nvSpPr>
          <p:cNvPr id="33" name="TextBox 32"/>
          <p:cNvSpPr txBox="1"/>
          <p:nvPr/>
        </p:nvSpPr>
        <p:spPr>
          <a:xfrm>
            <a:off x="6686939" y="4626883"/>
            <a:ext cx="212017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solidFill>
                  <a:srgbClr val="0070C0"/>
                </a:solidFill>
                <a:latin typeface="NikoshBAN" panose="02000000000000000000" pitchFamily="2" charset="0"/>
                <a:cs typeface="NikoshBAN" panose="02000000000000000000" pitchFamily="2" charset="0"/>
              </a:rPr>
              <a:t>গ.ইমবাইবিশন</a:t>
            </a:r>
            <a:endParaRPr lang="en-GB" sz="3200" dirty="0">
              <a:solidFill>
                <a:srgbClr val="0070C0"/>
              </a:solidFill>
              <a:latin typeface="NikoshBAN" panose="02000000000000000000" pitchFamily="2" charset="0"/>
              <a:cs typeface="NikoshBAN" panose="02000000000000000000" pitchFamily="2" charset="0"/>
            </a:endParaRPr>
          </a:p>
        </p:txBody>
      </p:sp>
      <p:sp>
        <p:nvSpPr>
          <p:cNvPr id="34" name="TextBox 33"/>
          <p:cNvSpPr txBox="1"/>
          <p:nvPr/>
        </p:nvSpPr>
        <p:spPr>
          <a:xfrm>
            <a:off x="9244262" y="4626882"/>
            <a:ext cx="1407695"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solidFill>
                  <a:srgbClr val="0070C0"/>
                </a:solidFill>
                <a:latin typeface="NikoshBAN" panose="02000000000000000000" pitchFamily="2" charset="0"/>
                <a:cs typeface="NikoshBAN" panose="02000000000000000000" pitchFamily="2" charset="0"/>
              </a:rPr>
              <a:t>ঘ.শোষণ  </a:t>
            </a:r>
            <a:endParaRPr lang="en-GB" sz="32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1950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mph" presetSubtype="0" repeatCount="indefinite" fill="hold" grpId="1" nodeType="clickEffect">
                                  <p:stCondLst>
                                    <p:cond delay="0"/>
                                  </p:stCondLst>
                                  <p:childTnLst>
                                    <p:animClr clrSpc="hsl" dir="cw">
                                      <p:cBhvr override="childStyle">
                                        <p:cTn id="38" dur="1000" fill="hold"/>
                                        <p:tgtEl>
                                          <p:spTgt spid="13"/>
                                        </p:tgtEl>
                                        <p:attrNameLst>
                                          <p:attrName>style.color</p:attrName>
                                        </p:attrNameLst>
                                      </p:cBhvr>
                                      <p:by>
                                        <p:hsl h="-7200000" s="0" l="0"/>
                                      </p:by>
                                    </p:animClr>
                                    <p:animClr clrSpc="hsl" dir="cw">
                                      <p:cBhvr>
                                        <p:cTn id="39" dur="1000" fill="hold"/>
                                        <p:tgtEl>
                                          <p:spTgt spid="13"/>
                                        </p:tgtEl>
                                        <p:attrNameLst>
                                          <p:attrName>fillcolor</p:attrName>
                                        </p:attrNameLst>
                                      </p:cBhvr>
                                      <p:by>
                                        <p:hsl h="-7200000" s="0" l="0"/>
                                      </p:by>
                                    </p:animClr>
                                    <p:animClr clrSpc="hsl" dir="cw">
                                      <p:cBhvr>
                                        <p:cTn id="40" dur="1000" fill="hold"/>
                                        <p:tgtEl>
                                          <p:spTgt spid="13"/>
                                        </p:tgtEl>
                                        <p:attrNameLst>
                                          <p:attrName>stroke.color</p:attrName>
                                        </p:attrNameLst>
                                      </p:cBhvr>
                                      <p:by>
                                        <p:hsl h="-7200000" s="0" l="0"/>
                                      </p:by>
                                    </p:animClr>
                                    <p:set>
                                      <p:cBhvr>
                                        <p:cTn id="41" dur="1000" fill="hold"/>
                                        <p:tgtEl>
                                          <p:spTgt spid="13"/>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2" nodeType="clickEffect">
                                  <p:stCondLst>
                                    <p:cond delay="0"/>
                                  </p:stCondLst>
                                  <p:childTnLst>
                                    <p:animEffect transition="out" filter="dissolv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par>
                                <p:cTn id="71" presetID="9" presetClass="exit" presetSubtype="0" fill="hold" grpId="1" nodeType="withEffect">
                                  <p:stCondLst>
                                    <p:cond delay="0"/>
                                  </p:stCondLst>
                                  <p:childTnLst>
                                    <p:animEffect transition="out" filter="dissolve">
                                      <p:cBhvr>
                                        <p:cTn id="72" dur="500"/>
                                        <p:tgtEl>
                                          <p:spTgt spid="15"/>
                                        </p:tgtEl>
                                      </p:cBhvr>
                                    </p:animEffect>
                                    <p:set>
                                      <p:cBhvr>
                                        <p:cTn id="73" dur="1" fill="hold">
                                          <p:stCondLst>
                                            <p:cond delay="499"/>
                                          </p:stCondLst>
                                        </p:cTn>
                                        <p:tgtEl>
                                          <p:spTgt spid="15"/>
                                        </p:tgtEl>
                                        <p:attrNameLst>
                                          <p:attrName>style.visibility</p:attrName>
                                        </p:attrNameLst>
                                      </p:cBhvr>
                                      <p:to>
                                        <p:strVal val="hidden"/>
                                      </p:to>
                                    </p:set>
                                  </p:childTnLst>
                                </p:cTn>
                              </p:par>
                              <p:par>
                                <p:cTn id="74" presetID="9"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dissolve">
                                      <p:cBhvr>
                                        <p:cTn id="76" dur="500"/>
                                        <p:tgtEl>
                                          <p:spTgt spid="23"/>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dissolve">
                                      <p:cBhvr>
                                        <p:cTn id="79" dur="500"/>
                                        <p:tgtEl>
                                          <p:spTgt spid="17"/>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dissolve">
                                      <p:cBhvr>
                                        <p:cTn id="82" dur="500"/>
                                        <p:tgtEl>
                                          <p:spTgt spid="18"/>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dissolve">
                                      <p:cBhvr>
                                        <p:cTn id="85" dur="500"/>
                                        <p:tgtEl>
                                          <p:spTgt spid="19"/>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dissolve">
                                      <p:cBhvr>
                                        <p:cTn id="88" dur="500"/>
                                        <p:tgtEl>
                                          <p:spTgt spid="20"/>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dissolve">
                                      <p:cBhvr>
                                        <p:cTn id="91" dur="500"/>
                                        <p:tgtEl>
                                          <p:spTgt spid="21"/>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dissolve">
                                      <p:cBhvr>
                                        <p:cTn id="94" dur="500"/>
                                        <p:tgtEl>
                                          <p:spTgt spid="22"/>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dissolve">
                                      <p:cBhvr>
                                        <p:cTn id="97" dur="500"/>
                                        <p:tgtEl>
                                          <p:spTgt spid="24"/>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dissolve">
                                      <p:cBhvr>
                                        <p:cTn id="100" dur="500"/>
                                        <p:tgtEl>
                                          <p:spTgt spid="25"/>
                                        </p:tgtEl>
                                      </p:cBhvr>
                                    </p:animEffect>
                                  </p:childTnLst>
                                </p:cTn>
                              </p:par>
                              <p:par>
                                <p:cTn id="101" presetID="9" presetClass="entr" presetSubtype="0"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dissolve">
                                      <p:cBhvr>
                                        <p:cTn id="103" dur="500"/>
                                        <p:tgtEl>
                                          <p:spTgt spid="1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mph" presetSubtype="0" repeatCount="indefinite" fill="hold" grpId="1" nodeType="clickEffect">
                                  <p:stCondLst>
                                    <p:cond delay="0"/>
                                  </p:stCondLst>
                                  <p:childTnLst>
                                    <p:animClr clrSpc="hsl" dir="cw">
                                      <p:cBhvr override="childStyle">
                                        <p:cTn id="107" dur="1000" fill="hold"/>
                                        <p:tgtEl>
                                          <p:spTgt spid="23"/>
                                        </p:tgtEl>
                                        <p:attrNameLst>
                                          <p:attrName>style.color</p:attrName>
                                        </p:attrNameLst>
                                      </p:cBhvr>
                                      <p:by>
                                        <p:hsl h="-7200000" s="0" l="0"/>
                                      </p:by>
                                    </p:animClr>
                                    <p:animClr clrSpc="hsl" dir="cw">
                                      <p:cBhvr>
                                        <p:cTn id="108" dur="1000" fill="hold"/>
                                        <p:tgtEl>
                                          <p:spTgt spid="23"/>
                                        </p:tgtEl>
                                        <p:attrNameLst>
                                          <p:attrName>fillcolor</p:attrName>
                                        </p:attrNameLst>
                                      </p:cBhvr>
                                      <p:by>
                                        <p:hsl h="-7200000" s="0" l="0"/>
                                      </p:by>
                                    </p:animClr>
                                    <p:animClr clrSpc="hsl" dir="cw">
                                      <p:cBhvr>
                                        <p:cTn id="109" dur="1000" fill="hold"/>
                                        <p:tgtEl>
                                          <p:spTgt spid="23"/>
                                        </p:tgtEl>
                                        <p:attrNameLst>
                                          <p:attrName>stroke.color</p:attrName>
                                        </p:attrNameLst>
                                      </p:cBhvr>
                                      <p:by>
                                        <p:hsl h="-7200000" s="0" l="0"/>
                                      </p:by>
                                    </p:animClr>
                                    <p:set>
                                      <p:cBhvr>
                                        <p:cTn id="110" dur="1000" fill="hold"/>
                                        <p:tgtEl>
                                          <p:spTgt spid="23"/>
                                        </p:tgtEl>
                                        <p:attrNameLst>
                                          <p:attrName>fill.type</p:attrName>
                                        </p:attrNameLst>
                                      </p:cBhvr>
                                      <p:to>
                                        <p:strVal val="solid"/>
                                      </p:to>
                                    </p:set>
                                  </p:childTnLst>
                                </p:cTn>
                              </p:par>
                            </p:childTnLst>
                          </p:cTn>
                        </p:par>
                      </p:childTnLst>
                    </p:cTn>
                  </p:par>
                  <p:par>
                    <p:cTn id="111" fill="hold">
                      <p:stCondLst>
                        <p:cond delay="indefinite"/>
                      </p:stCondLst>
                      <p:childTnLst>
                        <p:par>
                          <p:cTn id="112" fill="hold">
                            <p:stCondLst>
                              <p:cond delay="0"/>
                            </p:stCondLst>
                            <p:childTnLst>
                              <p:par>
                                <p:cTn id="113" presetID="9" presetClass="exit" presetSubtype="0" fill="hold" grpId="2" nodeType="clickEffect">
                                  <p:stCondLst>
                                    <p:cond delay="0"/>
                                  </p:stCondLst>
                                  <p:childTnLst>
                                    <p:animEffect transition="out" filter="dissolve">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par>
                                <p:cTn id="116" presetID="9" presetClass="exit" presetSubtype="0" fill="hold" grpId="1" nodeType="withEffect">
                                  <p:stCondLst>
                                    <p:cond delay="0"/>
                                  </p:stCondLst>
                                  <p:childTnLst>
                                    <p:animEffect transition="out" filter="dissolve">
                                      <p:cBhvr>
                                        <p:cTn id="117" dur="500"/>
                                        <p:tgtEl>
                                          <p:spTgt spid="17"/>
                                        </p:tgtEl>
                                      </p:cBhvr>
                                    </p:animEffect>
                                    <p:set>
                                      <p:cBhvr>
                                        <p:cTn id="118" dur="1" fill="hold">
                                          <p:stCondLst>
                                            <p:cond delay="499"/>
                                          </p:stCondLst>
                                        </p:cTn>
                                        <p:tgtEl>
                                          <p:spTgt spid="17"/>
                                        </p:tgtEl>
                                        <p:attrNameLst>
                                          <p:attrName>style.visibility</p:attrName>
                                        </p:attrNameLst>
                                      </p:cBhvr>
                                      <p:to>
                                        <p:strVal val="hidden"/>
                                      </p:to>
                                    </p:set>
                                  </p:childTnLst>
                                </p:cTn>
                              </p:par>
                              <p:par>
                                <p:cTn id="119" presetID="9" presetClass="exit" presetSubtype="0" fill="hold" grpId="1" nodeType="withEffect">
                                  <p:stCondLst>
                                    <p:cond delay="0"/>
                                  </p:stCondLst>
                                  <p:childTnLst>
                                    <p:animEffect transition="out" filter="dissolve">
                                      <p:cBhvr>
                                        <p:cTn id="120" dur="500"/>
                                        <p:tgtEl>
                                          <p:spTgt spid="18"/>
                                        </p:tgtEl>
                                      </p:cBhvr>
                                    </p:animEffect>
                                    <p:set>
                                      <p:cBhvr>
                                        <p:cTn id="121" dur="1" fill="hold">
                                          <p:stCondLst>
                                            <p:cond delay="499"/>
                                          </p:stCondLst>
                                        </p:cTn>
                                        <p:tgtEl>
                                          <p:spTgt spid="18"/>
                                        </p:tgtEl>
                                        <p:attrNameLst>
                                          <p:attrName>style.visibility</p:attrName>
                                        </p:attrNameLst>
                                      </p:cBhvr>
                                      <p:to>
                                        <p:strVal val="hidden"/>
                                      </p:to>
                                    </p:set>
                                  </p:childTnLst>
                                </p:cTn>
                              </p:par>
                              <p:par>
                                <p:cTn id="122" presetID="9" presetClass="exit" presetSubtype="0" fill="hold" grpId="1" nodeType="withEffect">
                                  <p:stCondLst>
                                    <p:cond delay="0"/>
                                  </p:stCondLst>
                                  <p:childTnLst>
                                    <p:animEffect transition="out" filter="dissolve">
                                      <p:cBhvr>
                                        <p:cTn id="123" dur="500"/>
                                        <p:tgtEl>
                                          <p:spTgt spid="19"/>
                                        </p:tgtEl>
                                      </p:cBhvr>
                                    </p:animEffect>
                                    <p:set>
                                      <p:cBhvr>
                                        <p:cTn id="124" dur="1" fill="hold">
                                          <p:stCondLst>
                                            <p:cond delay="499"/>
                                          </p:stCondLst>
                                        </p:cTn>
                                        <p:tgtEl>
                                          <p:spTgt spid="19"/>
                                        </p:tgtEl>
                                        <p:attrNameLst>
                                          <p:attrName>style.visibility</p:attrName>
                                        </p:attrNameLst>
                                      </p:cBhvr>
                                      <p:to>
                                        <p:strVal val="hidden"/>
                                      </p:to>
                                    </p:set>
                                  </p:childTnLst>
                                </p:cTn>
                              </p:par>
                              <p:par>
                                <p:cTn id="125" presetID="9" presetClass="exit" presetSubtype="0" fill="hold" grpId="1" nodeType="withEffect">
                                  <p:stCondLst>
                                    <p:cond delay="0"/>
                                  </p:stCondLst>
                                  <p:childTnLst>
                                    <p:animEffect transition="out" filter="dissolve">
                                      <p:cBhvr>
                                        <p:cTn id="126" dur="500"/>
                                        <p:tgtEl>
                                          <p:spTgt spid="20"/>
                                        </p:tgtEl>
                                      </p:cBhvr>
                                    </p:animEffect>
                                    <p:set>
                                      <p:cBhvr>
                                        <p:cTn id="127" dur="1" fill="hold">
                                          <p:stCondLst>
                                            <p:cond delay="499"/>
                                          </p:stCondLst>
                                        </p:cTn>
                                        <p:tgtEl>
                                          <p:spTgt spid="20"/>
                                        </p:tgtEl>
                                        <p:attrNameLst>
                                          <p:attrName>style.visibility</p:attrName>
                                        </p:attrNameLst>
                                      </p:cBhvr>
                                      <p:to>
                                        <p:strVal val="hidden"/>
                                      </p:to>
                                    </p:set>
                                  </p:childTnLst>
                                </p:cTn>
                              </p:par>
                              <p:par>
                                <p:cTn id="128" presetID="9" presetClass="exit" presetSubtype="0" fill="hold" grpId="1" nodeType="withEffect">
                                  <p:stCondLst>
                                    <p:cond delay="0"/>
                                  </p:stCondLst>
                                  <p:childTnLst>
                                    <p:animEffect transition="out" filter="dissolve">
                                      <p:cBhvr>
                                        <p:cTn id="129" dur="500"/>
                                        <p:tgtEl>
                                          <p:spTgt spid="21"/>
                                        </p:tgtEl>
                                      </p:cBhvr>
                                    </p:animEffect>
                                    <p:set>
                                      <p:cBhvr>
                                        <p:cTn id="130" dur="1" fill="hold">
                                          <p:stCondLst>
                                            <p:cond delay="499"/>
                                          </p:stCondLst>
                                        </p:cTn>
                                        <p:tgtEl>
                                          <p:spTgt spid="21"/>
                                        </p:tgtEl>
                                        <p:attrNameLst>
                                          <p:attrName>style.visibility</p:attrName>
                                        </p:attrNameLst>
                                      </p:cBhvr>
                                      <p:to>
                                        <p:strVal val="hidden"/>
                                      </p:to>
                                    </p:set>
                                  </p:childTnLst>
                                </p:cTn>
                              </p:par>
                              <p:par>
                                <p:cTn id="131" presetID="9" presetClass="exit" presetSubtype="0" fill="hold" grpId="1" nodeType="withEffect">
                                  <p:stCondLst>
                                    <p:cond delay="0"/>
                                  </p:stCondLst>
                                  <p:childTnLst>
                                    <p:animEffect transition="out" filter="dissolve">
                                      <p:cBhvr>
                                        <p:cTn id="132" dur="500"/>
                                        <p:tgtEl>
                                          <p:spTgt spid="22"/>
                                        </p:tgtEl>
                                      </p:cBhvr>
                                    </p:animEffect>
                                    <p:set>
                                      <p:cBhvr>
                                        <p:cTn id="133" dur="1" fill="hold">
                                          <p:stCondLst>
                                            <p:cond delay="499"/>
                                          </p:stCondLst>
                                        </p:cTn>
                                        <p:tgtEl>
                                          <p:spTgt spid="22"/>
                                        </p:tgtEl>
                                        <p:attrNameLst>
                                          <p:attrName>style.visibility</p:attrName>
                                        </p:attrNameLst>
                                      </p:cBhvr>
                                      <p:to>
                                        <p:strVal val="hidden"/>
                                      </p:to>
                                    </p:set>
                                  </p:childTnLst>
                                </p:cTn>
                              </p:par>
                              <p:par>
                                <p:cTn id="134" presetID="9" presetClass="exit" presetSubtype="0" fill="hold" grpId="1" nodeType="withEffect">
                                  <p:stCondLst>
                                    <p:cond delay="0"/>
                                  </p:stCondLst>
                                  <p:childTnLst>
                                    <p:animEffect transition="out" filter="dissolve">
                                      <p:cBhvr>
                                        <p:cTn id="135" dur="500"/>
                                        <p:tgtEl>
                                          <p:spTgt spid="24"/>
                                        </p:tgtEl>
                                      </p:cBhvr>
                                    </p:animEffect>
                                    <p:set>
                                      <p:cBhvr>
                                        <p:cTn id="136" dur="1" fill="hold">
                                          <p:stCondLst>
                                            <p:cond delay="499"/>
                                          </p:stCondLst>
                                        </p:cTn>
                                        <p:tgtEl>
                                          <p:spTgt spid="24"/>
                                        </p:tgtEl>
                                        <p:attrNameLst>
                                          <p:attrName>style.visibility</p:attrName>
                                        </p:attrNameLst>
                                      </p:cBhvr>
                                      <p:to>
                                        <p:strVal val="hidden"/>
                                      </p:to>
                                    </p:set>
                                  </p:childTnLst>
                                </p:cTn>
                              </p:par>
                              <p:par>
                                <p:cTn id="137" presetID="9" presetClass="exit" presetSubtype="0" fill="hold" grpId="1" nodeType="withEffect">
                                  <p:stCondLst>
                                    <p:cond delay="0"/>
                                  </p:stCondLst>
                                  <p:childTnLst>
                                    <p:animEffect transition="out" filter="dissolve">
                                      <p:cBhvr>
                                        <p:cTn id="138" dur="500"/>
                                        <p:tgtEl>
                                          <p:spTgt spid="25"/>
                                        </p:tgtEl>
                                      </p:cBhvr>
                                    </p:animEffect>
                                    <p:set>
                                      <p:cBhvr>
                                        <p:cTn id="139" dur="1" fill="hold">
                                          <p:stCondLst>
                                            <p:cond delay="499"/>
                                          </p:stCondLst>
                                        </p:cTn>
                                        <p:tgtEl>
                                          <p:spTgt spid="25"/>
                                        </p:tgtEl>
                                        <p:attrNameLst>
                                          <p:attrName>style.visibility</p:attrName>
                                        </p:attrNameLst>
                                      </p:cBhvr>
                                      <p:to>
                                        <p:strVal val="hidden"/>
                                      </p:to>
                                    </p:set>
                                  </p:childTnLst>
                                </p:cTn>
                              </p:par>
                              <p:par>
                                <p:cTn id="140" presetID="9" presetClass="exit" presetSubtype="0" fill="hold" nodeType="withEffect">
                                  <p:stCondLst>
                                    <p:cond delay="0"/>
                                  </p:stCondLst>
                                  <p:childTnLst>
                                    <p:animEffect transition="out" filter="dissolve">
                                      <p:cBhvr>
                                        <p:cTn id="141" dur="500"/>
                                        <p:tgtEl>
                                          <p:spTgt spid="16"/>
                                        </p:tgtEl>
                                      </p:cBhvr>
                                    </p:animEffect>
                                    <p:set>
                                      <p:cBhvr>
                                        <p:cTn id="142" dur="1" fill="hold">
                                          <p:stCondLst>
                                            <p:cond delay="499"/>
                                          </p:stCondLst>
                                        </p:cTn>
                                        <p:tgtEl>
                                          <p:spTgt spid="16"/>
                                        </p:tgtEl>
                                        <p:attrNameLst>
                                          <p:attrName>style.visibility</p:attrName>
                                        </p:attrNameLst>
                                      </p:cBhvr>
                                      <p:to>
                                        <p:strVal val="hidden"/>
                                      </p:to>
                                    </p:set>
                                  </p:childTnLst>
                                </p:cTn>
                              </p:par>
                              <p:par>
                                <p:cTn id="143" presetID="9" presetClass="entr" presetSubtype="0" fill="hold" nodeType="withEffect">
                                  <p:stCondLst>
                                    <p:cond delay="0"/>
                                  </p:stCondLst>
                                  <p:childTnLst>
                                    <p:set>
                                      <p:cBhvr>
                                        <p:cTn id="144" dur="1" fill="hold">
                                          <p:stCondLst>
                                            <p:cond delay="0"/>
                                          </p:stCondLst>
                                        </p:cTn>
                                        <p:tgtEl>
                                          <p:spTgt spid="26"/>
                                        </p:tgtEl>
                                        <p:attrNameLst>
                                          <p:attrName>style.visibility</p:attrName>
                                        </p:attrNameLst>
                                      </p:cBhvr>
                                      <p:to>
                                        <p:strVal val="visible"/>
                                      </p:to>
                                    </p:set>
                                    <p:animEffect transition="in" filter="dissolve">
                                      <p:cBhvr>
                                        <p:cTn id="145" dur="500"/>
                                        <p:tgtEl>
                                          <p:spTgt spid="26"/>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30"/>
                                        </p:tgtEl>
                                        <p:attrNameLst>
                                          <p:attrName>style.visibility</p:attrName>
                                        </p:attrNameLst>
                                      </p:cBhvr>
                                      <p:to>
                                        <p:strVal val="visible"/>
                                      </p:to>
                                    </p:set>
                                    <p:animEffect transition="in" filter="dissolve">
                                      <p:cBhvr>
                                        <p:cTn id="148" dur="500"/>
                                        <p:tgtEl>
                                          <p:spTgt spid="30"/>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dissolve">
                                      <p:cBhvr>
                                        <p:cTn id="151" dur="500"/>
                                        <p:tgtEl>
                                          <p:spTgt spid="31"/>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32"/>
                                        </p:tgtEl>
                                        <p:attrNameLst>
                                          <p:attrName>style.visibility</p:attrName>
                                        </p:attrNameLst>
                                      </p:cBhvr>
                                      <p:to>
                                        <p:strVal val="visible"/>
                                      </p:to>
                                    </p:set>
                                    <p:animEffect transition="in" filter="dissolve">
                                      <p:cBhvr>
                                        <p:cTn id="154" dur="500"/>
                                        <p:tgtEl>
                                          <p:spTgt spid="32"/>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33"/>
                                        </p:tgtEl>
                                        <p:attrNameLst>
                                          <p:attrName>style.visibility</p:attrName>
                                        </p:attrNameLst>
                                      </p:cBhvr>
                                      <p:to>
                                        <p:strVal val="visible"/>
                                      </p:to>
                                    </p:set>
                                    <p:animEffect transition="in" filter="dissolve">
                                      <p:cBhvr>
                                        <p:cTn id="157" dur="500"/>
                                        <p:tgtEl>
                                          <p:spTgt spid="33"/>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34"/>
                                        </p:tgtEl>
                                        <p:attrNameLst>
                                          <p:attrName>style.visibility</p:attrName>
                                        </p:attrNameLst>
                                      </p:cBhvr>
                                      <p:to>
                                        <p:strVal val="visible"/>
                                      </p:to>
                                    </p:set>
                                    <p:animEffect transition="in" filter="dissolve">
                                      <p:cBhvr>
                                        <p:cTn id="160" dur="500"/>
                                        <p:tgtEl>
                                          <p:spTgt spid="3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mph" presetSubtype="0" repeatCount="indefinite" fill="hold" grpId="1" nodeType="clickEffect">
                                  <p:stCondLst>
                                    <p:cond delay="0"/>
                                  </p:stCondLst>
                                  <p:childTnLst>
                                    <p:animClr clrSpc="hsl" dir="cw">
                                      <p:cBhvr override="childStyle">
                                        <p:cTn id="164" dur="500" fill="hold"/>
                                        <p:tgtEl>
                                          <p:spTgt spid="33"/>
                                        </p:tgtEl>
                                        <p:attrNameLst>
                                          <p:attrName>style.color</p:attrName>
                                        </p:attrNameLst>
                                      </p:cBhvr>
                                      <p:by>
                                        <p:hsl h="-7200000" s="0" l="0"/>
                                      </p:by>
                                    </p:animClr>
                                    <p:animClr clrSpc="hsl" dir="cw">
                                      <p:cBhvr>
                                        <p:cTn id="165" dur="500" fill="hold"/>
                                        <p:tgtEl>
                                          <p:spTgt spid="33"/>
                                        </p:tgtEl>
                                        <p:attrNameLst>
                                          <p:attrName>fillcolor</p:attrName>
                                        </p:attrNameLst>
                                      </p:cBhvr>
                                      <p:by>
                                        <p:hsl h="-7200000" s="0" l="0"/>
                                      </p:by>
                                    </p:animClr>
                                    <p:animClr clrSpc="hsl" dir="cw">
                                      <p:cBhvr>
                                        <p:cTn id="166" dur="500" fill="hold"/>
                                        <p:tgtEl>
                                          <p:spTgt spid="33"/>
                                        </p:tgtEl>
                                        <p:attrNameLst>
                                          <p:attrName>stroke.color</p:attrName>
                                        </p:attrNameLst>
                                      </p:cBhvr>
                                      <p:by>
                                        <p:hsl h="-7200000" s="0" l="0"/>
                                      </p:by>
                                    </p:animClr>
                                    <p:set>
                                      <p:cBhvr>
                                        <p:cTn id="167" dur="500" fill="hold"/>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3" grpId="2"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3" grpId="2" animBg="1"/>
      <p:bldP spid="24" grpId="0" animBg="1"/>
      <p:bldP spid="24" grpId="1" animBg="1"/>
      <p:bldP spid="25" grpId="0" animBg="1"/>
      <p:bldP spid="25" grpId="1" animBg="1"/>
      <p:bldP spid="30" grpId="0" animBg="1"/>
      <p:bldP spid="31" grpId="0" animBg="1"/>
      <p:bldP spid="32" grpId="0" animBg="1"/>
      <p:bldP spid="33" grpId="0" animBg="1"/>
      <p:bldP spid="33" grpId="1" animBg="1"/>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567</Words>
  <Application>Microsoft Office PowerPoint</Application>
  <PresentationFormat>Custom</PresentationFormat>
  <Paragraphs>117</Paragraphs>
  <Slides>10</Slides>
  <Notes>5</Notes>
  <HiddenSlides>1</HiddenSlides>
  <MMClips>2</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218</cp:revision>
  <dcterms:created xsi:type="dcterms:W3CDTF">2015-11-01T13:29:14Z</dcterms:created>
  <dcterms:modified xsi:type="dcterms:W3CDTF">2019-10-21T06:12:11Z</dcterms:modified>
</cp:coreProperties>
</file>