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73" r:id="rId3"/>
    <p:sldId id="271" r:id="rId4"/>
    <p:sldId id="272" r:id="rId5"/>
    <p:sldId id="277" r:id="rId6"/>
    <p:sldId id="269" r:id="rId7"/>
    <p:sldId id="281" r:id="rId8"/>
    <p:sldId id="279" r:id="rId9"/>
    <p:sldId id="26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CC"/>
    <a:srgbClr val="FCC4F5"/>
    <a:srgbClr val="F3F3F3"/>
    <a:srgbClr val="FFFBEF"/>
    <a:srgbClr val="F2F7FC"/>
    <a:srgbClr val="CCECFF"/>
    <a:srgbClr val="CFDDED"/>
    <a:srgbClr val="FFF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1" autoAdjust="0"/>
    <p:restoredTop sz="80610" autoAdjust="0"/>
  </p:normalViewPr>
  <p:slideViewPr>
    <p:cSldViewPr snapToGrid="0">
      <p:cViewPr varScale="1">
        <p:scale>
          <a:sx n="59" d="100"/>
          <a:sy n="59" d="100"/>
        </p:scale>
        <p:origin x="-804" y="-72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EB66A-E459-40B1-AD74-91DE6E21CC95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8E1CF-8877-445C-91DC-ED128D979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89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স্লাইডটি। সংশ্লিষ্ট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ছবিটি দ্বারা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প্রেক্ষাপট বোঝানো হয়েছে । স্বাগতম স্লাইডটি নিয়ে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কোন প্রশ্ন না থাকলে  কোনো আলোচনা নয়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27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শিরোনাম বের করার জন্য ছোট ছোট প্রশ্ন করা যেতে পারে । ১।ভিডিওতে সাকিব কোন রোগের কথা বলেছেন ?তোমরা ঠিক ধরেছ - আজ আমরা পড়ব এইডস সম্পর্কে । আজকের পাঠের মানসিক পরিবেশ তৈরির  চেষ্টা করা হয়েছে। তবে বিষয় শিক্ষক  ভিন্ন উপায়ে ও এ কাজটি করতে পারেন 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129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77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35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উত্তর দিবে শিক্ষক সহায়তা করবে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1E713-4F5D-4945-A235-A403CD9A2D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77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তৈরি করতে  যা যা লাগবে-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 :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পেপার,সাইনপেন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কার্যপদ্ধতি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মহোদয়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পুর্ব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পুস্তক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:৪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২মিনিট । 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062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9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13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483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79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26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93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5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38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19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9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00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7325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30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Users\User\Desktop\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036" y="663492"/>
            <a:ext cx="84582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1410220">
            <a:off x="3675100" y="2887579"/>
            <a:ext cx="5521036" cy="121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441379">
            <a:off x="4088984" y="2695639"/>
            <a:ext cx="4693268" cy="13182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বাঁচতে হলে জানতে হবে 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77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6979" y="2350168"/>
            <a:ext cx="3886200" cy="1981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b="1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4" descr="C:\Users\User\Desktop\New folder (2)\animated\22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79" y="673768"/>
            <a:ext cx="2971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3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84031" y="1508197"/>
            <a:ext cx="3048000" cy="856513"/>
          </a:xfrm>
          <a:prstGeom prst="round2Diag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7892" y="3649579"/>
            <a:ext cx="2672834" cy="1585234"/>
          </a:xfrm>
          <a:prstGeom prst="rect">
            <a:avLst/>
          </a:prstGeom>
          <a:noFill/>
          <a:effectLst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রেহানা</a:t>
            </a:r>
            <a:r>
              <a:rPr lang="en-US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পারভিন</a:t>
            </a:r>
            <a:r>
              <a:rPr lang="en-US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b="1" dirty="0" smtClean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</a:t>
            </a:r>
            <a:r>
              <a:rPr lang="en-US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কারী</a:t>
            </a:r>
            <a:r>
              <a:rPr lang="bn-BD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শিক্ষক</a:t>
            </a:r>
            <a:endParaRPr lang="en-US" b="1" dirty="0" smtClean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79295" y="3411144"/>
            <a:ext cx="261085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bn-BD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3200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নব</a:t>
            </a:r>
            <a:r>
              <a:rPr lang="bn-BD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bn-BD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শ্রেণি </a:t>
            </a:r>
            <a:endParaRPr lang="en-US" sz="3200" b="1" dirty="0" smtClean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11 অধ্যায় </a:t>
            </a:r>
            <a:endParaRPr lang="bn-BD" sz="3200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সময়: ৪</a:t>
            </a:r>
            <a:r>
              <a:rPr lang="en-US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hevron 7"/>
          <p:cNvSpPr/>
          <p:nvPr/>
        </p:nvSpPr>
        <p:spPr>
          <a:xfrm rot="5183078">
            <a:off x="5750595" y="3643291"/>
            <a:ext cx="484632" cy="498053"/>
          </a:xfrm>
          <a:prstGeom prst="chevro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183078">
            <a:off x="5772043" y="4310766"/>
            <a:ext cx="484632" cy="498053"/>
          </a:xfrm>
          <a:prstGeom prst="chevro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5183078">
            <a:off x="5772044" y="4880313"/>
            <a:ext cx="484632" cy="498053"/>
          </a:xfrm>
          <a:prstGeom prst="chevro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2810" y="1138989"/>
            <a:ext cx="8550442" cy="4796590"/>
          </a:xfrm>
          <a:prstGeom prst="rect">
            <a:avLst/>
          </a:prstGeom>
          <a:noFill/>
          <a:ln w="127000" cmpd="thinThick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92" y="2125579"/>
            <a:ext cx="1524000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940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fld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32" t="5453" r="22200" b="18318"/>
          <a:stretch/>
        </p:blipFill>
        <p:spPr bwMode="auto">
          <a:xfrm>
            <a:off x="4751078" y="1351548"/>
            <a:ext cx="2374471" cy="238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04713" y="3776093"/>
            <a:ext cx="4267200" cy="1600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 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0494" y="3427892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8790" y="668710"/>
            <a:ext cx="6084607" cy="707886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0">
                <a:srgbClr val="CCFFFF">
                  <a:shade val="67500"/>
                  <a:satMod val="115000"/>
                </a:srgbClr>
              </a:gs>
              <a:gs pos="97000">
                <a:srgbClr val="CCFF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সাকিব  কোন রোগের কথা বলেছেন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09365"/>
              </p:ext>
            </p:extLst>
          </p:nvPr>
        </p:nvGraphicFramePr>
        <p:xfrm>
          <a:off x="5481113" y="252572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81113" y="252572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68" y="1585138"/>
            <a:ext cx="5284290" cy="420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2" animBg="1"/>
      <p:bldP spid="8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3699" y="1552451"/>
            <a:ext cx="4735519" cy="7078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3752" y="2654430"/>
            <a:ext cx="5881411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7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এইড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752" y="3456323"/>
            <a:ext cx="7672852" cy="523220"/>
          </a:xfrm>
          <a:prstGeom prst="rect">
            <a:avLst/>
          </a:prstGeom>
          <a:gradFill flip="none" rotWithShape="1">
            <a:gsLst>
              <a:gs pos="0">
                <a:srgbClr val="CFDDED">
                  <a:shade val="30000"/>
                  <a:satMod val="115000"/>
                </a:srgbClr>
              </a:gs>
              <a:gs pos="15000">
                <a:srgbClr val="CFDDED">
                  <a:shade val="67500"/>
                  <a:satMod val="115000"/>
                </a:srgbClr>
              </a:gs>
              <a:gs pos="100000">
                <a:srgbClr val="CFDDED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মানবদেহে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এইডস সংক্রমিত হ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ব্যাখ্যা করতে পারবে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1418" y="396358"/>
            <a:ext cx="2613745" cy="762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60847" y="548758"/>
            <a:ext cx="2079897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9780" y="5070224"/>
            <a:ext cx="9819773" cy="523220"/>
          </a:xfrm>
          <a:prstGeom prst="rect">
            <a:avLst/>
          </a:prstGeom>
          <a:gradFill flip="none" rotWithShape="1">
            <a:gsLst>
              <a:gs pos="0">
                <a:srgbClr val="FFF3FF">
                  <a:shade val="30000"/>
                  <a:satMod val="115000"/>
                </a:srgbClr>
              </a:gs>
              <a:gs pos="0">
                <a:srgbClr val="FFF3FF">
                  <a:shade val="67500"/>
                  <a:satMod val="115000"/>
                </a:srgbClr>
              </a:gs>
              <a:gs pos="100000">
                <a:srgbClr val="FFF3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এইডস রোগ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বিশ্লেষণ করতে পারবে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9780" y="4257894"/>
            <a:ext cx="8699652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এইডস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লক্ষণসমূহ চিহ্নিত করতে 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8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00199" y="538633"/>
            <a:ext cx="9753600" cy="584775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বিশ্ব স্বাস্থ্যসংস্থার তথ্য অনুযায়ী প্রায় কতটি দেশে এ রোগের বিস্তার ঘটেছে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92" name="TextBox 2091"/>
          <p:cNvSpPr txBox="1"/>
          <p:nvPr/>
        </p:nvSpPr>
        <p:spPr>
          <a:xfrm>
            <a:off x="4914041" y="5730685"/>
            <a:ext cx="249198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 ১৬৪টি দেশে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81845" y="1672744"/>
            <a:ext cx="7288640" cy="3838557"/>
            <a:chOff x="2181845" y="1672744"/>
            <a:chExt cx="7288640" cy="3838557"/>
          </a:xfrm>
        </p:grpSpPr>
        <p:cxnSp>
          <p:nvCxnSpPr>
            <p:cNvPr id="2065" name="Straight Connector 2064"/>
            <p:cNvCxnSpPr/>
            <p:nvPr/>
          </p:nvCxnSpPr>
          <p:spPr>
            <a:xfrm>
              <a:off x="3231035" y="5033739"/>
              <a:ext cx="5922426" cy="1846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214994" y="4071844"/>
              <a:ext cx="5928075" cy="3102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3198954" y="2999090"/>
              <a:ext cx="5954507" cy="397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119" idx="3"/>
            </p:cNvCxnSpPr>
            <p:nvPr/>
          </p:nvCxnSpPr>
          <p:spPr>
            <a:xfrm>
              <a:off x="3231035" y="4605151"/>
              <a:ext cx="5922426" cy="5742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3198953" y="3526696"/>
              <a:ext cx="5944116" cy="10345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3231035" y="2426497"/>
              <a:ext cx="5938466" cy="19023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3231035" y="1847837"/>
              <a:ext cx="5938466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3231035" y="1847837"/>
              <a:ext cx="1" cy="3205427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6" name="Rectangle 2075"/>
            <p:cNvSpPr/>
            <p:nvPr/>
          </p:nvSpPr>
          <p:spPr>
            <a:xfrm>
              <a:off x="4462461" y="4095910"/>
              <a:ext cx="699279" cy="9272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714674" y="3528936"/>
              <a:ext cx="699279" cy="150480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091916" y="2837022"/>
              <a:ext cx="699279" cy="21737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8443790" y="1814958"/>
              <a:ext cx="699279" cy="319576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7" name="TextBox 2086"/>
            <p:cNvSpPr txBox="1"/>
            <p:nvPr/>
          </p:nvSpPr>
          <p:spPr>
            <a:xfrm>
              <a:off x="2188299" y="3342030"/>
              <a:ext cx="1026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১০০ টি দেশ </a:t>
              </a:r>
              <a:endParaRPr lang="en-GB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226836" y="3898269"/>
              <a:ext cx="1026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৫০ টি দেশ </a:t>
              </a:r>
              <a:endParaRPr lang="en-GB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204340" y="4420485"/>
              <a:ext cx="1026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২৫ টি দেশ </a:t>
              </a:r>
              <a:endParaRPr lang="en-GB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181845" y="2826165"/>
              <a:ext cx="1026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১৫০ টি দেশ </a:t>
              </a:r>
              <a:endParaRPr lang="en-GB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243924" y="2248912"/>
              <a:ext cx="1026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২০০ টি দেশ </a:t>
              </a:r>
              <a:endParaRPr lang="en-GB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181845" y="1672744"/>
              <a:ext cx="1240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২৫০ টি দেশ </a:t>
              </a:r>
              <a:endParaRPr lang="en-GB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00693" y="5110431"/>
              <a:ext cx="1026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১ম স্তম্ভ  </a:t>
              </a:r>
              <a:endParaRPr lang="en-GB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65683" y="5138291"/>
              <a:ext cx="1026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২য় স্তম্ভ  </a:t>
              </a:r>
              <a:endParaRPr lang="en-GB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91916" y="5138291"/>
              <a:ext cx="1026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৩য় স্তম্ভ  </a:t>
              </a:r>
              <a:endParaRPr lang="en-GB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43790" y="5141969"/>
              <a:ext cx="1026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৪র্থ স্তম্ভ  </a:t>
              </a:r>
              <a:endParaRPr lang="en-GB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7081422" y="2837022"/>
            <a:ext cx="709773" cy="21897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0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092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5284" y="659620"/>
            <a:ext cx="6098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HIV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ভাইরাসটির পূর্ণরুপ কী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73" y="2115704"/>
            <a:ext cx="12192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326872" y="2384567"/>
            <a:ext cx="609599" cy="6318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10" y="3630220"/>
            <a:ext cx="12192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415039" y="3964707"/>
            <a:ext cx="171960" cy="66131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84" y="4986185"/>
            <a:ext cx="1142999" cy="114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207997" y="5345941"/>
            <a:ext cx="685799" cy="6344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79473" y="2458706"/>
            <a:ext cx="1572471" cy="40301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u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man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57944" y="3818639"/>
            <a:ext cx="4360808" cy="6571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m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munodeficiency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90902" y="5387130"/>
            <a:ext cx="1356003" cy="4888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rus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29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6593" y="351662"/>
            <a:ext cx="5715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এইডস 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ভাবে মানবদেহে সংক্রমিত  হয়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1415" y="5129127"/>
            <a:ext cx="3428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অনৈতিক ও অনিরাপদ সম্পর্ক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2736" y="4805619"/>
            <a:ext cx="3657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আক্রান্ত ব্যক্তির রক্ত অন্য ব্যক্তির দেহে পরিসঞ্চালন 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34038" y="787621"/>
            <a:ext cx="2019761" cy="538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আক্রান্ত ব্যক্তি 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3" descr="C:\Users\User\Desktop\3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2" t="41766" r="30390" b="6397"/>
          <a:stretch/>
        </p:blipFill>
        <p:spPr bwMode="auto">
          <a:xfrm>
            <a:off x="1010653" y="1325860"/>
            <a:ext cx="3316160" cy="452523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/>
        </p:nvSpPr>
        <p:spPr>
          <a:xfrm>
            <a:off x="7954607" y="5195042"/>
            <a:ext cx="3251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অনৈতিক ও অনিরাপদ সম্পর্ক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" descr="C:\Users\User\Desktop\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4" y="1074821"/>
            <a:ext cx="3850105" cy="5024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848129" y="1325860"/>
            <a:ext cx="1737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আক্রান্ত মায়ের দুধ পান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1" descr="C:\Users\Aferoza\Desktop\4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6548" r="9644" b="11010"/>
          <a:stretch/>
        </p:blipFill>
        <p:spPr bwMode="auto">
          <a:xfrm>
            <a:off x="721894" y="1257808"/>
            <a:ext cx="3995347" cy="48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968700" y="1345950"/>
            <a:ext cx="27504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আক্রান্ত ব্যক্তির রক্ত অন্য ব্যক্তির দেহে পরিসঞ্চালন 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3" descr="C:\Users\Aferoza\Desktop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723" y="1193925"/>
            <a:ext cx="4493414" cy="50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575018" y="5542701"/>
            <a:ext cx="4010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আক্রান্ত ব্যক্তির অংগ প্রতিস্থাপন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9" descr="C:\Users\Aferoza\Desktop\Aids\bigstock-Injection-Of-Sunshine-45166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332" y="1055541"/>
            <a:ext cx="4050469" cy="497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828674" y="4341404"/>
            <a:ext cx="2567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আক্রান্ত ব্যক্তির ব্যবহৃত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সূঁ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 সিরিঞ্জ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799384" y="3317143"/>
            <a:ext cx="1117521" cy="460198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461558" y="1276439"/>
            <a:ext cx="4283243" cy="5001805"/>
            <a:chOff x="461558" y="1276439"/>
            <a:chExt cx="4283243" cy="5001805"/>
          </a:xfrm>
        </p:grpSpPr>
        <p:pic>
          <p:nvPicPr>
            <p:cNvPr id="28" name="Picture 8" descr="C:\Users\Aferoza\Desktop\Aids\aids-photos-peoplepictures-of-hiv-aids-infected-people-be-glad-you-have-childrens-tknf1ws8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694332" y="1276439"/>
              <a:ext cx="4050469" cy="5001805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29" name="TextBox 28"/>
            <p:cNvSpPr txBox="1"/>
            <p:nvPr/>
          </p:nvSpPr>
          <p:spPr>
            <a:xfrm>
              <a:off x="461558" y="1802913"/>
              <a:ext cx="2019761" cy="538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আক্রান্ত ব্যক্তি </a:t>
              </a:r>
              <a:endPara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47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56133 -0.001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6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55794 0.005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91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0.55924 -0.002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55964 -0.0240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2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6276 -0.005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3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16" grpId="0"/>
      <p:bldP spid="21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D92B-FDB9-4354-ABC5-F85742DB0B52}" type="datetime1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10/21/2019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79051" y="6356351"/>
            <a:ext cx="1964749" cy="365125"/>
          </a:xfrm>
        </p:spPr>
        <p:txBody>
          <a:bodyPr/>
          <a:lstStyle/>
          <a:p>
            <a:r>
              <a:rPr lang="bn-BD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।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63100" y="6356351"/>
            <a:ext cx="6477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8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29559"/>
              </p:ext>
            </p:extLst>
          </p:nvPr>
        </p:nvGraphicFramePr>
        <p:xfrm>
          <a:off x="1019110" y="797437"/>
          <a:ext cx="10491538" cy="5377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45769"/>
                <a:gridCol w="5245769"/>
              </a:tblGrid>
              <a:tr h="76817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5363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363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5363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043989" y="797437"/>
            <a:ext cx="107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20468" y="797437"/>
            <a:ext cx="107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62611" y="2032599"/>
            <a:ext cx="5348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অনেকদিন ধরে শুকনা কাশি হতে থাকে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646" y="1625491"/>
            <a:ext cx="2257425" cy="1409700"/>
          </a:xfrm>
          <a:prstGeom prst="rect">
            <a:avLst/>
          </a:prstGeom>
        </p:spPr>
      </p:pic>
      <p:pic>
        <p:nvPicPr>
          <p:cNvPr id="26" name="Picture 2" descr="C:\Users\Dell\Desktop\pages_tearing_off_calendar_md_wm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8157" y="1625491"/>
            <a:ext cx="1283368" cy="1251284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4908341" y="2679516"/>
            <a:ext cx="1143000" cy="290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97" y="4729831"/>
            <a:ext cx="2257425" cy="13144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461909" y="5094668"/>
            <a:ext cx="4298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সারা গায়ে চুলকানি বা ফোস্কা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11866" y="3570145"/>
            <a:ext cx="2451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ঘাড় বগলে ব্যাথা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986464" y="3706410"/>
            <a:ext cx="264694" cy="44540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7" descr="C:\Users\Aferoza\Desktop\Aids\achy-muscl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46" y="3064179"/>
            <a:ext cx="2152065" cy="148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39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7" grpId="0" animBg="1"/>
      <p:bldP spid="27" grpId="1" animBg="1"/>
      <p:bldP spid="30" grpId="0"/>
      <p:bldP spid="3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609600"/>
            <a:ext cx="3292642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15399" y="732710"/>
            <a:ext cx="1832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5295" y="2756066"/>
            <a:ext cx="8337884" cy="1754326"/>
          </a:xfrm>
          <a:prstGeom prst="rect">
            <a:avLst/>
          </a:prstGeom>
          <a:solidFill>
            <a:srgbClr val="F2F7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লিফলেট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</TotalTime>
  <Words>395</Words>
  <Application>Microsoft Office PowerPoint</Application>
  <PresentationFormat>Custom</PresentationFormat>
  <Paragraphs>101</Paragraphs>
  <Slides>10</Slides>
  <Notes>7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130</cp:revision>
  <dcterms:created xsi:type="dcterms:W3CDTF">2015-11-01T13:29:14Z</dcterms:created>
  <dcterms:modified xsi:type="dcterms:W3CDTF">2019-10-21T06:23:11Z</dcterms:modified>
</cp:coreProperties>
</file>