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96" r:id="rId4"/>
    <p:sldId id="298" r:id="rId5"/>
    <p:sldId id="297" r:id="rId6"/>
    <p:sldId id="280" r:id="rId7"/>
    <p:sldId id="287" r:id="rId8"/>
    <p:sldId id="281" r:id="rId9"/>
    <p:sldId id="295" r:id="rId10"/>
    <p:sldId id="282" r:id="rId11"/>
    <p:sldId id="262" r:id="rId12"/>
    <p:sldId id="264" r:id="rId13"/>
    <p:sldId id="265" r:id="rId14"/>
    <p:sldId id="266" r:id="rId15"/>
    <p:sldId id="283" r:id="rId16"/>
    <p:sldId id="285" r:id="rId17"/>
    <p:sldId id="284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0" y="65394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মোহাঃ জহুরুল ইসলাম, প্রভাষক-ভূগোল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বিভাগ, নূরুজ্জামান বিশ্বাস কলেজ, আল্লারদর্গা, দৌলতপুর, কুষ্টিয়া।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5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1EB9-C78E-44EE-990D-B587F56177D3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2E1E-E072-4FD9-B2E1-0178EA4E2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7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85925"/>
            <a:ext cx="12192000" cy="402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3076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1218_094827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rcRect r="11156" b="1284"/>
          <a:stretch>
            <a:fillRect/>
          </a:stretch>
        </p:blipFill>
        <p:spPr>
          <a:xfrm>
            <a:off x="463639" y="1525701"/>
            <a:ext cx="3017948" cy="2019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25021"/>
            <a:ext cx="1219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115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661431"/>
            <a:ext cx="12192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 অংকন করে ভূ-প্রাকৃতিক অঞ্চলগুলো দেখাও।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2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1" t="33615"/>
          <a:stretch/>
        </p:blipFill>
        <p:spPr>
          <a:xfrm>
            <a:off x="5177125" y="3244821"/>
            <a:ext cx="1289452" cy="3064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90" y="501803"/>
            <a:ext cx="4209181" cy="58077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63895" y="2531765"/>
            <a:ext cx="4770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প্লাইস্টোসিনকালের উচ্চভূমি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78595" y="3239651"/>
            <a:ext cx="479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যুগের পাহাড়সমূহ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93334" y="1830835"/>
            <a:ext cx="5021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সাম্প্রতিককালের প্লাবন সমভূমি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55" y="1391366"/>
            <a:ext cx="1111650" cy="1439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0" r="75101" b="23783"/>
          <a:stretch/>
        </p:blipFill>
        <p:spPr>
          <a:xfrm>
            <a:off x="4032124" y="2241289"/>
            <a:ext cx="713877" cy="11795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8" y="3239690"/>
            <a:ext cx="986696" cy="83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7" t="22896" r="6143" b="40212"/>
          <a:stretch/>
        </p:blipFill>
        <p:spPr>
          <a:xfrm>
            <a:off x="4048914" y="1863072"/>
            <a:ext cx="2256421" cy="20775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" y="501803"/>
            <a:ext cx="4201801" cy="5807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10492" y="-60726"/>
            <a:ext cx="867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ভূপ্রাকৃতিক অঞ্চলসমূহ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27644" y="303196"/>
            <a:ext cx="5021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অঞ্চলগূলো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8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1" t="33615"/>
          <a:stretch/>
        </p:blipFill>
        <p:spPr>
          <a:xfrm>
            <a:off x="5128635" y="3165750"/>
            <a:ext cx="1289452" cy="3064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06" y="394697"/>
            <a:ext cx="4209181" cy="580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44" y="1282006"/>
            <a:ext cx="1111650" cy="1439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0" r="75101" b="23783"/>
          <a:stretch/>
        </p:blipFill>
        <p:spPr>
          <a:xfrm>
            <a:off x="3823799" y="2119050"/>
            <a:ext cx="713877" cy="1179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39" y="3092451"/>
            <a:ext cx="986696" cy="83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7" t="22896" r="6143" b="40212"/>
          <a:stretch/>
        </p:blipFill>
        <p:spPr>
          <a:xfrm>
            <a:off x="3869444" y="1738611"/>
            <a:ext cx="2256421" cy="2077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2450" y="2236730"/>
            <a:ext cx="554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উত্তর-পূর্বাঞ্চলের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341" y="1528844"/>
            <a:ext cx="534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যুগের পাহাড়সমূহ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2450" y="2944616"/>
            <a:ext cx="5440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দক্ষিন-পূর্বাঞ্চলের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906" y="6088368"/>
            <a:ext cx="459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যুগের পাহাড়সমূহ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21833"/>
            <a:ext cx="8637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ভূপ্রাকৃতিক অঞ্চলসমূহ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4073" y="159238"/>
            <a:ext cx="5297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অঞ্চলগূলো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1" t="33615"/>
          <a:stretch/>
        </p:blipFill>
        <p:spPr>
          <a:xfrm>
            <a:off x="5014099" y="3268781"/>
            <a:ext cx="1289452" cy="3064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70" y="525763"/>
            <a:ext cx="4209181" cy="580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508" y="1385037"/>
            <a:ext cx="1111650" cy="1439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0" r="75101" b="23783"/>
          <a:stretch/>
        </p:blipFill>
        <p:spPr>
          <a:xfrm>
            <a:off x="3709263" y="2222081"/>
            <a:ext cx="713877" cy="1179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01" y="3207930"/>
            <a:ext cx="986696" cy="83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7" t="22896" r="6143" b="40212"/>
          <a:stretch/>
        </p:blipFill>
        <p:spPr>
          <a:xfrm>
            <a:off x="3762670" y="1845090"/>
            <a:ext cx="2256421" cy="2077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8063" y="1865993"/>
            <a:ext cx="5182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ভূমি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9147" y="1191919"/>
            <a:ext cx="5680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প্লাইস্টোসিনকালের সোপানসমূহ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4656" y="2587752"/>
            <a:ext cx="5609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মধুপুর ও ভাওয়ালের গড়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7082" y="3309510"/>
            <a:ext cx="5686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কুমিল্লার লালমাই পাহাড়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663" y="-19969"/>
            <a:ext cx="823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ভূপ্রাকৃতিক অঞ্চলসমূহ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8063" y="-72208"/>
            <a:ext cx="56554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অঞ্চলগূলো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9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1" t="33615"/>
          <a:stretch/>
        </p:blipFill>
        <p:spPr>
          <a:xfrm>
            <a:off x="3918020" y="3288224"/>
            <a:ext cx="1289452" cy="3064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6" y="517171"/>
            <a:ext cx="4209181" cy="580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429" y="1404480"/>
            <a:ext cx="1111650" cy="1439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0" r="75101" b="23783"/>
          <a:stretch/>
        </p:blipFill>
        <p:spPr>
          <a:xfrm>
            <a:off x="2613184" y="2241524"/>
            <a:ext cx="713877" cy="1179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953" y="3169067"/>
            <a:ext cx="986696" cy="83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7" t="22896" r="6143" b="40212"/>
          <a:stretch/>
        </p:blipFill>
        <p:spPr>
          <a:xfrm>
            <a:off x="2630747" y="1860225"/>
            <a:ext cx="2256421" cy="2077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84516" y="517171"/>
            <a:ext cx="5973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সাম্প্রতিককালে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প্লাবন সমভূমি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516" y="2573996"/>
            <a:ext cx="4905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পাদদেশীয়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পলল সমভূমি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57142" y="3142316"/>
            <a:ext cx="6286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গঙ্গা-ব্রহ্মপুত্র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ও মেঘনার সমভূমি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2485" y="3720989"/>
            <a:ext cx="3849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অববাহিকা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60237" y="4370478"/>
            <a:ext cx="3433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সমভূমি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5917" y="5041545"/>
            <a:ext cx="5163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চট্রগ্রামের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উপকুলীয় অঞ্চল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54167" y="5732110"/>
            <a:ext cx="36888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6)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ব-দ্বীপ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সমভূমি   </a:t>
            </a:r>
          </a:p>
        </p:txBody>
      </p:sp>
      <p:sp>
        <p:nvSpPr>
          <p:cNvPr id="17" name="Freeform 16"/>
          <p:cNvSpPr/>
          <p:nvPr/>
        </p:nvSpPr>
        <p:spPr>
          <a:xfrm>
            <a:off x="3393698" y="1873668"/>
            <a:ext cx="1587048" cy="1400657"/>
          </a:xfrm>
          <a:custGeom>
            <a:avLst/>
            <a:gdLst>
              <a:gd name="connsiteX0" fmla="*/ 7435 w 1587048"/>
              <a:gd name="connsiteY0" fmla="*/ 99165 h 1400657"/>
              <a:gd name="connsiteX1" fmla="*/ 7435 w 1587048"/>
              <a:gd name="connsiteY1" fmla="*/ 318106 h 1400657"/>
              <a:gd name="connsiteX2" fmla="*/ 46071 w 1587048"/>
              <a:gd name="connsiteY2" fmla="*/ 627199 h 1400657"/>
              <a:gd name="connsiteX3" fmla="*/ 58950 w 1587048"/>
              <a:gd name="connsiteY3" fmla="*/ 846140 h 1400657"/>
              <a:gd name="connsiteX4" fmla="*/ 97587 w 1587048"/>
              <a:gd name="connsiteY4" fmla="*/ 1090838 h 1400657"/>
              <a:gd name="connsiteX5" fmla="*/ 161981 w 1587048"/>
              <a:gd name="connsiteY5" fmla="*/ 1232506 h 1400657"/>
              <a:gd name="connsiteX6" fmla="*/ 226376 w 1587048"/>
              <a:gd name="connsiteY6" fmla="*/ 1387053 h 1400657"/>
              <a:gd name="connsiteX7" fmla="*/ 445317 w 1587048"/>
              <a:gd name="connsiteY7" fmla="*/ 1387053 h 1400657"/>
              <a:gd name="connsiteX8" fmla="*/ 625621 w 1587048"/>
              <a:gd name="connsiteY8" fmla="*/ 1335537 h 1400657"/>
              <a:gd name="connsiteX9" fmla="*/ 986229 w 1587048"/>
              <a:gd name="connsiteY9" fmla="*/ 1026444 h 1400657"/>
              <a:gd name="connsiteX10" fmla="*/ 1308201 w 1587048"/>
              <a:gd name="connsiteY10" fmla="*/ 794624 h 1400657"/>
              <a:gd name="connsiteX11" fmla="*/ 1462748 w 1587048"/>
              <a:gd name="connsiteY11" fmla="*/ 562805 h 1400657"/>
              <a:gd name="connsiteX12" fmla="*/ 1552900 w 1587048"/>
              <a:gd name="connsiteY12" fmla="*/ 240833 h 1400657"/>
              <a:gd name="connsiteX13" fmla="*/ 1552900 w 1587048"/>
              <a:gd name="connsiteY13" fmla="*/ 99165 h 1400657"/>
              <a:gd name="connsiteX14" fmla="*/ 1140776 w 1587048"/>
              <a:gd name="connsiteY14" fmla="*/ 9013 h 1400657"/>
              <a:gd name="connsiteX15" fmla="*/ 793046 w 1587048"/>
              <a:gd name="connsiteY15" fmla="*/ 9013 h 1400657"/>
              <a:gd name="connsiteX16" fmla="*/ 316528 w 1587048"/>
              <a:gd name="connsiteY16" fmla="*/ 60529 h 1400657"/>
              <a:gd name="connsiteX17" fmla="*/ 84708 w 1587048"/>
              <a:gd name="connsiteY17" fmla="*/ 47650 h 1400657"/>
              <a:gd name="connsiteX18" fmla="*/ 7435 w 1587048"/>
              <a:gd name="connsiteY18" fmla="*/ 99165 h 14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7048" h="1400657">
                <a:moveTo>
                  <a:pt x="7435" y="99165"/>
                </a:moveTo>
                <a:cubicBezTo>
                  <a:pt x="-5444" y="144241"/>
                  <a:pt x="996" y="230100"/>
                  <a:pt x="7435" y="318106"/>
                </a:cubicBezTo>
                <a:cubicBezTo>
                  <a:pt x="13874" y="406112"/>
                  <a:pt x="37485" y="539193"/>
                  <a:pt x="46071" y="627199"/>
                </a:cubicBezTo>
                <a:cubicBezTo>
                  <a:pt x="54657" y="715205"/>
                  <a:pt x="50364" y="768867"/>
                  <a:pt x="58950" y="846140"/>
                </a:cubicBezTo>
                <a:cubicBezTo>
                  <a:pt x="67536" y="923413"/>
                  <a:pt x="80415" y="1026444"/>
                  <a:pt x="97587" y="1090838"/>
                </a:cubicBezTo>
                <a:cubicBezTo>
                  <a:pt x="114759" y="1155232"/>
                  <a:pt x="140516" y="1183137"/>
                  <a:pt x="161981" y="1232506"/>
                </a:cubicBezTo>
                <a:cubicBezTo>
                  <a:pt x="183446" y="1281875"/>
                  <a:pt x="179153" y="1361295"/>
                  <a:pt x="226376" y="1387053"/>
                </a:cubicBezTo>
                <a:cubicBezTo>
                  <a:pt x="273599" y="1412811"/>
                  <a:pt x="378776" y="1395639"/>
                  <a:pt x="445317" y="1387053"/>
                </a:cubicBezTo>
                <a:cubicBezTo>
                  <a:pt x="511858" y="1378467"/>
                  <a:pt x="535469" y="1395638"/>
                  <a:pt x="625621" y="1335537"/>
                </a:cubicBezTo>
                <a:cubicBezTo>
                  <a:pt x="715773" y="1275436"/>
                  <a:pt x="872466" y="1116596"/>
                  <a:pt x="986229" y="1026444"/>
                </a:cubicBezTo>
                <a:cubicBezTo>
                  <a:pt x="1099992" y="936292"/>
                  <a:pt x="1228781" y="871897"/>
                  <a:pt x="1308201" y="794624"/>
                </a:cubicBezTo>
                <a:cubicBezTo>
                  <a:pt x="1387621" y="717351"/>
                  <a:pt x="1421965" y="655103"/>
                  <a:pt x="1462748" y="562805"/>
                </a:cubicBezTo>
                <a:cubicBezTo>
                  <a:pt x="1503531" y="470507"/>
                  <a:pt x="1537875" y="318106"/>
                  <a:pt x="1552900" y="240833"/>
                </a:cubicBezTo>
                <a:cubicBezTo>
                  <a:pt x="1567925" y="163560"/>
                  <a:pt x="1621587" y="137802"/>
                  <a:pt x="1552900" y="99165"/>
                </a:cubicBezTo>
                <a:cubicBezTo>
                  <a:pt x="1484213" y="60528"/>
                  <a:pt x="1267418" y="24038"/>
                  <a:pt x="1140776" y="9013"/>
                </a:cubicBezTo>
                <a:cubicBezTo>
                  <a:pt x="1014134" y="-6012"/>
                  <a:pt x="930421" y="427"/>
                  <a:pt x="793046" y="9013"/>
                </a:cubicBezTo>
                <a:cubicBezTo>
                  <a:pt x="655671" y="17599"/>
                  <a:pt x="434584" y="54090"/>
                  <a:pt x="316528" y="60529"/>
                </a:cubicBezTo>
                <a:cubicBezTo>
                  <a:pt x="198472" y="66968"/>
                  <a:pt x="134077" y="43357"/>
                  <a:pt x="84708" y="47650"/>
                </a:cubicBezTo>
                <a:cubicBezTo>
                  <a:pt x="35339" y="51943"/>
                  <a:pt x="20314" y="54089"/>
                  <a:pt x="7435" y="99165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95815" y="517171"/>
            <a:ext cx="1687165" cy="2100591"/>
          </a:xfrm>
          <a:custGeom>
            <a:avLst/>
            <a:gdLst>
              <a:gd name="connsiteX0" fmla="*/ 1558343 w 1687165"/>
              <a:gd name="connsiteY0" fmla="*/ 618535 h 2100591"/>
              <a:gd name="connsiteX1" fmla="*/ 1481070 w 1687165"/>
              <a:gd name="connsiteY1" fmla="*/ 811719 h 2100591"/>
              <a:gd name="connsiteX2" fmla="*/ 1416676 w 1687165"/>
              <a:gd name="connsiteY2" fmla="*/ 992023 h 2100591"/>
              <a:gd name="connsiteX3" fmla="*/ 1403797 w 1687165"/>
              <a:gd name="connsiteY3" fmla="*/ 1417026 h 2100591"/>
              <a:gd name="connsiteX4" fmla="*/ 1326523 w 1687165"/>
              <a:gd name="connsiteY4" fmla="*/ 1507178 h 2100591"/>
              <a:gd name="connsiteX5" fmla="*/ 1326523 w 1687165"/>
              <a:gd name="connsiteY5" fmla="*/ 1751876 h 2100591"/>
              <a:gd name="connsiteX6" fmla="*/ 1300766 w 1687165"/>
              <a:gd name="connsiteY6" fmla="*/ 1880665 h 2100591"/>
              <a:gd name="connsiteX7" fmla="*/ 1262129 w 1687165"/>
              <a:gd name="connsiteY7" fmla="*/ 1957938 h 2100591"/>
              <a:gd name="connsiteX8" fmla="*/ 1223492 w 1687165"/>
              <a:gd name="connsiteY8" fmla="*/ 2022333 h 2100591"/>
              <a:gd name="connsiteX9" fmla="*/ 888642 w 1687165"/>
              <a:gd name="connsiteY9" fmla="*/ 2060969 h 2100591"/>
              <a:gd name="connsiteX10" fmla="*/ 721216 w 1687165"/>
              <a:gd name="connsiteY10" fmla="*/ 2060969 h 2100591"/>
              <a:gd name="connsiteX11" fmla="*/ 360608 w 1687165"/>
              <a:gd name="connsiteY11" fmla="*/ 2099606 h 2100591"/>
              <a:gd name="connsiteX12" fmla="*/ 167425 w 1687165"/>
              <a:gd name="connsiteY12" fmla="*/ 2086727 h 2100591"/>
              <a:gd name="connsiteX13" fmla="*/ 38636 w 1687165"/>
              <a:gd name="connsiteY13" fmla="*/ 2060969 h 2100591"/>
              <a:gd name="connsiteX14" fmla="*/ 0 w 1687165"/>
              <a:gd name="connsiteY14" fmla="*/ 1803392 h 2100591"/>
              <a:gd name="connsiteX15" fmla="*/ 38636 w 1687165"/>
              <a:gd name="connsiteY15" fmla="*/ 1326873 h 2100591"/>
              <a:gd name="connsiteX16" fmla="*/ 77273 w 1687165"/>
              <a:gd name="connsiteY16" fmla="*/ 992023 h 2100591"/>
              <a:gd name="connsiteX17" fmla="*/ 77273 w 1687165"/>
              <a:gd name="connsiteY17" fmla="*/ 451110 h 2100591"/>
              <a:gd name="connsiteX18" fmla="*/ 193183 w 1687165"/>
              <a:gd name="connsiteY18" fmla="*/ 167775 h 2100591"/>
              <a:gd name="connsiteX19" fmla="*/ 412123 w 1687165"/>
              <a:gd name="connsiteY19" fmla="*/ 350 h 2100591"/>
              <a:gd name="connsiteX20" fmla="*/ 656822 w 1687165"/>
              <a:gd name="connsiteY20" fmla="*/ 129138 h 2100591"/>
              <a:gd name="connsiteX21" fmla="*/ 1455312 w 1687165"/>
              <a:gd name="connsiteY21" fmla="*/ 309442 h 2100591"/>
              <a:gd name="connsiteX22" fmla="*/ 1661374 w 1687165"/>
              <a:gd name="connsiteY22" fmla="*/ 373837 h 2100591"/>
              <a:gd name="connsiteX23" fmla="*/ 1674253 w 1687165"/>
              <a:gd name="connsiteY23" fmla="*/ 528383 h 2100591"/>
              <a:gd name="connsiteX24" fmla="*/ 1571222 w 1687165"/>
              <a:gd name="connsiteY24" fmla="*/ 695809 h 2100591"/>
              <a:gd name="connsiteX25" fmla="*/ 1532585 w 1687165"/>
              <a:gd name="connsiteY25" fmla="*/ 811719 h 2100591"/>
              <a:gd name="connsiteX26" fmla="*/ 1468191 w 1687165"/>
              <a:gd name="connsiteY26" fmla="*/ 837476 h 2100591"/>
              <a:gd name="connsiteX27" fmla="*/ 1442433 w 1687165"/>
              <a:gd name="connsiteY27" fmla="*/ 1004902 h 2100591"/>
              <a:gd name="connsiteX28" fmla="*/ 1442433 w 1687165"/>
              <a:gd name="connsiteY28" fmla="*/ 1004902 h 210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87165" h="2100591">
                <a:moveTo>
                  <a:pt x="1558343" y="618535"/>
                </a:moveTo>
                <a:cubicBezTo>
                  <a:pt x="1531512" y="684003"/>
                  <a:pt x="1504681" y="749471"/>
                  <a:pt x="1481070" y="811719"/>
                </a:cubicBezTo>
                <a:cubicBezTo>
                  <a:pt x="1457459" y="873967"/>
                  <a:pt x="1429555" y="891139"/>
                  <a:pt x="1416676" y="992023"/>
                </a:cubicBezTo>
                <a:cubicBezTo>
                  <a:pt x="1403797" y="1092907"/>
                  <a:pt x="1418822" y="1331167"/>
                  <a:pt x="1403797" y="1417026"/>
                </a:cubicBezTo>
                <a:cubicBezTo>
                  <a:pt x="1388772" y="1502885"/>
                  <a:pt x="1339402" y="1451370"/>
                  <a:pt x="1326523" y="1507178"/>
                </a:cubicBezTo>
                <a:cubicBezTo>
                  <a:pt x="1313644" y="1562986"/>
                  <a:pt x="1330816" y="1689628"/>
                  <a:pt x="1326523" y="1751876"/>
                </a:cubicBezTo>
                <a:cubicBezTo>
                  <a:pt x="1322230" y="1814124"/>
                  <a:pt x="1311498" y="1846321"/>
                  <a:pt x="1300766" y="1880665"/>
                </a:cubicBezTo>
                <a:cubicBezTo>
                  <a:pt x="1290034" y="1915009"/>
                  <a:pt x="1275008" y="1934327"/>
                  <a:pt x="1262129" y="1957938"/>
                </a:cubicBezTo>
                <a:cubicBezTo>
                  <a:pt x="1249250" y="1981549"/>
                  <a:pt x="1285740" y="2005161"/>
                  <a:pt x="1223492" y="2022333"/>
                </a:cubicBezTo>
                <a:cubicBezTo>
                  <a:pt x="1161244" y="2039505"/>
                  <a:pt x="972355" y="2054530"/>
                  <a:pt x="888642" y="2060969"/>
                </a:cubicBezTo>
                <a:cubicBezTo>
                  <a:pt x="804929" y="2067408"/>
                  <a:pt x="809222" y="2054530"/>
                  <a:pt x="721216" y="2060969"/>
                </a:cubicBezTo>
                <a:cubicBezTo>
                  <a:pt x="633210" y="2067409"/>
                  <a:pt x="452906" y="2095313"/>
                  <a:pt x="360608" y="2099606"/>
                </a:cubicBezTo>
                <a:cubicBezTo>
                  <a:pt x="268310" y="2103899"/>
                  <a:pt x="221087" y="2093166"/>
                  <a:pt x="167425" y="2086727"/>
                </a:cubicBezTo>
                <a:cubicBezTo>
                  <a:pt x="113763" y="2080288"/>
                  <a:pt x="66540" y="2108192"/>
                  <a:pt x="38636" y="2060969"/>
                </a:cubicBezTo>
                <a:cubicBezTo>
                  <a:pt x="10732" y="2013747"/>
                  <a:pt x="0" y="1925741"/>
                  <a:pt x="0" y="1803392"/>
                </a:cubicBezTo>
                <a:cubicBezTo>
                  <a:pt x="0" y="1681043"/>
                  <a:pt x="25757" y="1462101"/>
                  <a:pt x="38636" y="1326873"/>
                </a:cubicBezTo>
                <a:cubicBezTo>
                  <a:pt x="51515" y="1191645"/>
                  <a:pt x="70834" y="1137983"/>
                  <a:pt x="77273" y="992023"/>
                </a:cubicBezTo>
                <a:cubicBezTo>
                  <a:pt x="83712" y="846063"/>
                  <a:pt x="57955" y="588485"/>
                  <a:pt x="77273" y="451110"/>
                </a:cubicBezTo>
                <a:cubicBezTo>
                  <a:pt x="96591" y="313735"/>
                  <a:pt x="137375" y="242902"/>
                  <a:pt x="193183" y="167775"/>
                </a:cubicBezTo>
                <a:cubicBezTo>
                  <a:pt x="248991" y="92648"/>
                  <a:pt x="334850" y="6790"/>
                  <a:pt x="412123" y="350"/>
                </a:cubicBezTo>
                <a:cubicBezTo>
                  <a:pt x="489396" y="-6090"/>
                  <a:pt x="482957" y="77623"/>
                  <a:pt x="656822" y="129138"/>
                </a:cubicBezTo>
                <a:cubicBezTo>
                  <a:pt x="830687" y="180653"/>
                  <a:pt x="1287887" y="268659"/>
                  <a:pt x="1455312" y="309442"/>
                </a:cubicBezTo>
                <a:cubicBezTo>
                  <a:pt x="1622737" y="350225"/>
                  <a:pt x="1624884" y="337347"/>
                  <a:pt x="1661374" y="373837"/>
                </a:cubicBezTo>
                <a:cubicBezTo>
                  <a:pt x="1697864" y="410327"/>
                  <a:pt x="1689278" y="474721"/>
                  <a:pt x="1674253" y="528383"/>
                </a:cubicBezTo>
                <a:cubicBezTo>
                  <a:pt x="1659228" y="582045"/>
                  <a:pt x="1594833" y="648586"/>
                  <a:pt x="1571222" y="695809"/>
                </a:cubicBezTo>
                <a:cubicBezTo>
                  <a:pt x="1547611" y="743032"/>
                  <a:pt x="1549757" y="788108"/>
                  <a:pt x="1532585" y="811719"/>
                </a:cubicBezTo>
                <a:cubicBezTo>
                  <a:pt x="1515413" y="835330"/>
                  <a:pt x="1483216" y="805279"/>
                  <a:pt x="1468191" y="837476"/>
                </a:cubicBezTo>
                <a:cubicBezTo>
                  <a:pt x="1453166" y="869673"/>
                  <a:pt x="1442433" y="1004902"/>
                  <a:pt x="1442433" y="1004902"/>
                </a:cubicBezTo>
                <a:lnTo>
                  <a:pt x="1442433" y="1004902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42761" y="3437245"/>
            <a:ext cx="562408" cy="724845"/>
          </a:xfrm>
          <a:custGeom>
            <a:avLst/>
            <a:gdLst>
              <a:gd name="connsiteX0" fmla="*/ 393998 w 562408"/>
              <a:gd name="connsiteY0" fmla="*/ 78318 h 724845"/>
              <a:gd name="connsiteX1" fmla="*/ 278088 w 562408"/>
              <a:gd name="connsiteY1" fmla="*/ 78318 h 724845"/>
              <a:gd name="connsiteX2" fmla="*/ 213694 w 562408"/>
              <a:gd name="connsiteY2" fmla="*/ 78318 h 724845"/>
              <a:gd name="connsiteX3" fmla="*/ 162178 w 562408"/>
              <a:gd name="connsiteY3" fmla="*/ 1045 h 724845"/>
              <a:gd name="connsiteX4" fmla="*/ 46268 w 562408"/>
              <a:gd name="connsiteY4" fmla="*/ 142712 h 724845"/>
              <a:gd name="connsiteX5" fmla="*/ 7632 w 562408"/>
              <a:gd name="connsiteY5" fmla="*/ 323016 h 724845"/>
              <a:gd name="connsiteX6" fmla="*/ 7632 w 562408"/>
              <a:gd name="connsiteY6" fmla="*/ 477563 h 724845"/>
              <a:gd name="connsiteX7" fmla="*/ 7632 w 562408"/>
              <a:gd name="connsiteY7" fmla="*/ 593473 h 724845"/>
              <a:gd name="connsiteX8" fmla="*/ 110663 w 562408"/>
              <a:gd name="connsiteY8" fmla="*/ 683625 h 724845"/>
              <a:gd name="connsiteX9" fmla="*/ 213694 w 562408"/>
              <a:gd name="connsiteY9" fmla="*/ 709383 h 724845"/>
              <a:gd name="connsiteX10" fmla="*/ 393998 w 562408"/>
              <a:gd name="connsiteY10" fmla="*/ 722262 h 724845"/>
              <a:gd name="connsiteX11" fmla="*/ 497029 w 562408"/>
              <a:gd name="connsiteY11" fmla="*/ 657867 h 724845"/>
              <a:gd name="connsiteX12" fmla="*/ 522787 w 562408"/>
              <a:gd name="connsiteY12" fmla="*/ 554836 h 724845"/>
              <a:gd name="connsiteX13" fmla="*/ 561423 w 562408"/>
              <a:gd name="connsiteY13" fmla="*/ 348774 h 724845"/>
              <a:gd name="connsiteX14" fmla="*/ 548544 w 562408"/>
              <a:gd name="connsiteY14" fmla="*/ 168470 h 724845"/>
              <a:gd name="connsiteX15" fmla="*/ 522787 w 562408"/>
              <a:gd name="connsiteY15" fmla="*/ 104076 h 724845"/>
              <a:gd name="connsiteX16" fmla="*/ 484150 w 562408"/>
              <a:gd name="connsiteY16" fmla="*/ 91197 h 724845"/>
              <a:gd name="connsiteX17" fmla="*/ 393998 w 562408"/>
              <a:gd name="connsiteY17" fmla="*/ 78318 h 7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2408" h="724845">
                <a:moveTo>
                  <a:pt x="393998" y="78318"/>
                </a:moveTo>
                <a:cubicBezTo>
                  <a:pt x="359654" y="76172"/>
                  <a:pt x="278088" y="78318"/>
                  <a:pt x="278088" y="78318"/>
                </a:cubicBezTo>
                <a:cubicBezTo>
                  <a:pt x="248037" y="78318"/>
                  <a:pt x="233012" y="91197"/>
                  <a:pt x="213694" y="78318"/>
                </a:cubicBezTo>
                <a:cubicBezTo>
                  <a:pt x="194376" y="65439"/>
                  <a:pt x="190082" y="-9687"/>
                  <a:pt x="162178" y="1045"/>
                </a:cubicBezTo>
                <a:cubicBezTo>
                  <a:pt x="134274" y="11777"/>
                  <a:pt x="72026" y="89050"/>
                  <a:pt x="46268" y="142712"/>
                </a:cubicBezTo>
                <a:cubicBezTo>
                  <a:pt x="20510" y="196374"/>
                  <a:pt x="14071" y="267208"/>
                  <a:pt x="7632" y="323016"/>
                </a:cubicBezTo>
                <a:cubicBezTo>
                  <a:pt x="1193" y="378825"/>
                  <a:pt x="7632" y="477563"/>
                  <a:pt x="7632" y="477563"/>
                </a:cubicBezTo>
                <a:cubicBezTo>
                  <a:pt x="7632" y="522639"/>
                  <a:pt x="-9540" y="559129"/>
                  <a:pt x="7632" y="593473"/>
                </a:cubicBezTo>
                <a:cubicBezTo>
                  <a:pt x="24804" y="627817"/>
                  <a:pt x="76319" y="664307"/>
                  <a:pt x="110663" y="683625"/>
                </a:cubicBezTo>
                <a:cubicBezTo>
                  <a:pt x="145007" y="702943"/>
                  <a:pt x="166471" y="702944"/>
                  <a:pt x="213694" y="709383"/>
                </a:cubicBezTo>
                <a:cubicBezTo>
                  <a:pt x="260916" y="715823"/>
                  <a:pt x="346776" y="730848"/>
                  <a:pt x="393998" y="722262"/>
                </a:cubicBezTo>
                <a:cubicBezTo>
                  <a:pt x="441220" y="713676"/>
                  <a:pt x="475564" y="685771"/>
                  <a:pt x="497029" y="657867"/>
                </a:cubicBezTo>
                <a:cubicBezTo>
                  <a:pt x="518494" y="629963"/>
                  <a:pt x="512055" y="606351"/>
                  <a:pt x="522787" y="554836"/>
                </a:cubicBezTo>
                <a:cubicBezTo>
                  <a:pt x="533519" y="503321"/>
                  <a:pt x="557130" y="413168"/>
                  <a:pt x="561423" y="348774"/>
                </a:cubicBezTo>
                <a:cubicBezTo>
                  <a:pt x="565716" y="284380"/>
                  <a:pt x="554983" y="209253"/>
                  <a:pt x="548544" y="168470"/>
                </a:cubicBezTo>
                <a:cubicBezTo>
                  <a:pt x="542105" y="127687"/>
                  <a:pt x="533519" y="116955"/>
                  <a:pt x="522787" y="104076"/>
                </a:cubicBezTo>
                <a:cubicBezTo>
                  <a:pt x="512055" y="91197"/>
                  <a:pt x="501322" y="95490"/>
                  <a:pt x="484150" y="91197"/>
                </a:cubicBezTo>
                <a:cubicBezTo>
                  <a:pt x="466978" y="86904"/>
                  <a:pt x="428342" y="80464"/>
                  <a:pt x="393998" y="78318"/>
                </a:cubicBezTo>
                <a:close/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442124" y="3078720"/>
            <a:ext cx="2359134" cy="2235511"/>
          </a:xfrm>
          <a:custGeom>
            <a:avLst/>
            <a:gdLst>
              <a:gd name="connsiteX0" fmla="*/ 207482 w 2359134"/>
              <a:gd name="connsiteY0" fmla="*/ 1697 h 2235511"/>
              <a:gd name="connsiteX1" fmla="*/ 606727 w 2359134"/>
              <a:gd name="connsiteY1" fmla="*/ 117607 h 2235511"/>
              <a:gd name="connsiteX2" fmla="*/ 902941 w 2359134"/>
              <a:gd name="connsiteY2" fmla="*/ 259274 h 2235511"/>
              <a:gd name="connsiteX3" fmla="*/ 1083246 w 2359134"/>
              <a:gd name="connsiteY3" fmla="*/ 310790 h 2235511"/>
              <a:gd name="connsiteX4" fmla="*/ 1173398 w 2359134"/>
              <a:gd name="connsiteY4" fmla="*/ 439579 h 2235511"/>
              <a:gd name="connsiteX5" fmla="*/ 1418096 w 2359134"/>
              <a:gd name="connsiteY5" fmla="*/ 619883 h 2235511"/>
              <a:gd name="connsiteX6" fmla="*/ 1791584 w 2359134"/>
              <a:gd name="connsiteY6" fmla="*/ 748671 h 2235511"/>
              <a:gd name="connsiteX7" fmla="*/ 2023403 w 2359134"/>
              <a:gd name="connsiteY7" fmla="*/ 916097 h 2235511"/>
              <a:gd name="connsiteX8" fmla="*/ 2268102 w 2359134"/>
              <a:gd name="connsiteY8" fmla="*/ 1070643 h 2235511"/>
              <a:gd name="connsiteX9" fmla="*/ 2358254 w 2359134"/>
              <a:gd name="connsiteY9" fmla="*/ 1276705 h 2235511"/>
              <a:gd name="connsiteX10" fmla="*/ 2306739 w 2359134"/>
              <a:gd name="connsiteY10" fmla="*/ 1585798 h 2235511"/>
              <a:gd name="connsiteX11" fmla="*/ 2190829 w 2359134"/>
              <a:gd name="connsiteY11" fmla="*/ 2010801 h 2235511"/>
              <a:gd name="connsiteX12" fmla="*/ 1675674 w 2359134"/>
              <a:gd name="connsiteY12" fmla="*/ 2165348 h 2235511"/>
              <a:gd name="connsiteX13" fmla="*/ 1250671 w 2359134"/>
              <a:gd name="connsiteY13" fmla="*/ 2152469 h 2235511"/>
              <a:gd name="connsiteX14" fmla="*/ 323392 w 2359134"/>
              <a:gd name="connsiteY14" fmla="*/ 2229742 h 2235511"/>
              <a:gd name="connsiteX15" fmla="*/ 14299 w 2359134"/>
              <a:gd name="connsiteY15" fmla="*/ 1972164 h 2235511"/>
              <a:gd name="connsiteX16" fmla="*/ 52936 w 2359134"/>
              <a:gd name="connsiteY16" fmla="*/ 1186553 h 2235511"/>
              <a:gd name="connsiteX17" fmla="*/ 65815 w 2359134"/>
              <a:gd name="connsiteY17" fmla="*/ 619883 h 2235511"/>
              <a:gd name="connsiteX18" fmla="*/ 117330 w 2359134"/>
              <a:gd name="connsiteY18" fmla="*/ 156243 h 2235511"/>
              <a:gd name="connsiteX19" fmla="*/ 194603 w 2359134"/>
              <a:gd name="connsiteY19" fmla="*/ 53212 h 2235511"/>
              <a:gd name="connsiteX20" fmla="*/ 207482 w 2359134"/>
              <a:gd name="connsiteY20" fmla="*/ 1697 h 2235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9134" h="2235511">
                <a:moveTo>
                  <a:pt x="207482" y="1697"/>
                </a:moveTo>
                <a:cubicBezTo>
                  <a:pt x="276169" y="12430"/>
                  <a:pt x="490817" y="74678"/>
                  <a:pt x="606727" y="117607"/>
                </a:cubicBezTo>
                <a:cubicBezTo>
                  <a:pt x="722637" y="160537"/>
                  <a:pt x="823521" y="227077"/>
                  <a:pt x="902941" y="259274"/>
                </a:cubicBezTo>
                <a:cubicBezTo>
                  <a:pt x="982361" y="291471"/>
                  <a:pt x="1038170" y="280739"/>
                  <a:pt x="1083246" y="310790"/>
                </a:cubicBezTo>
                <a:cubicBezTo>
                  <a:pt x="1128322" y="340841"/>
                  <a:pt x="1117590" y="388064"/>
                  <a:pt x="1173398" y="439579"/>
                </a:cubicBezTo>
                <a:cubicBezTo>
                  <a:pt x="1229206" y="491095"/>
                  <a:pt x="1315065" y="568368"/>
                  <a:pt x="1418096" y="619883"/>
                </a:cubicBezTo>
                <a:cubicBezTo>
                  <a:pt x="1521127" y="671398"/>
                  <a:pt x="1690700" y="699302"/>
                  <a:pt x="1791584" y="748671"/>
                </a:cubicBezTo>
                <a:cubicBezTo>
                  <a:pt x="1892468" y="798040"/>
                  <a:pt x="1943983" y="862435"/>
                  <a:pt x="2023403" y="916097"/>
                </a:cubicBezTo>
                <a:cubicBezTo>
                  <a:pt x="2102823" y="969759"/>
                  <a:pt x="2212294" y="1010542"/>
                  <a:pt x="2268102" y="1070643"/>
                </a:cubicBezTo>
                <a:cubicBezTo>
                  <a:pt x="2323910" y="1130744"/>
                  <a:pt x="2351815" y="1190846"/>
                  <a:pt x="2358254" y="1276705"/>
                </a:cubicBezTo>
                <a:cubicBezTo>
                  <a:pt x="2364693" y="1362564"/>
                  <a:pt x="2334643" y="1463449"/>
                  <a:pt x="2306739" y="1585798"/>
                </a:cubicBezTo>
                <a:cubicBezTo>
                  <a:pt x="2278835" y="1708147"/>
                  <a:pt x="2296006" y="1914209"/>
                  <a:pt x="2190829" y="2010801"/>
                </a:cubicBezTo>
                <a:cubicBezTo>
                  <a:pt x="2085652" y="2107393"/>
                  <a:pt x="1832367" y="2141737"/>
                  <a:pt x="1675674" y="2165348"/>
                </a:cubicBezTo>
                <a:cubicBezTo>
                  <a:pt x="1518981" y="2188959"/>
                  <a:pt x="1476051" y="2141737"/>
                  <a:pt x="1250671" y="2152469"/>
                </a:cubicBezTo>
                <a:cubicBezTo>
                  <a:pt x="1025291" y="2163201"/>
                  <a:pt x="529454" y="2259793"/>
                  <a:pt x="323392" y="2229742"/>
                </a:cubicBezTo>
                <a:cubicBezTo>
                  <a:pt x="117330" y="2199691"/>
                  <a:pt x="59375" y="2146029"/>
                  <a:pt x="14299" y="1972164"/>
                </a:cubicBezTo>
                <a:cubicBezTo>
                  <a:pt x="-30777" y="1798299"/>
                  <a:pt x="44350" y="1411933"/>
                  <a:pt x="52936" y="1186553"/>
                </a:cubicBezTo>
                <a:cubicBezTo>
                  <a:pt x="61522" y="961173"/>
                  <a:pt x="55083" y="791601"/>
                  <a:pt x="65815" y="619883"/>
                </a:cubicBezTo>
                <a:cubicBezTo>
                  <a:pt x="76547" y="448165"/>
                  <a:pt x="95865" y="250688"/>
                  <a:pt x="117330" y="156243"/>
                </a:cubicBezTo>
                <a:cubicBezTo>
                  <a:pt x="138795" y="61798"/>
                  <a:pt x="177431" y="72530"/>
                  <a:pt x="194603" y="53212"/>
                </a:cubicBezTo>
                <a:cubicBezTo>
                  <a:pt x="211775" y="33894"/>
                  <a:pt x="138795" y="-9036"/>
                  <a:pt x="207482" y="1697"/>
                </a:cubicBezTo>
                <a:close/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030323" y="3994818"/>
            <a:ext cx="672094" cy="1725841"/>
          </a:xfrm>
          <a:custGeom>
            <a:avLst/>
            <a:gdLst>
              <a:gd name="connsiteX0" fmla="*/ 298089 w 672094"/>
              <a:gd name="connsiteY0" fmla="*/ 38636 h 1725841"/>
              <a:gd name="connsiteX1" fmla="*/ 452636 w 672094"/>
              <a:gd name="connsiteY1" fmla="*/ 373486 h 1725841"/>
              <a:gd name="connsiteX2" fmla="*/ 620061 w 672094"/>
              <a:gd name="connsiteY2" fmla="*/ 759852 h 1725841"/>
              <a:gd name="connsiteX3" fmla="*/ 671576 w 672094"/>
              <a:gd name="connsiteY3" fmla="*/ 1210613 h 1725841"/>
              <a:gd name="connsiteX4" fmla="*/ 645819 w 672094"/>
              <a:gd name="connsiteY4" fmla="*/ 1442433 h 1725841"/>
              <a:gd name="connsiteX5" fmla="*/ 632940 w 672094"/>
              <a:gd name="connsiteY5" fmla="*/ 1635616 h 1725841"/>
              <a:gd name="connsiteX6" fmla="*/ 645819 w 672094"/>
              <a:gd name="connsiteY6" fmla="*/ 1725768 h 1725841"/>
              <a:gd name="connsiteX7" fmla="*/ 517030 w 672094"/>
              <a:gd name="connsiteY7" fmla="*/ 1622737 h 1725841"/>
              <a:gd name="connsiteX8" fmla="*/ 439757 w 672094"/>
              <a:gd name="connsiteY8" fmla="*/ 1378038 h 1725841"/>
              <a:gd name="connsiteX9" fmla="*/ 298089 w 672094"/>
              <a:gd name="connsiteY9" fmla="*/ 1043188 h 1725841"/>
              <a:gd name="connsiteX10" fmla="*/ 156421 w 672094"/>
              <a:gd name="connsiteY10" fmla="*/ 592427 h 1725841"/>
              <a:gd name="connsiteX11" fmla="*/ 92027 w 672094"/>
              <a:gd name="connsiteY11" fmla="*/ 193182 h 1725841"/>
              <a:gd name="connsiteX12" fmla="*/ 1875 w 672094"/>
              <a:gd name="connsiteY12" fmla="*/ 77272 h 1725841"/>
              <a:gd name="connsiteX13" fmla="*/ 182179 w 672094"/>
              <a:gd name="connsiteY13" fmla="*/ 12878 h 1725841"/>
              <a:gd name="connsiteX14" fmla="*/ 298089 w 672094"/>
              <a:gd name="connsiteY14" fmla="*/ 38636 h 172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2094" h="1725841">
                <a:moveTo>
                  <a:pt x="298089" y="38636"/>
                </a:moveTo>
                <a:cubicBezTo>
                  <a:pt x="343165" y="98737"/>
                  <a:pt x="398974" y="253283"/>
                  <a:pt x="452636" y="373486"/>
                </a:cubicBezTo>
                <a:cubicBezTo>
                  <a:pt x="506298" y="493689"/>
                  <a:pt x="583571" y="620331"/>
                  <a:pt x="620061" y="759852"/>
                </a:cubicBezTo>
                <a:cubicBezTo>
                  <a:pt x="656551" y="899373"/>
                  <a:pt x="667283" y="1096850"/>
                  <a:pt x="671576" y="1210613"/>
                </a:cubicBezTo>
                <a:cubicBezTo>
                  <a:pt x="675869" y="1324376"/>
                  <a:pt x="652258" y="1371599"/>
                  <a:pt x="645819" y="1442433"/>
                </a:cubicBezTo>
                <a:cubicBezTo>
                  <a:pt x="639380" y="1513267"/>
                  <a:pt x="632940" y="1588394"/>
                  <a:pt x="632940" y="1635616"/>
                </a:cubicBezTo>
                <a:cubicBezTo>
                  <a:pt x="632940" y="1682838"/>
                  <a:pt x="665137" y="1727914"/>
                  <a:pt x="645819" y="1725768"/>
                </a:cubicBezTo>
                <a:cubicBezTo>
                  <a:pt x="626501" y="1723622"/>
                  <a:pt x="551374" y="1680692"/>
                  <a:pt x="517030" y="1622737"/>
                </a:cubicBezTo>
                <a:cubicBezTo>
                  <a:pt x="482686" y="1564782"/>
                  <a:pt x="476247" y="1474629"/>
                  <a:pt x="439757" y="1378038"/>
                </a:cubicBezTo>
                <a:cubicBezTo>
                  <a:pt x="403267" y="1281447"/>
                  <a:pt x="345312" y="1174123"/>
                  <a:pt x="298089" y="1043188"/>
                </a:cubicBezTo>
                <a:cubicBezTo>
                  <a:pt x="250866" y="912253"/>
                  <a:pt x="190765" y="734095"/>
                  <a:pt x="156421" y="592427"/>
                </a:cubicBezTo>
                <a:cubicBezTo>
                  <a:pt x="122077" y="450759"/>
                  <a:pt x="117785" y="279041"/>
                  <a:pt x="92027" y="193182"/>
                </a:cubicBezTo>
                <a:cubicBezTo>
                  <a:pt x="66269" y="107323"/>
                  <a:pt x="-13150" y="107323"/>
                  <a:pt x="1875" y="77272"/>
                </a:cubicBezTo>
                <a:cubicBezTo>
                  <a:pt x="16900" y="47221"/>
                  <a:pt x="132810" y="21464"/>
                  <a:pt x="182179" y="12878"/>
                </a:cubicBezTo>
                <a:cubicBezTo>
                  <a:pt x="231548" y="4292"/>
                  <a:pt x="253013" y="-21465"/>
                  <a:pt x="298089" y="38636"/>
                </a:cubicBezTo>
                <a:close/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319302" y="1902602"/>
            <a:ext cx="2273984" cy="1832193"/>
          </a:xfrm>
          <a:custGeom>
            <a:avLst/>
            <a:gdLst>
              <a:gd name="connsiteX0" fmla="*/ 1990568 w 2273984"/>
              <a:gd name="connsiteY0" fmla="*/ 22914 h 1832193"/>
              <a:gd name="connsiteX1" fmla="*/ 1771627 w 2273984"/>
              <a:gd name="connsiteY1" fmla="*/ 22914 h 1832193"/>
              <a:gd name="connsiteX2" fmla="*/ 1449655 w 2273984"/>
              <a:gd name="connsiteY2" fmla="*/ 10035 h 1832193"/>
              <a:gd name="connsiteX3" fmla="*/ 1282229 w 2273984"/>
              <a:gd name="connsiteY3" fmla="*/ 10035 h 1832193"/>
              <a:gd name="connsiteX4" fmla="*/ 1217835 w 2273984"/>
              <a:gd name="connsiteY4" fmla="*/ 138824 h 1832193"/>
              <a:gd name="connsiteX5" fmla="*/ 1217835 w 2273984"/>
              <a:gd name="connsiteY5" fmla="*/ 383523 h 1832193"/>
              <a:gd name="connsiteX6" fmla="*/ 1179198 w 2273984"/>
              <a:gd name="connsiteY6" fmla="*/ 563827 h 1832193"/>
              <a:gd name="connsiteX7" fmla="*/ 805711 w 2273984"/>
              <a:gd name="connsiteY7" fmla="*/ 757010 h 1832193"/>
              <a:gd name="connsiteX8" fmla="*/ 290556 w 2273984"/>
              <a:gd name="connsiteY8" fmla="*/ 769889 h 1832193"/>
              <a:gd name="connsiteX9" fmla="*/ 20100 w 2273984"/>
              <a:gd name="connsiteY9" fmla="*/ 782768 h 1832193"/>
              <a:gd name="connsiteX10" fmla="*/ 58737 w 2273984"/>
              <a:gd name="connsiteY10" fmla="*/ 937314 h 1832193"/>
              <a:gd name="connsiteX11" fmla="*/ 367829 w 2273984"/>
              <a:gd name="connsiteY11" fmla="*/ 1053224 h 1832193"/>
              <a:gd name="connsiteX12" fmla="*/ 586770 w 2273984"/>
              <a:gd name="connsiteY12" fmla="*/ 1066103 h 1832193"/>
              <a:gd name="connsiteX13" fmla="*/ 1192077 w 2273984"/>
              <a:gd name="connsiteY13" fmla="*/ 1272165 h 1832193"/>
              <a:gd name="connsiteX14" fmla="*/ 1501170 w 2273984"/>
              <a:gd name="connsiteY14" fmla="*/ 1568379 h 1832193"/>
              <a:gd name="connsiteX15" fmla="*/ 1797384 w 2273984"/>
              <a:gd name="connsiteY15" fmla="*/ 1774441 h 1832193"/>
              <a:gd name="connsiteX16" fmla="*/ 1964810 w 2273984"/>
              <a:gd name="connsiteY16" fmla="*/ 1825957 h 1832193"/>
              <a:gd name="connsiteX17" fmla="*/ 2183751 w 2273984"/>
              <a:gd name="connsiteY17" fmla="*/ 1658531 h 1832193"/>
              <a:gd name="connsiteX18" fmla="*/ 2273903 w 2273984"/>
              <a:gd name="connsiteY18" fmla="*/ 1272165 h 1832193"/>
              <a:gd name="connsiteX19" fmla="*/ 2170872 w 2273984"/>
              <a:gd name="connsiteY19" fmla="*/ 1066103 h 1832193"/>
              <a:gd name="connsiteX20" fmla="*/ 2067841 w 2273984"/>
              <a:gd name="connsiteY20" fmla="*/ 692616 h 1832193"/>
              <a:gd name="connsiteX21" fmla="*/ 2029204 w 2273984"/>
              <a:gd name="connsiteY21" fmla="*/ 332007 h 1832193"/>
              <a:gd name="connsiteX22" fmla="*/ 2003446 w 2273984"/>
              <a:gd name="connsiteY22" fmla="*/ 125945 h 1832193"/>
              <a:gd name="connsiteX23" fmla="*/ 1990568 w 2273984"/>
              <a:gd name="connsiteY23" fmla="*/ 22914 h 183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73984" h="1832193">
                <a:moveTo>
                  <a:pt x="1990568" y="22914"/>
                </a:moveTo>
                <a:cubicBezTo>
                  <a:pt x="1951931" y="5742"/>
                  <a:pt x="1861779" y="25060"/>
                  <a:pt x="1771627" y="22914"/>
                </a:cubicBezTo>
                <a:cubicBezTo>
                  <a:pt x="1681475" y="20768"/>
                  <a:pt x="1531221" y="12181"/>
                  <a:pt x="1449655" y="10035"/>
                </a:cubicBezTo>
                <a:cubicBezTo>
                  <a:pt x="1368089" y="7889"/>
                  <a:pt x="1320866" y="-11430"/>
                  <a:pt x="1282229" y="10035"/>
                </a:cubicBezTo>
                <a:cubicBezTo>
                  <a:pt x="1243592" y="31500"/>
                  <a:pt x="1228567" y="76576"/>
                  <a:pt x="1217835" y="138824"/>
                </a:cubicBezTo>
                <a:cubicBezTo>
                  <a:pt x="1207103" y="201072"/>
                  <a:pt x="1224274" y="312689"/>
                  <a:pt x="1217835" y="383523"/>
                </a:cubicBezTo>
                <a:cubicBezTo>
                  <a:pt x="1211396" y="454357"/>
                  <a:pt x="1247885" y="501579"/>
                  <a:pt x="1179198" y="563827"/>
                </a:cubicBezTo>
                <a:cubicBezTo>
                  <a:pt x="1110511" y="626075"/>
                  <a:pt x="953818" y="722666"/>
                  <a:pt x="805711" y="757010"/>
                </a:cubicBezTo>
                <a:cubicBezTo>
                  <a:pt x="657604" y="791354"/>
                  <a:pt x="421491" y="765596"/>
                  <a:pt x="290556" y="769889"/>
                </a:cubicBezTo>
                <a:cubicBezTo>
                  <a:pt x="159621" y="774182"/>
                  <a:pt x="58736" y="754864"/>
                  <a:pt x="20100" y="782768"/>
                </a:cubicBezTo>
                <a:cubicBezTo>
                  <a:pt x="-18536" y="810672"/>
                  <a:pt x="782" y="892238"/>
                  <a:pt x="58737" y="937314"/>
                </a:cubicBezTo>
                <a:cubicBezTo>
                  <a:pt x="116692" y="982390"/>
                  <a:pt x="279823" y="1031759"/>
                  <a:pt x="367829" y="1053224"/>
                </a:cubicBezTo>
                <a:cubicBezTo>
                  <a:pt x="455835" y="1074689"/>
                  <a:pt x="449395" y="1029613"/>
                  <a:pt x="586770" y="1066103"/>
                </a:cubicBezTo>
                <a:cubicBezTo>
                  <a:pt x="724145" y="1102593"/>
                  <a:pt x="1039677" y="1188452"/>
                  <a:pt x="1192077" y="1272165"/>
                </a:cubicBezTo>
                <a:cubicBezTo>
                  <a:pt x="1344477" y="1355878"/>
                  <a:pt x="1400286" y="1484666"/>
                  <a:pt x="1501170" y="1568379"/>
                </a:cubicBezTo>
                <a:cubicBezTo>
                  <a:pt x="1602054" y="1652092"/>
                  <a:pt x="1720111" y="1731511"/>
                  <a:pt x="1797384" y="1774441"/>
                </a:cubicBezTo>
                <a:cubicBezTo>
                  <a:pt x="1874657" y="1817371"/>
                  <a:pt x="1900415" y="1845275"/>
                  <a:pt x="1964810" y="1825957"/>
                </a:cubicBezTo>
                <a:cubicBezTo>
                  <a:pt x="2029205" y="1806639"/>
                  <a:pt x="2132236" y="1750830"/>
                  <a:pt x="2183751" y="1658531"/>
                </a:cubicBezTo>
                <a:cubicBezTo>
                  <a:pt x="2235266" y="1566232"/>
                  <a:pt x="2276050" y="1370903"/>
                  <a:pt x="2273903" y="1272165"/>
                </a:cubicBezTo>
                <a:cubicBezTo>
                  <a:pt x="2271757" y="1173427"/>
                  <a:pt x="2205216" y="1162694"/>
                  <a:pt x="2170872" y="1066103"/>
                </a:cubicBezTo>
                <a:cubicBezTo>
                  <a:pt x="2136528" y="969512"/>
                  <a:pt x="2091452" y="814965"/>
                  <a:pt x="2067841" y="692616"/>
                </a:cubicBezTo>
                <a:cubicBezTo>
                  <a:pt x="2044230" y="570267"/>
                  <a:pt x="2039936" y="426452"/>
                  <a:pt x="2029204" y="332007"/>
                </a:cubicBezTo>
                <a:cubicBezTo>
                  <a:pt x="2018472" y="237562"/>
                  <a:pt x="2009885" y="173168"/>
                  <a:pt x="2003446" y="125945"/>
                </a:cubicBezTo>
                <a:cubicBezTo>
                  <a:pt x="1997007" y="78723"/>
                  <a:pt x="2029205" y="40086"/>
                  <a:pt x="1990568" y="22914"/>
                </a:cubicBezTo>
                <a:close/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1210615" y="0"/>
            <a:ext cx="8525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ভূপ্রাকৃতিক অঞ্চলসমূহ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5791" y="1126012"/>
            <a:ext cx="5648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9357" y="1866425"/>
            <a:ext cx="57209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প্লাইস্টোসিনকালের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সোপানসমূহ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8955" y="-175736"/>
            <a:ext cx="654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অঞ্চলগূলো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করুণ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8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5021"/>
            <a:ext cx="121920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306168">
              <a:spcBef>
                <a:spcPct val="0"/>
              </a:spcBef>
              <a:defRPr/>
            </a:pPr>
            <a:r>
              <a:rPr lang="bn-BD" sz="13799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দ</a:t>
            </a:r>
            <a:r>
              <a:rPr lang="en-US" sz="13799" dirty="0" err="1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লগত</a:t>
            </a:r>
            <a:r>
              <a:rPr lang="bn-BD" sz="13799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+mj-ea"/>
                <a:cs typeface="NikoshBAN" pitchFamily="2" charset="0"/>
              </a:rPr>
              <a:t> কাজ </a:t>
            </a:r>
            <a:endParaRPr lang="en-US" sz="13799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20161214_115240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8203842" y="1954368"/>
            <a:ext cx="3176789" cy="2335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498976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ভূ-প্রাকৃতিক একটি অঞ্চলের বর্ণনা কর।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7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মৌখিক মূল্যায়ন </a:t>
            </a:r>
            <a:endParaRPr lang="en-US" sz="72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9675" y="2505194"/>
            <a:ext cx="10972800" cy="3657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675" y="1941219"/>
            <a:ext cx="7925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ভূ-প্রকৃতিকে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479" y="2703009"/>
            <a:ext cx="10277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২)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টারশিয়ারী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পাহাড়সমূহ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9229" y="3468923"/>
            <a:ext cx="10604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প্লাইস্টোসিন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সোপানসমূহকে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95479" y="4255930"/>
            <a:ext cx="11141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সাম্প্রতিককালের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প্লাবন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সমভূমিকে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436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8232"/>
            <a:ext cx="12192000" cy="130805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bn-BD" sz="800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9214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ভূ-প্রকৃতির যে কোন একটির বর্ণনা লিখে আনবে কেমন।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hous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9" y="1751217"/>
            <a:ext cx="27432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68" y="1829439"/>
            <a:ext cx="2743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v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8" y="1482354"/>
            <a:ext cx="11126348" cy="39213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861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583" y="3990706"/>
            <a:ext cx="5364927" cy="29651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333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3333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জহুরুল</a:t>
            </a:r>
            <a:r>
              <a:rPr lang="en-US" sz="3333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bn-BD" sz="3333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- ভূগোল বিভাগ </a:t>
            </a:r>
            <a:endParaRPr lang="en-US" sz="2667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নূ</a:t>
            </a:r>
            <a:r>
              <a:rPr lang="en-US" sz="2667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রুজ্জামান</a:t>
            </a:r>
            <a:r>
              <a:rPr lang="en-US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667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আল্লার</a:t>
            </a:r>
            <a:r>
              <a:rPr lang="bn-BD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দর্গা, </a:t>
            </a:r>
            <a:r>
              <a:rPr lang="en-US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bn-BD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667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67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67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০১৭১৮</a:t>
            </a:r>
            <a:r>
              <a:rPr lang="bn-BD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667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৭৩২৩৮২</a:t>
            </a:r>
          </a:p>
          <a:p>
            <a:pPr algn="ctr"/>
            <a:r>
              <a:rPr lang="en-US" sz="20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jahuruldpur@gmail.com</a:t>
            </a:r>
          </a:p>
          <a:p>
            <a:pPr algn="ctr"/>
            <a:endParaRPr lang="en-US" sz="2667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Jamirul\Desktop\teachers por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001" y="1493676"/>
            <a:ext cx="2563234" cy="24970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" y="76201"/>
            <a:ext cx="12192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51047" y="676365"/>
            <a:ext cx="2793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7554638" y="728399"/>
            <a:ext cx="2392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/>
          </a:p>
        </p:txBody>
      </p:sp>
      <p:pic>
        <p:nvPicPr>
          <p:cNvPr id="7" name="Picture 6" descr="b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727" y="2290802"/>
            <a:ext cx="5222389" cy="35718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16520" y="2827982"/>
            <a:ext cx="248827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একাদশ-দ্বা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9" name="Flowchart: Process 8"/>
          <p:cNvSpPr/>
          <p:nvPr/>
        </p:nvSpPr>
        <p:spPr>
          <a:xfrm rot="16200000">
            <a:off x="8601711" y="2777016"/>
            <a:ext cx="3505202" cy="2532774"/>
          </a:xfrm>
          <a:prstGeom prst="flowChartProcess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0" name="TextBox 9"/>
          <p:cNvSpPr txBox="1"/>
          <p:nvPr/>
        </p:nvSpPr>
        <p:spPr>
          <a:xfrm rot="21574909">
            <a:off x="9297815" y="2672225"/>
            <a:ext cx="2186728" cy="159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16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216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16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216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6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16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 descr="map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3161" y="4414879"/>
            <a:ext cx="2416030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p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80521">
            <a:off x="3603177" y="2336162"/>
            <a:ext cx="3428572" cy="32620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04" y="238378"/>
            <a:ext cx="1068946" cy="16034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58" y="2664266"/>
            <a:ext cx="2047959" cy="267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9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98" y="1892615"/>
            <a:ext cx="5185259" cy="33884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77" y="1892615"/>
            <a:ext cx="5919287" cy="3610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20" y="1835674"/>
            <a:ext cx="6131201" cy="36450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03" y="1729670"/>
            <a:ext cx="6533574" cy="3903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428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956958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ভূ-প্রাকৃতিক অঞ্চলসমূহ</a:t>
            </a:r>
            <a:r>
              <a:rPr lang="en-US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556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26558" y="694010"/>
            <a:ext cx="5662411" cy="53920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যুগের পাহাড়সমূহ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6557" y="2946728"/>
            <a:ext cx="5662411" cy="63677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 কালের প্লাবন সমভূমি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6558" y="1739501"/>
            <a:ext cx="5662411" cy="6221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 কালের সোপানসমূহ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4" y="610109"/>
            <a:ext cx="4554665" cy="5946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7670" y="47525"/>
            <a:ext cx="7122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কর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8728"/>
            <a:ext cx="12192000" cy="17006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12192000" cy="10174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3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smtClean="0">
                <a:latin typeface="NikoshBAN" pitchFamily="2" charset="0"/>
                <a:cs typeface="NikoshBAN" pitchFamily="2" charset="0"/>
              </a:rPr>
              <a:t>আজকের আলোচনা শেষে শিক্ষার্থীরা যা যা...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3412" y="2819400"/>
            <a:ext cx="12192000" cy="25145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1) বাংলাদেশকে ভূ-প্রাকৃতিক অঞ্চলে বিভক্ত করতে পারবে; 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2) বাংলাদেশের মানচিত্র অংকন করে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ভূ-প্রাকৃতিক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অঞ্চলগুলো দেখাতে পারবে;  </a:t>
            </a:r>
          </a:p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3) বাংলাদেশর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ভূ-প্রাকৃতিক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অঞ্চলগুলো বর্ণনা করতে পারবে।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2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409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ভূ-প্রাকৃতিক অঞ্চলসমূহ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36372" y="1764495"/>
            <a:ext cx="10058400" cy="3855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89560" y="1287661"/>
            <a:ext cx="12879" cy="52159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08877" y="1803048"/>
            <a:ext cx="12879" cy="52159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32079" y="1790166"/>
            <a:ext cx="4293" cy="52159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278673" y="1782810"/>
            <a:ext cx="12879" cy="52159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36238" y="2388758"/>
            <a:ext cx="422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প্লাইস্টোসিনকালের উচ্চভূমি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4699" y="2403501"/>
            <a:ext cx="4294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টারশিয়ারি যুগের পাহাড়সমূহ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8841" y="2365368"/>
            <a:ext cx="4580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সাম্প্রতিককালের প্লাবন সমভূমি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774" y="3290138"/>
            <a:ext cx="4767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উত্তর-পূর্বাঞ্চলের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743" y="3867532"/>
            <a:ext cx="467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দক্ষিন-পূর্বাঞ্চলের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828800" y="2806567"/>
            <a:ext cx="21843" cy="52220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92209" y="3212618"/>
            <a:ext cx="448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বরেন্দ্র ভূমি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79330" y="3742246"/>
            <a:ext cx="4851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মধুপুর ও ভাওয়ালের গড়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2209" y="4361515"/>
            <a:ext cx="491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কুমিল্লার লালমাই পাহাড়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089560" y="2780809"/>
            <a:ext cx="0" cy="49720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799131" y="3212618"/>
            <a:ext cx="48166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পাদদেশীয় পলল সমভূমি</a:t>
            </a:r>
          </a:p>
          <a:p>
            <a:pPr marL="342900" indent="-342900">
              <a:buAutoNum type="arabicParenR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গঙ্গা-ব্রহ্মপুত্র ও মেঘনার সমভূমি </a:t>
            </a:r>
          </a:p>
          <a:p>
            <a:pPr marL="342900" indent="-342900">
              <a:buAutoNum type="arabicParenR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 অববাহিকা</a:t>
            </a:r>
          </a:p>
          <a:p>
            <a:pPr marL="342900" indent="-342900">
              <a:buAutoNum type="arabicParenR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কুমিল্লা সমভূমি </a:t>
            </a:r>
          </a:p>
          <a:p>
            <a:pPr marL="342900" indent="-342900">
              <a:buAutoNum type="arabicParenR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চট্রগ্রামের উপকুলীয় অঞ্চল</a:t>
            </a:r>
          </a:p>
          <a:p>
            <a:pPr marL="342900" indent="-342900">
              <a:buAutoNum type="arabicParenR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ব-দ্বীপ সমভূমি   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9999815" y="2752192"/>
            <a:ext cx="10552" cy="48618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6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05484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 ভূপ্রাকৃতিক অঞ্চলে বিভক্ত কর।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20161214_115705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b="21481"/>
          <a:stretch>
            <a:fillRect/>
          </a:stretch>
        </p:blipFill>
        <p:spPr>
          <a:xfrm>
            <a:off x="7972022" y="1552979"/>
            <a:ext cx="3438822" cy="202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" y="7620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96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0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09" y="741004"/>
            <a:ext cx="3928055" cy="5429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731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ভূ-প্রাকৃতিক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অঞ্চলসমূহ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8663" y="-1996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ভূপ্রাকৃতিক অঞ্চলসমূহ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384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</dc:creator>
  <cp:lastModifiedBy>Jahurul Islam</cp:lastModifiedBy>
  <cp:revision>186</cp:revision>
  <dcterms:created xsi:type="dcterms:W3CDTF">2017-08-28T06:19:31Z</dcterms:created>
  <dcterms:modified xsi:type="dcterms:W3CDTF">2019-10-21T14:38:11Z</dcterms:modified>
</cp:coreProperties>
</file>