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5" r:id="rId6"/>
    <p:sldId id="261" r:id="rId7"/>
    <p:sldId id="262" r:id="rId8"/>
    <p:sldId id="271" r:id="rId9"/>
    <p:sldId id="263" r:id="rId10"/>
    <p:sldId id="274" r:id="rId11"/>
    <p:sldId id="264" r:id="rId12"/>
    <p:sldId id="273" r:id="rId13"/>
    <p:sldId id="266" r:id="rId14"/>
    <p:sldId id="275" r:id="rId15"/>
    <p:sldId id="272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2F7F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6268B-3FD1-48C9-854D-CB2F18F0792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1915E-4A4E-4A98-B862-A6B9B3F5C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27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1915E-4A4E-4A98-B862-A6B9B3F5C5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6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01F80-A57A-457C-9C9A-321A4144EB0C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F40BE0-250C-426F-8984-58AF4023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6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01F80-A57A-457C-9C9A-321A4144EB0C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F40BE0-250C-426F-8984-58AF4023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4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01F80-A57A-457C-9C9A-321A4144EB0C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F40BE0-250C-426F-8984-58AF4023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2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01F80-A57A-457C-9C9A-321A4144EB0C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F40BE0-250C-426F-8984-58AF4023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0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01F80-A57A-457C-9C9A-321A4144EB0C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F40BE0-250C-426F-8984-58AF4023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01F80-A57A-457C-9C9A-321A4144EB0C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F40BE0-250C-426F-8984-58AF4023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01F80-A57A-457C-9C9A-321A4144EB0C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F40BE0-250C-426F-8984-58AF4023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01F80-A57A-457C-9C9A-321A4144EB0C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F40BE0-250C-426F-8984-58AF4023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9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01F80-A57A-457C-9C9A-321A4144EB0C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F40BE0-250C-426F-8984-58AF4023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3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01F80-A57A-457C-9C9A-321A4144EB0C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F40BE0-250C-426F-8984-58AF4023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4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01F80-A57A-457C-9C9A-321A4144EB0C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F40BE0-250C-426F-8984-58AF4023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7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5770" y="-4939"/>
            <a:ext cx="12223539" cy="6895174"/>
          </a:xfrm>
          <a:prstGeom prst="rect">
            <a:avLst/>
          </a:prstGeom>
          <a:solidFill>
            <a:srgbClr val="F2F7FC"/>
          </a:solidFill>
        </p:spPr>
      </p:pic>
      <p:sp>
        <p:nvSpPr>
          <p:cNvPr id="8" name="TextBox 7"/>
          <p:cNvSpPr txBox="1"/>
          <p:nvPr userDrawn="1"/>
        </p:nvSpPr>
        <p:spPr>
          <a:xfrm>
            <a:off x="9856695" y="6239435"/>
            <a:ext cx="2765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Edwardian Script ITC" panose="030303020407070D0804" pitchFamily="66" charset="0"/>
              </a:rPr>
              <a:t>Rukshana Yasmin</a:t>
            </a:r>
            <a:endParaRPr lang="en-US" sz="24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2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9" y="904055"/>
            <a:ext cx="6398849" cy="44402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63658" y="1851645"/>
            <a:ext cx="4750018" cy="3154710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57150" contourW="57150">
              <a:bevelT w="50800" h="260350" prst="slope"/>
              <a:contourClr>
                <a:srgbClr val="00B050"/>
              </a:contourClr>
            </a:sp3d>
          </a:bodyPr>
          <a:lstStyle/>
          <a:p>
            <a:r>
              <a:rPr lang="en-US" sz="199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</a:p>
        </p:txBody>
      </p:sp>
    </p:spTree>
    <p:extLst>
      <p:ext uri="{BB962C8B-B14F-4D97-AF65-F5344CB8AC3E}">
        <p14:creationId xmlns:p14="http://schemas.microsoft.com/office/powerpoint/2010/main" val="6197228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8444" y="3748063"/>
            <a:ext cx="986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বয়স্ক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6953" y="4662043"/>
            <a:ext cx="970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ক্লান্ত,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9433" y="5637579"/>
            <a:ext cx="8851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জন্তু,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3283" y="2502036"/>
            <a:ext cx="11341290" cy="646331"/>
            <a:chOff x="491319" y="324949"/>
            <a:chExt cx="11341290" cy="646331"/>
          </a:xfrm>
        </p:grpSpPr>
        <p:sp>
          <p:nvSpPr>
            <p:cNvPr id="6" name="Rounded Rectangle 5"/>
            <p:cNvSpPr/>
            <p:nvPr/>
          </p:nvSpPr>
          <p:spPr>
            <a:xfrm>
              <a:off x="491319" y="324949"/>
              <a:ext cx="9921923" cy="589451"/>
            </a:xfrm>
            <a:prstGeom prst="roundRect">
              <a:avLst>
                <a:gd name="adj" fmla="val 50000"/>
              </a:avLst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71541" y="324949"/>
              <a:ext cx="110610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 বন্ধুরা এই শব্দগুলো দিয়ে একটি করে বাক্য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গঠন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করো…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2193209" y="4041163"/>
            <a:ext cx="859809" cy="136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113" y="4985208"/>
            <a:ext cx="981541" cy="2255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209" y="5958430"/>
            <a:ext cx="981541" cy="2255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34343" y="3755599"/>
            <a:ext cx="3767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বয়স্ক মানুষকে সাহায্য করো।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4113" y="932761"/>
            <a:ext cx="5786651" cy="748585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 দলের কাজঃ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শব্দ দিয়ে বাক্য গঠন করো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194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0166" y="259309"/>
            <a:ext cx="11791665" cy="668740"/>
          </a:xfrm>
          <a:prstGeom prst="roundRect">
            <a:avLst>
              <a:gd name="adj" fmla="val 50000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খুঁ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 বের করি ও এর  অর্থ লেখি...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38036" y="1477242"/>
            <a:ext cx="1371599" cy="81251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কানন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12389" y="1489715"/>
            <a:ext cx="1944805" cy="78333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কুসুমকলি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268563" y="1378586"/>
            <a:ext cx="1733264" cy="807107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ভোর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53" y="5547806"/>
            <a:ext cx="2444708" cy="859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524" y="5395151"/>
            <a:ext cx="2926334" cy="11827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801" y="5492938"/>
            <a:ext cx="3310415" cy="9693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677" y="2595833"/>
            <a:ext cx="3725839" cy="2650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02" y="2595833"/>
            <a:ext cx="3380475" cy="2650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116" y="2636230"/>
            <a:ext cx="3494100" cy="25694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975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1069"/>
            <a:ext cx="6328196" cy="1383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70" y="1574981"/>
            <a:ext cx="8516202" cy="46211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041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5677469" y="272956"/>
            <a:ext cx="6196084" cy="1214650"/>
          </a:xfrm>
          <a:prstGeom prst="irregularSeal2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395784" y="272956"/>
            <a:ext cx="4271750" cy="982638"/>
          </a:xfrm>
          <a:prstGeom prst="cube">
            <a:avLst>
              <a:gd name="adj" fmla="val 2836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গুলো ভেঙ্গে নতুন শব্দ লেখ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6036" y="1824135"/>
            <a:ext cx="2019868" cy="914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17742" y="2836347"/>
            <a:ext cx="309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5970" y="5636525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40191" y="1681170"/>
            <a:ext cx="721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60345" y="1979382"/>
            <a:ext cx="914400" cy="6231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80057" y="1812279"/>
            <a:ext cx="6206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592" y="3195916"/>
            <a:ext cx="926672" cy="6340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200" y="3158470"/>
            <a:ext cx="926672" cy="6340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808" y="4340554"/>
            <a:ext cx="926672" cy="6340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592" y="4290735"/>
            <a:ext cx="926672" cy="6340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751" y="5371818"/>
            <a:ext cx="926672" cy="6340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592" y="5358173"/>
            <a:ext cx="926672" cy="6340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200" y="1953877"/>
            <a:ext cx="926672" cy="640135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696036" y="3087033"/>
            <a:ext cx="2171619" cy="9144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ক্লা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62762" y="2875324"/>
            <a:ext cx="7136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11234" y="4234766"/>
            <a:ext cx="1939606" cy="914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as-IN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ন্তু</a:t>
            </a:r>
            <a:endParaRPr lang="as-IN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9468" y="4230662"/>
            <a:ext cx="6062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11235" y="5442362"/>
            <a:ext cx="1804670" cy="914400"/>
          </a:xfrm>
          <a:prstGeom prst="roundRect">
            <a:avLst>
              <a:gd name="adj" fmla="val 4950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33908" y="5408794"/>
            <a:ext cx="7425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84144" y="21092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569031" y="1829283"/>
            <a:ext cx="59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63287" y="3033833"/>
            <a:ext cx="5998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25136" y="3082568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84616" y="4218144"/>
            <a:ext cx="497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06464" y="4212955"/>
            <a:ext cx="574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43686" y="5258346"/>
            <a:ext cx="603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93020" y="5258346"/>
            <a:ext cx="710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112" y="2920559"/>
            <a:ext cx="1261981" cy="145097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603" y="3978241"/>
            <a:ext cx="1261981" cy="145097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135" y="5024705"/>
            <a:ext cx="1261981" cy="1450974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8814333" y="1824136"/>
            <a:ext cx="2895444" cy="778378"/>
          </a:xfrm>
          <a:prstGeom prst="roundRect">
            <a:avLst>
              <a:gd name="adj" fmla="val 429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বয়স্ক, পুরস্কার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814333" y="2992785"/>
            <a:ext cx="2895445" cy="7997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ক্লান্ত, ক্লেশ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876040" y="4135247"/>
            <a:ext cx="2833738" cy="83934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জন্তু, শান্ত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5408" y="5258346"/>
            <a:ext cx="2664369" cy="74751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9442706" y="5380995"/>
            <a:ext cx="19014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বিজ্ঞ, অজ্ঞ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62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7274" y="363452"/>
            <a:ext cx="8356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পাখি নিয়ে তিনটি বাক্য লেখো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2" y="1617785"/>
            <a:ext cx="8159261" cy="4403187"/>
          </a:xfrm>
          <a:prstGeom prst="rect">
            <a:avLst/>
          </a:prstGeom>
          <a:ln w="1905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53871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617" y="1222056"/>
            <a:ext cx="9016765" cy="4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71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810" y="754743"/>
            <a:ext cx="4517408" cy="54276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1275105" y="2724461"/>
            <a:ext cx="3971499" cy="914400"/>
          </a:xfrm>
          <a:prstGeom prst="roundRect">
            <a:avLst>
              <a:gd name="adj" fmla="val 50000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নিরাময়মূলক ব্যবস্থা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04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8" y="682388"/>
            <a:ext cx="9990161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734394" y="6059606"/>
            <a:ext cx="10377468" cy="566382"/>
          </a:xfrm>
          <a:prstGeom prst="roundRect">
            <a:avLst>
              <a:gd name="adj" fmla="val 50000"/>
            </a:avLst>
          </a:prstGeom>
          <a:solidFill>
            <a:srgbClr val="FFCCFF">
              <a:alpha val="83922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আরও পাঁচটি পাখির নাম লিখে আনবে।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8019" y="225188"/>
            <a:ext cx="2811438" cy="914400"/>
          </a:xfrm>
          <a:prstGeom prst="roundRect">
            <a:avLst>
              <a:gd name="adj" fmla="val 50000"/>
            </a:avLst>
          </a:prstGeom>
          <a:solidFill>
            <a:srgbClr val="FF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2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11369" y="2377116"/>
            <a:ext cx="465223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13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3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543" y="856341"/>
            <a:ext cx="6635954" cy="5257539"/>
          </a:xfrm>
          <a:prstGeom prst="ellipse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51968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638799" y="501555"/>
            <a:ext cx="1184032" cy="5882186"/>
          </a:xfrm>
          <a:prstGeom prst="ellipse">
            <a:avLst/>
          </a:prstGeom>
          <a:ln w="28575">
            <a:solidFill>
              <a:schemeClr val="tx1"/>
            </a:solidFill>
          </a:ln>
          <a:scene3d>
            <a:camera prst="isometricOffAxis2Left">
              <a:rot lat="1200000" lon="2400000" rev="0"/>
            </a:camera>
            <a:lightRig rig="threePt" dir="t"/>
          </a:scene3d>
          <a:sp3d extrusionH="76200" contourW="12700">
            <a:bevelT w="114300" prst="hardEdge"/>
            <a:extrusionClr>
              <a:schemeClr val="accent1">
                <a:lumMod val="75000"/>
              </a:schemeClr>
            </a:extrusionClr>
            <a:contourClr>
              <a:srgbClr val="00B0F0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92871" y="3609411"/>
            <a:ext cx="40670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চতুর্থ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পাখি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জগ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 বোন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পাখিদের কথা।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ছাত্র-ছাত্রীঃ ৫০ জন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9994" y="3794077"/>
            <a:ext cx="48958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রোকসানা ইয়াসমিন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মল্লিকপুর মডেল সরকারি প্রাথমিক বিদ্যালয়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 সদর, সুনামগঞ্জ।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ID: rukshanayasmin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8" t="2787" r="26398" b="60597"/>
          <a:stretch/>
        </p:blipFill>
        <p:spPr>
          <a:xfrm>
            <a:off x="1590040" y="773597"/>
            <a:ext cx="2442950" cy="2620370"/>
          </a:xfrm>
          <a:prstGeom prst="ellipse">
            <a:avLst/>
          </a:prstGeom>
          <a:ln w="190500" cap="rnd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054" y="655093"/>
            <a:ext cx="2495300" cy="272955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403606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9" y="1502531"/>
            <a:ext cx="4953000" cy="3248025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127" y="1502532"/>
            <a:ext cx="5076109" cy="3248024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091060" y="222293"/>
            <a:ext cx="31582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2758" y="5199797"/>
            <a:ext cx="4213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ছবি বলতো?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5058" y="5846128"/>
            <a:ext cx="2405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42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31577" y="1730576"/>
            <a:ext cx="6460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চলো আজকে আমরা পড়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0" t="3284" r="6571"/>
          <a:stretch/>
        </p:blipFill>
        <p:spPr>
          <a:xfrm>
            <a:off x="464456" y="1059543"/>
            <a:ext cx="5500915" cy="4775200"/>
          </a:xfrm>
          <a:prstGeom prst="ellipse">
            <a:avLst/>
          </a:prstGeom>
          <a:ln>
            <a:solidFill>
              <a:srgbClr val="00B0F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610702" y="2768149"/>
            <a:ext cx="49359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9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 জগৎ </a:t>
            </a:r>
            <a:endParaRPr lang="en-US" sz="96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00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677" y="335683"/>
            <a:ext cx="919212" cy="6186634"/>
          </a:xfrm>
          <a:ln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wordArtVert">
            <a:normAutofit fontScale="90000"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53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5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 ন ফ ল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017" y="513891"/>
            <a:ext cx="9484057" cy="58685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১.১.১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 সহযোগে গঠিত শব্দ শুনে বলতে পারবে,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বলা:</a:t>
            </a:r>
            <a:r>
              <a:rPr lang="bn-IN" sz="4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b="1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১.২.১ যুক্তব্যঞ্জন সহযোগে তৈরি শব্দ স্পষ্ট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দ্ধভাবে বলতে পারবে,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পড়া:</a:t>
            </a:r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 ব্যবহৃত শব্দ শ্রবণযোগ্য স্পষ্ট স্বরে ও প্রমিত উচ্চারণে পড়তে পারবে,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১.৫.২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 ব্যবহৃত বাক্য শ্রবণযোগ্য স্পষ্ট স্বরে ও প্রমিত উচ্চারণে সাবলীলভাবে পড়তে পারবে, 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লেখা:</a:t>
            </a:r>
            <a:endParaRPr lang="bn-IN" sz="4000" b="1" dirty="0" smtClean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১.৪.১ পাঠ্যাংশে ব্যবহৃত শব্দ দিয়ে নতুন বাক্য লিখতে পারবে,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১.৫.১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পাঠবহির্ভূত শব্দ দিয়ে নতুন নতুন বাক্য লিখতে পারবে। </a:t>
            </a:r>
            <a:endParaRPr lang="en-US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27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53489" y="267286"/>
            <a:ext cx="2475914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9317" y="1533378"/>
            <a:ext cx="8133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পাঠ্যবই এর 6১ পৃ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খোল এবং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শোন-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0492" y="267286"/>
            <a:ext cx="2250831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বই পড়ি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69" y="2238233"/>
            <a:ext cx="7433619" cy="378042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5">
              <a:lumMod val="75000"/>
            </a:scheme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746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307773" y="275423"/>
            <a:ext cx="2511188" cy="723333"/>
          </a:xfrm>
          <a:prstGeom prst="roundRect">
            <a:avLst>
              <a:gd name="adj" fmla="val 50000"/>
            </a:avLst>
          </a:prstGeom>
          <a:ln w="5715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সমস্বরে 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933" y="5677469"/>
            <a:ext cx="1169613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৪/৫ জন শিক্ষার্থী এই পাঠ্যাংশটুকু পড় এবং অন্যরা সাথে সাথে পড়...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33" y="470847"/>
            <a:ext cx="3245390" cy="4717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60590" r="4995" b="18523"/>
          <a:stretch/>
        </p:blipFill>
        <p:spPr>
          <a:xfrm>
            <a:off x="3534771" y="1598315"/>
            <a:ext cx="8284190" cy="366137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772372" y="275423"/>
            <a:ext cx="2156347" cy="761808"/>
          </a:xfrm>
          <a:prstGeom prst="roundRect">
            <a:avLst>
              <a:gd name="adj" fmla="val 50000"/>
            </a:avLst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50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63" y="5270885"/>
            <a:ext cx="12101609" cy="1420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4394" y="203256"/>
            <a:ext cx="2743438" cy="1176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34" y="1132764"/>
            <a:ext cx="8120418" cy="39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34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68" y="4942531"/>
            <a:ext cx="4060288" cy="109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97" y="1690520"/>
            <a:ext cx="6455391" cy="2934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26368" y="352295"/>
            <a:ext cx="3001143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65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286</Words>
  <Application>Microsoft Office PowerPoint</Application>
  <PresentationFormat>Widescreen</PresentationFormat>
  <Paragraphs>77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Edwardian Script ITC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     শি খ ন ফ 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ICTS</dc:creator>
  <cp:lastModifiedBy>Rukshana Yasmin</cp:lastModifiedBy>
  <cp:revision>136</cp:revision>
  <dcterms:created xsi:type="dcterms:W3CDTF">2019-09-25T13:42:14Z</dcterms:created>
  <dcterms:modified xsi:type="dcterms:W3CDTF">2019-10-17T15:15:13Z</dcterms:modified>
</cp:coreProperties>
</file>