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2" r:id="rId2"/>
    <p:sldId id="256" r:id="rId3"/>
    <p:sldId id="273" r:id="rId4"/>
    <p:sldId id="270" r:id="rId5"/>
    <p:sldId id="258" r:id="rId6"/>
    <p:sldId id="257" r:id="rId7"/>
    <p:sldId id="259" r:id="rId8"/>
    <p:sldId id="261" r:id="rId9"/>
    <p:sldId id="262" r:id="rId10"/>
    <p:sldId id="263" r:id="rId11"/>
    <p:sldId id="264" r:id="rId12"/>
    <p:sldId id="269" r:id="rId13"/>
    <p:sldId id="265" r:id="rId14"/>
    <p:sldId id="267" r:id="rId15"/>
    <p:sldId id="266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583E7"/>
    <a:srgbClr val="A5E7B2"/>
    <a:srgbClr val="FFFFFF"/>
    <a:srgbClr val="D4AFD5"/>
    <a:srgbClr val="6EC2B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26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6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BEA519-0335-44DC-91DF-C6065B790BE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E5C10B-69BF-4E64-8303-550A87F7656C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76200">
          <a:solidFill>
            <a:srgbClr val="7030A0"/>
          </a:solidFill>
        </a:ln>
      </dgm:spPr>
      <dgm:t>
        <a:bodyPr/>
        <a:lstStyle/>
        <a:p>
          <a:r>
            <a:rPr lang="bn-IN" sz="2800" b="1" dirty="0" smtClean="0">
              <a:latin typeface="NikoshBAN" pitchFamily="2" charset="0"/>
              <a:cs typeface="NikoshBAN" pitchFamily="2" charset="0"/>
            </a:rPr>
            <a:t>দলে আলোচনা কর। 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4FE057C5-6661-44E5-BCC3-0A595A09BC43}" type="parTrans" cxnId="{9A0C0D3E-A558-4C3A-9BA2-556A8FEFA512}">
      <dgm:prSet/>
      <dgm:spPr/>
      <dgm:t>
        <a:bodyPr/>
        <a:lstStyle/>
        <a:p>
          <a:endParaRPr lang="en-US"/>
        </a:p>
      </dgm:t>
    </dgm:pt>
    <dgm:pt modelId="{11D4BC93-AF06-4B1A-934C-ED5277E58127}" type="sibTrans" cxnId="{9A0C0D3E-A558-4C3A-9BA2-556A8FEFA512}">
      <dgm:prSet/>
      <dgm:spPr/>
      <dgm:t>
        <a:bodyPr/>
        <a:lstStyle/>
        <a:p>
          <a:endParaRPr lang="en-US"/>
        </a:p>
      </dgm:t>
    </dgm:pt>
    <dgm:pt modelId="{365D7F8F-117D-428F-8DBE-A1096ED426A5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57150">
          <a:solidFill>
            <a:srgbClr val="FF00FF"/>
          </a:solidFill>
        </a:ln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সকালে কি খাও?  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EA6D0C8-C68F-4E55-9088-E1C922F84107}" type="parTrans" cxnId="{30ADCDC9-07E0-4EBF-92B8-6FCEA0FB13F2}">
      <dgm:prSet/>
      <dgm:spPr/>
      <dgm:t>
        <a:bodyPr/>
        <a:lstStyle/>
        <a:p>
          <a:endParaRPr lang="en-US"/>
        </a:p>
      </dgm:t>
    </dgm:pt>
    <dgm:pt modelId="{F0B194C2-6579-4910-8DAC-F244872895E4}" type="sibTrans" cxnId="{30ADCDC9-07E0-4EBF-92B8-6FCEA0FB13F2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8A2E51F0-6100-4170-9B6C-9D5375384B9B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57150">
          <a:solidFill>
            <a:srgbClr val="002060"/>
          </a:solidFill>
        </a:ln>
      </dgm:spPr>
      <dgm:t>
        <a:bodyPr/>
        <a:lstStyle/>
        <a:p>
          <a:r>
            <a:rPr lang="bn-IN" sz="2400" b="1" dirty="0" smtClean="0">
              <a:latin typeface="NikoshBAN" pitchFamily="2" charset="0"/>
              <a:cs typeface="NikoshBAN" pitchFamily="2" charset="0"/>
            </a:rPr>
            <a:t>রাতে কি খাও? 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4B991087-31F9-4435-99E1-719969CBEC74}" type="parTrans" cxnId="{DEF79418-6FF9-45DB-BAA1-434C40C1777C}">
      <dgm:prSet/>
      <dgm:spPr/>
      <dgm:t>
        <a:bodyPr/>
        <a:lstStyle/>
        <a:p>
          <a:endParaRPr lang="en-US"/>
        </a:p>
      </dgm:t>
    </dgm:pt>
    <dgm:pt modelId="{10B5011D-5D60-4677-8D64-CDD7561F5035}" type="sibTrans" cxnId="{DEF79418-6FF9-45DB-BAA1-434C40C1777C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8D604928-1DAC-4448-8800-B0B4B482012C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57150">
          <a:solidFill>
            <a:srgbClr val="FF0000"/>
          </a:solidFill>
        </a:ln>
      </dgm:spPr>
      <dgm:t>
        <a:bodyPr/>
        <a:lstStyle/>
        <a:p>
          <a:r>
            <a:rPr lang="bn-IN" sz="2400" b="1" dirty="0" smtClean="0">
              <a:latin typeface="NikoshBAN" pitchFamily="2" charset="0"/>
              <a:cs typeface="NikoshBAN" pitchFamily="2" charset="0"/>
            </a:rPr>
            <a:t>বিকালে কি কর? 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8B7F17CE-64CD-415B-ABCB-2F40FFB7F35D}" type="parTrans" cxnId="{82F8A757-7D1C-4AE8-AF2C-A5AF3F1FEB3B}">
      <dgm:prSet/>
      <dgm:spPr/>
      <dgm:t>
        <a:bodyPr/>
        <a:lstStyle/>
        <a:p>
          <a:endParaRPr lang="en-US"/>
        </a:p>
      </dgm:t>
    </dgm:pt>
    <dgm:pt modelId="{45DB4C48-E900-4B20-8E28-D9F1B7465F88}" type="sibTrans" cxnId="{82F8A757-7D1C-4AE8-AF2C-A5AF3F1FEB3B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B7E09CBF-5AA7-496E-8EE1-5F8C89727FDA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57150">
          <a:solidFill>
            <a:srgbClr val="C00000"/>
          </a:solidFill>
        </a:ln>
      </dgm:spPr>
      <dgm:t>
        <a:bodyPr/>
        <a:lstStyle/>
        <a:p>
          <a:r>
            <a:rPr lang="bn-IN" sz="2400" b="1" dirty="0" smtClean="0">
              <a:latin typeface="NikoshBAN" pitchFamily="2" charset="0"/>
              <a:cs typeface="NikoshBAN" pitchFamily="2" charset="0"/>
            </a:rPr>
            <a:t>দুপুরে কি খাও?  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86B64FA5-3530-4C42-9C44-135F9BB2CEFF}" type="parTrans" cxnId="{4EAD5184-2746-4E0D-9332-1955837F6D3C}">
      <dgm:prSet/>
      <dgm:spPr/>
      <dgm:t>
        <a:bodyPr/>
        <a:lstStyle/>
        <a:p>
          <a:endParaRPr lang="en-US"/>
        </a:p>
      </dgm:t>
    </dgm:pt>
    <dgm:pt modelId="{7CA7C98A-DD0D-4C98-93A6-0A1194533EC4}" type="sibTrans" cxnId="{4EAD5184-2746-4E0D-9332-1955837F6D3C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CA0867A7-33B4-48F2-8C85-C611DEA446A4}" type="pres">
      <dgm:prSet presAssocID="{0DBEA519-0335-44DC-91DF-C6065B790BE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976051-448F-42B5-82B4-50BAA1E5F75A}" type="pres">
      <dgm:prSet presAssocID="{67E5C10B-69BF-4E64-8303-550A87F7656C}" presName="centerShape" presStyleLbl="node0" presStyleIdx="0" presStyleCnt="1"/>
      <dgm:spPr/>
      <dgm:t>
        <a:bodyPr/>
        <a:lstStyle/>
        <a:p>
          <a:endParaRPr lang="en-US"/>
        </a:p>
      </dgm:t>
    </dgm:pt>
    <dgm:pt modelId="{23083598-85B6-4A71-9CE2-FB38CFC920E3}" type="pres">
      <dgm:prSet presAssocID="{365D7F8F-117D-428F-8DBE-A1096ED426A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95A71-2CFD-43B0-A223-13E267452287}" type="pres">
      <dgm:prSet presAssocID="{365D7F8F-117D-428F-8DBE-A1096ED426A5}" presName="dummy" presStyleCnt="0"/>
      <dgm:spPr/>
    </dgm:pt>
    <dgm:pt modelId="{E97143A7-6D63-4F6C-A79D-C3CC6F14C8CF}" type="pres">
      <dgm:prSet presAssocID="{F0B194C2-6579-4910-8DAC-F244872895E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5FA8304-08B2-4C77-8FD4-AA543F205160}" type="pres">
      <dgm:prSet presAssocID="{8A2E51F0-6100-4170-9B6C-9D5375384B9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7C9DF-9621-4B9F-95F2-8E3B928064A0}" type="pres">
      <dgm:prSet presAssocID="{8A2E51F0-6100-4170-9B6C-9D5375384B9B}" presName="dummy" presStyleCnt="0"/>
      <dgm:spPr/>
    </dgm:pt>
    <dgm:pt modelId="{1BDFD9D9-106F-47A8-A04E-F365CB9B78FC}" type="pres">
      <dgm:prSet presAssocID="{10B5011D-5D60-4677-8D64-CDD7561F503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D3FE4A4-ACA2-4F52-98AC-CD4641B6F226}" type="pres">
      <dgm:prSet presAssocID="{8D604928-1DAC-4448-8800-B0B4B482012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51130-96B5-4BCE-A688-144B7A0DCCC7}" type="pres">
      <dgm:prSet presAssocID="{8D604928-1DAC-4448-8800-B0B4B482012C}" presName="dummy" presStyleCnt="0"/>
      <dgm:spPr/>
    </dgm:pt>
    <dgm:pt modelId="{4DAAB232-A213-40F8-B0B4-DFCCCA7CA171}" type="pres">
      <dgm:prSet presAssocID="{45DB4C48-E900-4B20-8E28-D9F1B7465F8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F17CEEC-1168-4C1D-BD12-D8F8B746E6E2}" type="pres">
      <dgm:prSet presAssocID="{B7E09CBF-5AA7-496E-8EE1-5F8C89727FD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8A2C8-E2D8-49BE-8069-A1B480F99185}" type="pres">
      <dgm:prSet presAssocID="{B7E09CBF-5AA7-496E-8EE1-5F8C89727FDA}" presName="dummy" presStyleCnt="0"/>
      <dgm:spPr/>
    </dgm:pt>
    <dgm:pt modelId="{F220A98D-D94F-4374-9BBF-6E1B65B78D0C}" type="pres">
      <dgm:prSet presAssocID="{7CA7C98A-DD0D-4C98-93A6-0A1194533EC4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379108F4-8EF1-4E43-8B96-A238F5D98051}" type="presOf" srcId="{8D604928-1DAC-4448-8800-B0B4B482012C}" destId="{5D3FE4A4-ACA2-4F52-98AC-CD4641B6F226}" srcOrd="0" destOrd="0" presId="urn:microsoft.com/office/officeart/2005/8/layout/radial6"/>
    <dgm:cxn modelId="{9A0C0D3E-A558-4C3A-9BA2-556A8FEFA512}" srcId="{0DBEA519-0335-44DC-91DF-C6065B790BEC}" destId="{67E5C10B-69BF-4E64-8303-550A87F7656C}" srcOrd="0" destOrd="0" parTransId="{4FE057C5-6661-44E5-BCC3-0A595A09BC43}" sibTransId="{11D4BC93-AF06-4B1A-934C-ED5277E58127}"/>
    <dgm:cxn modelId="{090B4953-6740-4193-91CD-9875C6326051}" type="presOf" srcId="{7CA7C98A-DD0D-4C98-93A6-0A1194533EC4}" destId="{F220A98D-D94F-4374-9BBF-6E1B65B78D0C}" srcOrd="0" destOrd="0" presId="urn:microsoft.com/office/officeart/2005/8/layout/radial6"/>
    <dgm:cxn modelId="{12EDCAF0-064C-4DBA-8848-4CAC429F2557}" type="presOf" srcId="{F0B194C2-6579-4910-8DAC-F244872895E4}" destId="{E97143A7-6D63-4F6C-A79D-C3CC6F14C8CF}" srcOrd="0" destOrd="0" presId="urn:microsoft.com/office/officeart/2005/8/layout/radial6"/>
    <dgm:cxn modelId="{96882DD3-98C8-4EE5-BC01-62EA5D33ED92}" type="presOf" srcId="{0DBEA519-0335-44DC-91DF-C6065B790BEC}" destId="{CA0867A7-33B4-48F2-8C85-C611DEA446A4}" srcOrd="0" destOrd="0" presId="urn:microsoft.com/office/officeart/2005/8/layout/radial6"/>
    <dgm:cxn modelId="{4EAD5184-2746-4E0D-9332-1955837F6D3C}" srcId="{67E5C10B-69BF-4E64-8303-550A87F7656C}" destId="{B7E09CBF-5AA7-496E-8EE1-5F8C89727FDA}" srcOrd="3" destOrd="0" parTransId="{86B64FA5-3530-4C42-9C44-135F9BB2CEFF}" sibTransId="{7CA7C98A-DD0D-4C98-93A6-0A1194533EC4}"/>
    <dgm:cxn modelId="{B6367ACB-CE80-4447-AA34-65E31160490D}" type="presOf" srcId="{B7E09CBF-5AA7-496E-8EE1-5F8C89727FDA}" destId="{BF17CEEC-1168-4C1D-BD12-D8F8B746E6E2}" srcOrd="0" destOrd="0" presId="urn:microsoft.com/office/officeart/2005/8/layout/radial6"/>
    <dgm:cxn modelId="{82F8A757-7D1C-4AE8-AF2C-A5AF3F1FEB3B}" srcId="{67E5C10B-69BF-4E64-8303-550A87F7656C}" destId="{8D604928-1DAC-4448-8800-B0B4B482012C}" srcOrd="2" destOrd="0" parTransId="{8B7F17CE-64CD-415B-ABCB-2F40FFB7F35D}" sibTransId="{45DB4C48-E900-4B20-8E28-D9F1B7465F88}"/>
    <dgm:cxn modelId="{10EA88B6-0DE8-4132-958D-24DBA1AE332F}" type="presOf" srcId="{8A2E51F0-6100-4170-9B6C-9D5375384B9B}" destId="{C5FA8304-08B2-4C77-8FD4-AA543F205160}" srcOrd="0" destOrd="0" presId="urn:microsoft.com/office/officeart/2005/8/layout/radial6"/>
    <dgm:cxn modelId="{30ADCDC9-07E0-4EBF-92B8-6FCEA0FB13F2}" srcId="{67E5C10B-69BF-4E64-8303-550A87F7656C}" destId="{365D7F8F-117D-428F-8DBE-A1096ED426A5}" srcOrd="0" destOrd="0" parTransId="{AEA6D0C8-C68F-4E55-9088-E1C922F84107}" sibTransId="{F0B194C2-6579-4910-8DAC-F244872895E4}"/>
    <dgm:cxn modelId="{F4A311E9-5BBC-4550-9A27-F2EEF7502229}" type="presOf" srcId="{67E5C10B-69BF-4E64-8303-550A87F7656C}" destId="{15976051-448F-42B5-82B4-50BAA1E5F75A}" srcOrd="0" destOrd="0" presId="urn:microsoft.com/office/officeart/2005/8/layout/radial6"/>
    <dgm:cxn modelId="{03D96CF2-70D3-43FC-94E6-5E5DB369CDB9}" type="presOf" srcId="{10B5011D-5D60-4677-8D64-CDD7561F5035}" destId="{1BDFD9D9-106F-47A8-A04E-F365CB9B78FC}" srcOrd="0" destOrd="0" presId="urn:microsoft.com/office/officeart/2005/8/layout/radial6"/>
    <dgm:cxn modelId="{D5F1426E-65EF-4C27-BB71-8653A6E214FF}" type="presOf" srcId="{45DB4C48-E900-4B20-8E28-D9F1B7465F88}" destId="{4DAAB232-A213-40F8-B0B4-DFCCCA7CA171}" srcOrd="0" destOrd="0" presId="urn:microsoft.com/office/officeart/2005/8/layout/radial6"/>
    <dgm:cxn modelId="{DEF79418-6FF9-45DB-BAA1-434C40C1777C}" srcId="{67E5C10B-69BF-4E64-8303-550A87F7656C}" destId="{8A2E51F0-6100-4170-9B6C-9D5375384B9B}" srcOrd="1" destOrd="0" parTransId="{4B991087-31F9-4435-99E1-719969CBEC74}" sibTransId="{10B5011D-5D60-4677-8D64-CDD7561F5035}"/>
    <dgm:cxn modelId="{27353257-DE67-4191-B4B4-8014ED853350}" type="presOf" srcId="{365D7F8F-117D-428F-8DBE-A1096ED426A5}" destId="{23083598-85B6-4A71-9CE2-FB38CFC920E3}" srcOrd="0" destOrd="0" presId="urn:microsoft.com/office/officeart/2005/8/layout/radial6"/>
    <dgm:cxn modelId="{DD4D8CF6-6470-4008-9200-391BE271962D}" type="presParOf" srcId="{CA0867A7-33B4-48F2-8C85-C611DEA446A4}" destId="{15976051-448F-42B5-82B4-50BAA1E5F75A}" srcOrd="0" destOrd="0" presId="urn:microsoft.com/office/officeart/2005/8/layout/radial6"/>
    <dgm:cxn modelId="{20456842-80B8-49C4-A81A-35798FCF76A1}" type="presParOf" srcId="{CA0867A7-33B4-48F2-8C85-C611DEA446A4}" destId="{23083598-85B6-4A71-9CE2-FB38CFC920E3}" srcOrd="1" destOrd="0" presId="urn:microsoft.com/office/officeart/2005/8/layout/radial6"/>
    <dgm:cxn modelId="{4C611632-8661-4AD0-86FC-A0760BABC5DB}" type="presParOf" srcId="{CA0867A7-33B4-48F2-8C85-C611DEA446A4}" destId="{CA095A71-2CFD-43B0-A223-13E267452287}" srcOrd="2" destOrd="0" presId="urn:microsoft.com/office/officeart/2005/8/layout/radial6"/>
    <dgm:cxn modelId="{2AD4DD8E-5695-44F3-8BBF-E6F050A06E5D}" type="presParOf" srcId="{CA0867A7-33B4-48F2-8C85-C611DEA446A4}" destId="{E97143A7-6D63-4F6C-A79D-C3CC6F14C8CF}" srcOrd="3" destOrd="0" presId="urn:microsoft.com/office/officeart/2005/8/layout/radial6"/>
    <dgm:cxn modelId="{A5A40CFB-3397-40F4-930B-38CEBAA70980}" type="presParOf" srcId="{CA0867A7-33B4-48F2-8C85-C611DEA446A4}" destId="{C5FA8304-08B2-4C77-8FD4-AA543F205160}" srcOrd="4" destOrd="0" presId="urn:microsoft.com/office/officeart/2005/8/layout/radial6"/>
    <dgm:cxn modelId="{AC58FCC5-598C-4435-B2B7-6B8789159CF3}" type="presParOf" srcId="{CA0867A7-33B4-48F2-8C85-C611DEA446A4}" destId="{6AF7C9DF-9621-4B9F-95F2-8E3B928064A0}" srcOrd="5" destOrd="0" presId="urn:microsoft.com/office/officeart/2005/8/layout/radial6"/>
    <dgm:cxn modelId="{B7A06697-07C1-4D9C-90B0-6ED45B4CD967}" type="presParOf" srcId="{CA0867A7-33B4-48F2-8C85-C611DEA446A4}" destId="{1BDFD9D9-106F-47A8-A04E-F365CB9B78FC}" srcOrd="6" destOrd="0" presId="urn:microsoft.com/office/officeart/2005/8/layout/radial6"/>
    <dgm:cxn modelId="{9A6C748C-1560-4E9D-A9CF-CA8C52DA74E8}" type="presParOf" srcId="{CA0867A7-33B4-48F2-8C85-C611DEA446A4}" destId="{5D3FE4A4-ACA2-4F52-98AC-CD4641B6F226}" srcOrd="7" destOrd="0" presId="urn:microsoft.com/office/officeart/2005/8/layout/radial6"/>
    <dgm:cxn modelId="{F4B94E58-3460-4A4E-82D9-C57B189D1450}" type="presParOf" srcId="{CA0867A7-33B4-48F2-8C85-C611DEA446A4}" destId="{DE751130-96B5-4BCE-A688-144B7A0DCCC7}" srcOrd="8" destOrd="0" presId="urn:microsoft.com/office/officeart/2005/8/layout/radial6"/>
    <dgm:cxn modelId="{56BE0336-6461-4408-ADB4-45AC5380CD06}" type="presParOf" srcId="{CA0867A7-33B4-48F2-8C85-C611DEA446A4}" destId="{4DAAB232-A213-40F8-B0B4-DFCCCA7CA171}" srcOrd="9" destOrd="0" presId="urn:microsoft.com/office/officeart/2005/8/layout/radial6"/>
    <dgm:cxn modelId="{473C8CC7-672D-4A22-AA98-F7F5AF3C4C08}" type="presParOf" srcId="{CA0867A7-33B4-48F2-8C85-C611DEA446A4}" destId="{BF17CEEC-1168-4C1D-BD12-D8F8B746E6E2}" srcOrd="10" destOrd="0" presId="urn:microsoft.com/office/officeart/2005/8/layout/radial6"/>
    <dgm:cxn modelId="{BF971581-A41D-4906-8408-A5369B1FA5A5}" type="presParOf" srcId="{CA0867A7-33B4-48F2-8C85-C611DEA446A4}" destId="{1B88A2C8-E2D8-49BE-8069-A1B480F99185}" srcOrd="11" destOrd="0" presId="urn:microsoft.com/office/officeart/2005/8/layout/radial6"/>
    <dgm:cxn modelId="{A8FE9BDA-DFA2-4F38-A585-03FFFA00AC7E}" type="presParOf" srcId="{CA0867A7-33B4-48F2-8C85-C611DEA446A4}" destId="{F220A98D-D94F-4374-9BBF-6E1B65B78D0C}" srcOrd="12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050BEC4-8B31-4473-A3ED-035A3418DF6E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8E1EC5C-5307-436D-93DE-CCF63667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33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BEC4-8B31-4473-A3ED-035A3418DF6E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EC5C-5307-436D-93DE-CCF63667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142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50BEC4-8B31-4473-A3ED-035A3418DF6E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8E1EC5C-5307-436D-93DE-CCF63667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055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50BEC4-8B31-4473-A3ED-035A3418DF6E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8E1EC5C-5307-436D-93DE-CCF636674E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38375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50BEC4-8B31-4473-A3ED-035A3418DF6E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8E1EC5C-5307-436D-93DE-CCF63667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8475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BEC4-8B31-4473-A3ED-035A3418DF6E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EC5C-5307-436D-93DE-CCF63667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0038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BEC4-8B31-4473-A3ED-035A3418DF6E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EC5C-5307-436D-93DE-CCF63667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715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BEC4-8B31-4473-A3ED-035A3418DF6E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EC5C-5307-436D-93DE-CCF63667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6726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50BEC4-8B31-4473-A3ED-035A3418DF6E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8E1EC5C-5307-436D-93DE-CCF63667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937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BEC4-8B31-4473-A3ED-035A3418DF6E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EC5C-5307-436D-93DE-CCF63667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985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50BEC4-8B31-4473-A3ED-035A3418DF6E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8E1EC5C-5307-436D-93DE-CCF63667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053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BEC4-8B31-4473-A3ED-035A3418DF6E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EC5C-5307-436D-93DE-CCF63667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99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BEC4-8B31-4473-A3ED-035A3418DF6E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EC5C-5307-436D-93DE-CCF63667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294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BEC4-8B31-4473-A3ED-035A3418DF6E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EC5C-5307-436D-93DE-CCF63667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49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BEC4-8B31-4473-A3ED-035A3418DF6E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EC5C-5307-436D-93DE-CCF63667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583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BEC4-8B31-4473-A3ED-035A3418DF6E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EC5C-5307-436D-93DE-CCF63667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821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BEC4-8B31-4473-A3ED-035A3418DF6E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EC5C-5307-436D-93DE-CCF63667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025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0BEC4-8B31-4473-A3ED-035A3418DF6E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1EC5C-5307-436D-93DE-CCF63667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980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6000"/>
            <a:lum/>
          </a:blip>
          <a:srcRect/>
          <a:stretch>
            <a:fillRect l="-4000" t="-15000" r="-2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phy (1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1" y="1814286"/>
            <a:ext cx="6110515" cy="4572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61181" y="0"/>
            <a:ext cx="4740400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2000"/>
            <a:lum/>
          </a:blip>
          <a:srcRect/>
          <a:stretch>
            <a:fillRect l="-63000" r="-64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7939" y="5613009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রোগমুক্ত ও সুস্থ্য থাকবে।</a:t>
            </a:r>
            <a:endParaRPr lang="en-US" sz="36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101" y="647111"/>
            <a:ext cx="4628270" cy="3066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131126" y="3938954"/>
            <a:ext cx="109517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সবজি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wnload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38" y="715692"/>
            <a:ext cx="2857500" cy="3040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 descr="images (1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4456" y="737986"/>
            <a:ext cx="2619375" cy="2905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882683" y="3727940"/>
            <a:ext cx="1309974" cy="1015663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শা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04970" y="4974659"/>
            <a:ext cx="5750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এগুলো খেলে  শরীরে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কেমন থাকে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Click="0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6000"/>
            <a:lum/>
          </a:blip>
          <a:srcRect/>
          <a:stretch>
            <a:fillRect l="-16000"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6098" y="5472331"/>
            <a:ext cx="3896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দুধ , ডিমসহ সবগুলো   স্বাস্থ্যসম্মত খাবার।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654" y="211015"/>
            <a:ext cx="3271471" cy="2616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 descr="15143489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5188" y="233875"/>
            <a:ext cx="2588748" cy="2748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500468" y="2996418"/>
            <a:ext cx="599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দুধ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26880" y="3165231"/>
            <a:ext cx="822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ডিম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9606" y="4768948"/>
            <a:ext cx="3817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এগুলো কি ধরণের খাবার?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Click="0" advTm="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7000" r="-8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(2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854" y="182880"/>
            <a:ext cx="5915851" cy="3534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24342" y="5256014"/>
            <a:ext cx="55034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পঁচা বাসি খাবার স্বাস্থ্যসম্মত নয়।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192173"/>
            <a:ext cx="5655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বলত এগুলো কি স্বাস্থ্যসম্মত খাবার?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33" y="1983546"/>
            <a:ext cx="4079630" cy="3798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Diagram 6"/>
          <p:cNvGraphicFramePr/>
          <p:nvPr/>
        </p:nvGraphicFramePr>
        <p:xfrm>
          <a:off x="4431323" y="1631851"/>
          <a:ext cx="7352714" cy="4548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Flowchart: Alternate Process 8"/>
          <p:cNvSpPr/>
          <p:nvPr/>
        </p:nvSpPr>
        <p:spPr>
          <a:xfrm>
            <a:off x="2489983" y="787791"/>
            <a:ext cx="4220306" cy="612648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cap="all" dirty="0" smtClean="0">
                <a:ln w="12700" cap="sq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dist="38100" dir="6000000" sx="102000" sy="102000" algn="ctr" rotWithShape="0">
                    <a:srgbClr val="000000">
                      <a:alpha val="99000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এসো দলে কাজ করি </a:t>
            </a:r>
            <a:endParaRPr lang="en-US" sz="4400" cap="all" dirty="0">
              <a:ln w="12700" cap="sq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dist="38100" dir="6000000" sx="102000" sy="102000" algn="ctr" rotWithShape="0">
                  <a:srgbClr val="000000">
                    <a:alpha val="99000"/>
                  </a:srgbClr>
                </a:outerShdw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176" y="239150"/>
            <a:ext cx="10820400" cy="1533379"/>
          </a:xfrm>
          <a:scene3d>
            <a:camera prst="perspectiveLeft" fov="3000000">
              <a:rot lat="1200000" lon="1800000" rev="600000"/>
            </a:camera>
            <a:lightRig rig="threePt" dir="t"/>
          </a:scene3d>
          <a:sp3d z="31750"/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9600" b="1" cap="none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মূল্যায়ন </a:t>
            </a:r>
            <a:endParaRPr lang="en-US" sz="9600" b="1" cap="none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871003" y="1885070"/>
            <a:ext cx="8904850" cy="3432517"/>
          </a:xfrm>
          <a:custGeom>
            <a:avLst/>
            <a:gdLst>
              <a:gd name="connsiteX0" fmla="*/ 0 w 8904850"/>
              <a:gd name="connsiteY0" fmla="*/ 572098 h 3432517"/>
              <a:gd name="connsiteX1" fmla="*/ 167564 w 8904850"/>
              <a:gd name="connsiteY1" fmla="*/ 167564 h 3432517"/>
              <a:gd name="connsiteX2" fmla="*/ 572099 w 8904850"/>
              <a:gd name="connsiteY2" fmla="*/ 1 h 3432517"/>
              <a:gd name="connsiteX3" fmla="*/ 8332752 w 8904850"/>
              <a:gd name="connsiteY3" fmla="*/ 0 h 3432517"/>
              <a:gd name="connsiteX4" fmla="*/ 8737286 w 8904850"/>
              <a:gd name="connsiteY4" fmla="*/ 167564 h 3432517"/>
              <a:gd name="connsiteX5" fmla="*/ 8904849 w 8904850"/>
              <a:gd name="connsiteY5" fmla="*/ 572099 h 3432517"/>
              <a:gd name="connsiteX6" fmla="*/ 8904850 w 8904850"/>
              <a:gd name="connsiteY6" fmla="*/ 2860419 h 3432517"/>
              <a:gd name="connsiteX7" fmla="*/ 8737286 w 8904850"/>
              <a:gd name="connsiteY7" fmla="*/ 3264953 h 3432517"/>
              <a:gd name="connsiteX8" fmla="*/ 8332751 w 8904850"/>
              <a:gd name="connsiteY8" fmla="*/ 3432517 h 3432517"/>
              <a:gd name="connsiteX9" fmla="*/ 572098 w 8904850"/>
              <a:gd name="connsiteY9" fmla="*/ 3432517 h 3432517"/>
              <a:gd name="connsiteX10" fmla="*/ 167564 w 8904850"/>
              <a:gd name="connsiteY10" fmla="*/ 3264953 h 3432517"/>
              <a:gd name="connsiteX11" fmla="*/ 1 w 8904850"/>
              <a:gd name="connsiteY11" fmla="*/ 2860418 h 3432517"/>
              <a:gd name="connsiteX12" fmla="*/ 0 w 8904850"/>
              <a:gd name="connsiteY12" fmla="*/ 572098 h 343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04850" h="3432517">
                <a:moveTo>
                  <a:pt x="0" y="572098"/>
                </a:moveTo>
                <a:cubicBezTo>
                  <a:pt x="0" y="420368"/>
                  <a:pt x="60275" y="274853"/>
                  <a:pt x="167564" y="167564"/>
                </a:cubicBezTo>
                <a:cubicBezTo>
                  <a:pt x="274853" y="60275"/>
                  <a:pt x="420369" y="1"/>
                  <a:pt x="572099" y="1"/>
                </a:cubicBezTo>
                <a:lnTo>
                  <a:pt x="8332752" y="0"/>
                </a:lnTo>
                <a:cubicBezTo>
                  <a:pt x="8484482" y="0"/>
                  <a:pt x="8629997" y="60275"/>
                  <a:pt x="8737286" y="167564"/>
                </a:cubicBezTo>
                <a:cubicBezTo>
                  <a:pt x="8844575" y="274853"/>
                  <a:pt x="8904849" y="420369"/>
                  <a:pt x="8904849" y="572099"/>
                </a:cubicBezTo>
                <a:cubicBezTo>
                  <a:pt x="8904849" y="1334872"/>
                  <a:pt x="8904850" y="2097646"/>
                  <a:pt x="8904850" y="2860419"/>
                </a:cubicBezTo>
                <a:cubicBezTo>
                  <a:pt x="8904850" y="3012149"/>
                  <a:pt x="8844576" y="3157664"/>
                  <a:pt x="8737286" y="3264953"/>
                </a:cubicBezTo>
                <a:cubicBezTo>
                  <a:pt x="8629997" y="3372242"/>
                  <a:pt x="8484481" y="3432517"/>
                  <a:pt x="8332751" y="3432517"/>
                </a:cubicBezTo>
                <a:lnTo>
                  <a:pt x="572098" y="3432517"/>
                </a:lnTo>
                <a:cubicBezTo>
                  <a:pt x="420368" y="3432517"/>
                  <a:pt x="274853" y="3372242"/>
                  <a:pt x="167564" y="3264953"/>
                </a:cubicBezTo>
                <a:cubicBezTo>
                  <a:pt x="60275" y="3157664"/>
                  <a:pt x="1" y="3012148"/>
                  <a:pt x="1" y="2860418"/>
                </a:cubicBezTo>
                <a:cubicBezTo>
                  <a:pt x="1" y="2097645"/>
                  <a:pt x="0" y="1334871"/>
                  <a:pt x="0" y="57209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কোন কোন খাবার থেকে আমরা শক্তি পাই?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কোন খাদ্য খেলে আমাদের শরীর বেড়ে উঠে?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কোন কোন খাদ্য আমাদের রোগের হাত থেকে বাঁচায়?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কয়েকটি ভিটামিনযুক্ত খাবারের নাম বল? </a:t>
            </a:r>
          </a:p>
        </p:txBody>
      </p:sp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1543" y="1150262"/>
            <a:ext cx="4158343" cy="881738"/>
          </a:xfrm>
        </p:spPr>
        <p:txBody>
          <a:bodyPr>
            <a:prstTxWarp prst="textStop">
              <a:avLst/>
            </a:prstTxWarp>
            <a:normAutofit fontScale="90000"/>
          </a:bodyPr>
          <a:lstStyle/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পরিকল্পিত কাজ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727939" y="3376246"/>
            <a:ext cx="10130516" cy="295421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bn-I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51314" y="2249714"/>
            <a:ext cx="8723086" cy="2409372"/>
          </a:xfrm>
          <a:prstGeom prst="roundRect">
            <a:avLst/>
          </a:prstGeom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প্রতিদিনের খাবার থেকে একটি ভিটামিনযুক্ত ও স্বাস্থ্যসম্মত খাবারের তালিকা তৈরি আনবে।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5231" y="900333"/>
            <a:ext cx="7155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প্রতিদিন সকালে ভাত খেয়ে স্কুলে  আসবে।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ভালো থেকো সবাই।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rimary+Scho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746" y="2522808"/>
            <a:ext cx="4614203" cy="3512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JitteryDelectableFieldmouse-size_restric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717" y="2528888"/>
            <a:ext cx="4290646" cy="3590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1"/>
          </a:xfrm>
          <a:prstGeom prst="fram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2874" y="4441871"/>
            <a:ext cx="52894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োকসানা ইয়াসমিন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মল্লিকপুর মডেল সরকারি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বিদ্যালয়।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 সদর, সুনামগঞ্জ।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1162" y="4413975"/>
            <a:ext cx="366158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দ্বিতীয়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পরিবেশ পরিচিতি সমাজ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বিজ্ঞান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খাদ্য ও পুষ্টি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স্বাস্থ্যসম্মত খাবার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0609" y="407333"/>
            <a:ext cx="6519672" cy="1446550"/>
          </a:xfrm>
          <a:prstGeom prst="rect">
            <a:avLst/>
          </a:prstGeom>
          <a:noFill/>
        </p:spPr>
        <p:txBody>
          <a:bodyPr wrap="none" rtlCol="0">
            <a:prstTxWarp prst="textDeflate">
              <a:avLst/>
            </a:prstTxWarp>
            <a:spAutoFit/>
          </a:bodyPr>
          <a:lstStyle/>
          <a:p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208" y="1814731"/>
            <a:ext cx="3545058" cy="24618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picture-79865-1524311662.jpg"/>
          <p:cNvPicPr>
            <a:picLocks noChangeAspect="1"/>
          </p:cNvPicPr>
          <p:nvPr/>
        </p:nvPicPr>
        <p:blipFill>
          <a:blip r:embed="rId3"/>
          <a:srcRect l="2688" b="18816"/>
          <a:stretch>
            <a:fillRect/>
          </a:stretch>
        </p:blipFill>
        <p:spPr>
          <a:xfrm>
            <a:off x="1744394" y="1828800"/>
            <a:ext cx="3151163" cy="24899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21947254"/>
      </p:ext>
    </p:extLst>
  </p:cSld>
  <p:clrMapOvr>
    <a:masterClrMapping/>
  </p:clrMapOvr>
  <p:transition spd="med"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1">
                <a:tint val="66000"/>
                <a:satMod val="160000"/>
                <a:alpha val="1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5908" y="2349306"/>
            <a:ext cx="63163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কেমন আছ সবাই? </a:t>
            </a:r>
          </a:p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বলত… </a:t>
            </a:r>
            <a:endParaRPr lang="bn-IN" sz="4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আজকে তোমরা কি খেয়েছ ?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কাল সারা দিন কি খেয়েছ?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এগুলোর মধ্যে প্রধান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কি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810624"/>
            <a:ext cx="3459481" cy="707886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কুশল বিনিময়</a:t>
            </a:r>
            <a:endParaRPr lang="en-US" sz="4000" dirty="0"/>
          </a:p>
        </p:txBody>
      </p:sp>
    </p:spTree>
  </p:cSld>
  <p:clrMapOvr>
    <a:masterClrMapping/>
  </p:clrMapOvr>
  <p:transition spd="med" advClick="0" advTm="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1">
                <a:tint val="66000"/>
                <a:satMod val="160000"/>
                <a:alpha val="1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6579" y="717452"/>
            <a:ext cx="34307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u="sng" dirty="0" smtClean="0">
                <a:latin typeface="NikoshBAN" pitchFamily="2" charset="0"/>
                <a:cs typeface="NikoshBAN" pitchFamily="2" charset="0"/>
              </a:rPr>
              <a:t>বিষয়বস্তু আলোচনা</a:t>
            </a:r>
            <a:endParaRPr lang="en-US" sz="4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218" y="1688124"/>
            <a:ext cx="11690253" cy="4154984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ভাত, রুটি এগুলো খেলে শরীরে শক্তি হয়। মাছ, মাংস,ডাল এসব খেলে আমাদের শরীর বেড়ে উঠে। তোমরা প্রতিদিন কিছু শাকসবজি ও ফল খাবে। এসব খেলে তোমরা 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ো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গ মুক্ত থাকবে। এসবই ভিটামিন যুক্তখাবার। ডিম, দুধ ও অন্যান্য যেসব খাবার নিয়ে আলোচনা করা হলো, তার সবগুলোই স্বাস্থ্যসম্মত খাবার। মাছ, মাংস ডিম ইত্যাদি নোংরা পচা হলে খাবে না। 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9974" y="1026943"/>
            <a:ext cx="7245894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itchFamily="34" charset="0"/>
                <a:cs typeface="NikoshBAN" pitchFamily="2" charset="0"/>
              </a:rPr>
              <a:t>স্বাগত জানাই আজকের পাঠে</a:t>
            </a:r>
            <a:r>
              <a:rPr lang="bn-I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itchFamily="34" charset="0"/>
                <a:cs typeface="NikoshBAN" pitchFamily="2" charset="0"/>
              </a:rPr>
              <a:t>...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3"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Impact" pitchFamily="34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71003" y="2461846"/>
            <a:ext cx="8314006" cy="1111347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FF00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b="1" dirty="0" smtClean="0">
                <a:ln w="28575">
                  <a:solidFill>
                    <a:srgbClr val="FF00FF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পাঠঃ খাদ্য ও পুষ্টি</a:t>
            </a:r>
            <a:endParaRPr lang="en-US" sz="4800" b="1" dirty="0">
              <a:ln w="28575">
                <a:solidFill>
                  <a:srgbClr val="FF00FF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681402"/>
      </p:ext>
    </p:extLst>
  </p:cSld>
  <p:clrMapOvr>
    <a:masterClrMapping/>
  </p:clrMapOvr>
  <p:transition spd="med"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882" r="2500"/>
          <a:stretch/>
        </p:blipFill>
        <p:spPr>
          <a:xfrm>
            <a:off x="0" y="3797749"/>
            <a:ext cx="12192000" cy="30602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8388" y="627971"/>
            <a:ext cx="8346478" cy="1363062"/>
          </a:xfrm>
          <a:prstGeom prst="rect">
            <a:avLst/>
          </a:prstGeom>
          <a:noFill/>
        </p:spPr>
        <p:txBody>
          <a:bodyPr wrap="none" rtlCol="0">
            <a:prstTxWarp prst="textDeflate">
              <a:avLst/>
            </a:prstTxWarp>
            <a:spAutoFit/>
          </a:bodyPr>
          <a:lstStyle/>
          <a:p>
            <a:r>
              <a:rPr lang="bn-IN" sz="40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 এই পাঠ শেষে শিক্ষার্থীরা শিখবে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47486" y="2395820"/>
            <a:ext cx="10235380" cy="1592826"/>
            <a:chOff x="1191216" y="2747512"/>
            <a:chExt cx="10235380" cy="1592826"/>
          </a:xfrm>
        </p:grpSpPr>
        <p:sp>
          <p:nvSpPr>
            <p:cNvPr id="6" name="Flowchart: Alternate Process 5"/>
            <p:cNvSpPr/>
            <p:nvPr/>
          </p:nvSpPr>
          <p:spPr>
            <a:xfrm>
              <a:off x="1191216" y="2747512"/>
              <a:ext cx="10235380" cy="1592826"/>
            </a:xfrm>
            <a:prstGeom prst="flowChartAlternateProcess">
              <a:avLst/>
            </a:prstGeom>
            <a:solidFill>
              <a:srgbClr val="FFFFFF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0919" y="2885941"/>
              <a:ext cx="9815051" cy="13349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743164819"/>
      </p:ext>
    </p:extLst>
  </p:cSld>
  <p:clrMapOvr>
    <a:masterClrMapping/>
  </p:clrMapOvr>
  <p:transition spd="med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2000"/>
            <a:lum/>
          </a:blip>
          <a:srcRect/>
          <a:stretch>
            <a:fillRect l="-11000" t="-5000" r="-1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719" y="1955408"/>
            <a:ext cx="4452425" cy="955639"/>
          </a:xfrm>
        </p:spPr>
        <p:txBody>
          <a:bodyPr/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স্বাস্থ্যসম্মত খাবার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2161" y="1378634"/>
            <a:ext cx="3807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u="sng" dirty="0" smtClean="0">
                <a:latin typeface="NikoshBAN" pitchFamily="2" charset="0"/>
                <a:cs typeface="NikoshBAN" pitchFamily="2" charset="0"/>
              </a:rPr>
              <a:t>আমাদের আজকের পাঠ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eacher-309533__3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034" y="2653811"/>
            <a:ext cx="27717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2434005"/>
      </p:ext>
    </p:extLst>
  </p:cSld>
  <p:clrMapOvr>
    <a:masterClrMapping/>
  </p:clrMapOvr>
  <p:transition spd="med" advClick="0" advTm="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583E7">
                <a:alpha val="22000"/>
              </a:srgbClr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2442" y="4321518"/>
            <a:ext cx="4536831" cy="57403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এগুলো খেলে  শরীরে কি হয়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148" y="422031"/>
            <a:ext cx="2940147" cy="2404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 descr="rice-png-transparent-ricepng-images-pluspng-rice-png-images-350_28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709" y="195720"/>
            <a:ext cx="333375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615396" y="2982352"/>
            <a:ext cx="857927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bliqueTopRight"/>
              <a:lightRig rig="threePt" dir="t"/>
            </a:scene3d>
          </a:bodyPr>
          <a:lstStyle/>
          <a:p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28073" y="2940148"/>
            <a:ext cx="726481" cy="707886"/>
          </a:xfrm>
          <a:prstGeom prst="rect">
            <a:avLst/>
          </a:prstGeom>
          <a:scene3d>
            <a:camera prst="obliqueBottomRight"/>
            <a:lightRig rig="threePt" dir="t"/>
          </a:scene3d>
          <a:sp3d>
            <a:bevelT w="508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রুটি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7434" y="4839286"/>
            <a:ext cx="2755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উত্তরঃ শক্তি হয়।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2350" y="5838093"/>
            <a:ext cx="6794695" cy="707886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IN" sz="900" b="1" dirty="0" smtClean="0">
                <a:latin typeface="NikoshBAN" pitchFamily="2" charset="0"/>
                <a:cs typeface="NikoshBAN" pitchFamily="2" charset="0"/>
              </a:rPr>
              <a:t>এগুলো খেলে শরীর বেড়ে উঠে। </a:t>
            </a:r>
            <a:endParaRPr lang="en-US" sz="9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ow2-1-300x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506" y="633046"/>
            <a:ext cx="4178105" cy="3066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034" y="590843"/>
            <a:ext cx="3953021" cy="3235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263705" y="3967090"/>
            <a:ext cx="91082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মাছ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0450" y="3854547"/>
            <a:ext cx="1024639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মাংস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3408" y="5157540"/>
            <a:ext cx="4530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এগুলো খেলে শরীরে কি হয়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481</TotalTime>
  <Words>310</Words>
  <Application>Microsoft Office PowerPoint</Application>
  <PresentationFormat>Custom</PresentationFormat>
  <Paragraphs>57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Vapor Trail</vt:lpstr>
      <vt:lpstr>Slide 1</vt:lpstr>
      <vt:lpstr>Slide 2</vt:lpstr>
      <vt:lpstr>Slide 3</vt:lpstr>
      <vt:lpstr>Slide 4</vt:lpstr>
      <vt:lpstr>Slide 5</vt:lpstr>
      <vt:lpstr>Slide 6</vt:lpstr>
      <vt:lpstr>স্বাস্থ্যসম্মত খাবার</vt:lpstr>
      <vt:lpstr>Slide 8</vt:lpstr>
      <vt:lpstr>Slide 9</vt:lpstr>
      <vt:lpstr>Slide 10</vt:lpstr>
      <vt:lpstr>Slide 11</vt:lpstr>
      <vt:lpstr>Slide 12</vt:lpstr>
      <vt:lpstr>Slide 13</vt:lpstr>
      <vt:lpstr>    মূল্যায়ন </vt:lpstr>
      <vt:lpstr>পরিকল্পিত কাজ 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Shamima</dc:creator>
  <cp:lastModifiedBy>ICTS</cp:lastModifiedBy>
  <cp:revision>162</cp:revision>
  <dcterms:created xsi:type="dcterms:W3CDTF">2019-08-08T13:46:28Z</dcterms:created>
  <dcterms:modified xsi:type="dcterms:W3CDTF">2019-09-16T17:41:15Z</dcterms:modified>
</cp:coreProperties>
</file>