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8" r:id="rId8"/>
    <p:sldId id="285" r:id="rId9"/>
    <p:sldId id="286" r:id="rId10"/>
    <p:sldId id="287" r:id="rId11"/>
    <p:sldId id="289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97849" autoAdjust="0"/>
  </p:normalViewPr>
  <p:slideViewPr>
    <p:cSldViewPr>
      <p:cViewPr varScale="1">
        <p:scale>
          <a:sx n="70" d="100"/>
          <a:sy n="70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r="37501"/>
          <a:stretch/>
        </p:blipFill>
        <p:spPr>
          <a:xfrm>
            <a:off x="0" y="1"/>
            <a:ext cx="47244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4495800"/>
            <a:ext cx="55931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রোকসানা ইয়াসমিন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 মডেল সরকারি প্রাথমিক বিদ্যালয়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সদর, সুনামগঞ্জ ।</a:t>
            </a:r>
          </a:p>
        </p:txBody>
      </p:sp>
    </p:spTree>
    <p:extLst>
      <p:ext uri="{BB962C8B-B14F-4D97-AF65-F5344CB8AC3E}">
        <p14:creationId xmlns:p14="http://schemas.microsoft.com/office/powerpoint/2010/main" val="29609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38200" y="838200"/>
            <a:ext cx="7620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মিলিয়ে দেখি......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685800" y="2057400"/>
            <a:ext cx="7772400" cy="4648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নির্দিষ্ট= ষ্ট= ষ+ ট   নষ্ট, কষ্ট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ঘণ্টাধ্বনি= ণ্ট= ণ+ ট  কণ্টক, বণ্টন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7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1000" y="228600"/>
            <a:ext cx="8534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28600" y="1261872"/>
            <a:ext cx="8686800" cy="5596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ট্রাফিক লাইট কি লেখ?  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জেব্রাক্রসিং কি লেখ?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লেভেল্ক্রসিং কি লেখ ?</a:t>
            </a: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315200" cy="601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0" y="2057400"/>
            <a:ext cx="44230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38200" y="533400"/>
            <a:ext cx="7391400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990600" y="1595105"/>
            <a:ext cx="7620000" cy="4876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 নিরাপদে চলাচল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জামিল রাস্তার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এপার..................মগবাজারের দিকে যাবে।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শিক্ষার্থীঃ ৬৫ জন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৩৫মিঃ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90600" y="228600"/>
            <a:ext cx="6858000" cy="1524000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838200" y="1905000"/>
            <a:ext cx="7239000" cy="4495800"/>
          </a:xfrm>
          <a:prstGeom prst="verticalScroll">
            <a:avLst>
              <a:gd name="adj" fmla="val 17285"/>
            </a:avLst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বলা- ১.১.১. যুক্তবর্ণ দিয়ে গঠিত শব্দ স্পষ্ট ও শুদ্ধভাবে বলতে পারবে।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পড়- ৩.২.২. বিভিন্ন ধরণের সহজ সংকেত/নির্দেশমূলক বাক্য পড়তে পারবে।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লেখা– ১.৫.১. পাঠে ব্যবহৃত শব্দ দিয়ে নতুন নতুন বাক্য লিখতে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38957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95400" y="288226"/>
            <a:ext cx="5638800" cy="1033272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1981200" y="2286000"/>
            <a:ext cx="4267200" cy="3733800"/>
          </a:xfrm>
          <a:prstGeom prst="vertic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7540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চলো আজ আমরা “নিরাপদে চলাচল”--- পাঠ্যাংশটুকু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 করি ও পড়ি।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2819400"/>
            <a:ext cx="1971675" cy="23241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2971800" y="2819400"/>
            <a:ext cx="6019800" cy="190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ট্রাফিক লাইটঃ নিয়মমাফিক যানবাহন চলাচলের জন্য বাতি।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8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" y="228600"/>
            <a:ext cx="8905874" cy="6695084"/>
            <a:chOff x="1" y="228600"/>
            <a:chExt cx="8905874" cy="66950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28600"/>
              <a:ext cx="2828925" cy="1619250"/>
            </a:xfrm>
            <a:prstGeom prst="rect">
              <a:avLst/>
            </a:prstGeom>
          </p:spPr>
        </p:pic>
        <p:sp>
          <p:nvSpPr>
            <p:cNvPr id="3" name="Horizontal Scroll 2"/>
            <p:cNvSpPr/>
            <p:nvPr/>
          </p:nvSpPr>
          <p:spPr>
            <a:xfrm>
              <a:off x="3200400" y="381000"/>
              <a:ext cx="5705475" cy="1033272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লালবাতি জ্বললে গাড়ি সম্পূর্ণ থেমে যাবে।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" y="2133600"/>
              <a:ext cx="2981324" cy="20574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1" y="2438400"/>
              <a:ext cx="2981324" cy="162293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3850885"/>
              <a:ext cx="2999492" cy="1707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9" y="3383793"/>
              <a:ext cx="2994914" cy="2352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2886443"/>
              <a:ext cx="2999492" cy="211600"/>
            </a:xfrm>
            <a:prstGeom prst="rect">
              <a:avLst/>
            </a:prstGeom>
          </p:spPr>
        </p:pic>
        <p:sp>
          <p:nvSpPr>
            <p:cNvPr id="9" name="Horizontal Scroll 8"/>
            <p:cNvSpPr/>
            <p:nvPr/>
          </p:nvSpPr>
          <p:spPr>
            <a:xfrm>
              <a:off x="3352800" y="1981200"/>
              <a:ext cx="5486400" cy="2044315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জেব্রাক্রসিংঃ রাস্তা পারাপারের জন্য সাদা-কালো দাগকাটা জায়গা।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81000" y="4774440"/>
              <a:ext cx="2209800" cy="18549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/>
            <p:cNvSpPr/>
            <p:nvPr/>
          </p:nvSpPr>
          <p:spPr>
            <a:xfrm>
              <a:off x="685800" y="5410200"/>
              <a:ext cx="1524000" cy="304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থামুন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76276" y="4477524"/>
              <a:ext cx="1600200" cy="1066800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19025120">
              <a:off x="5147776" y="4736363"/>
              <a:ext cx="457200" cy="610229"/>
            </a:xfrm>
            <a:prstGeom prst="moon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7800" y="5478640"/>
              <a:ext cx="304800" cy="14450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19600" y="5729165"/>
              <a:ext cx="1981199" cy="4430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চিকিৎসা সেবা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8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066800" y="533400"/>
            <a:ext cx="6781800" cy="6096000"/>
          </a:xfrm>
          <a:prstGeom prst="vertic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</a:p>
          <a:p>
            <a:pPr algn="ctr"/>
            <a:endParaRPr lang="bn-IN" dirty="0"/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 শেষ। ছবি ও ইজাজ মামার সাথে শিশু পার্কে যাবে, চিড়িয়াখানা, ইত্যাদি ।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71600" y="152400"/>
            <a:ext cx="64008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বই পড়ি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16" y="1676400"/>
            <a:ext cx="8839200" cy="92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2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819400" y="533400"/>
            <a:ext cx="3352800" cy="11460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দলে কাজ করি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381000" y="2133600"/>
            <a:ext cx="4419600" cy="3962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 ০১।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সংকেত/নির্দেশগুলো খাতায় লেখ।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4724400" y="2133600"/>
            <a:ext cx="4419600" cy="3962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 ০২।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বর্ণগুলো খুজে বের করে ভেঙে তা দিয়ে নতুন শব্দ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216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Consolas</vt:lpstr>
      <vt:lpstr>Corbel</vt:lpstr>
      <vt:lpstr>NikoshBAN</vt:lpstr>
      <vt:lpstr>Vrinda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Shamima</dc:creator>
  <cp:lastModifiedBy>Rukshana Yasmin</cp:lastModifiedBy>
  <cp:revision>227</cp:revision>
  <dcterms:created xsi:type="dcterms:W3CDTF">2006-08-16T00:00:00Z</dcterms:created>
  <dcterms:modified xsi:type="dcterms:W3CDTF">2019-10-22T15:56:52Z</dcterms:modified>
</cp:coreProperties>
</file>