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537"/>
            </a:avLst>
          </a:prstGeom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61950" y="349250"/>
            <a:ext cx="11468100" cy="6159500"/>
          </a:xfrm>
          <a:prstGeom prst="frame">
            <a:avLst>
              <a:gd name="adj1" fmla="val 2956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8800" y="5994400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Brush Script MT" panose="03060802040406070304" pitchFamily="66" charset="0"/>
              </a:rPr>
              <a:t>Rukshana</a:t>
            </a:r>
            <a:r>
              <a:rPr lang="en-GB" dirty="0" smtClean="0">
                <a:latin typeface="Brush Script MT" panose="03060802040406070304" pitchFamily="66" charset="0"/>
              </a:rPr>
              <a:t> Yasmin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928472" y="5707062"/>
            <a:ext cx="721702" cy="574675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contourW="12700" prstMaterial="dkEdge">
            <a:bevelT prst="relaxedInset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63641" y="5073023"/>
            <a:ext cx="702982" cy="634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77709" y="4498348"/>
            <a:ext cx="672465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791571"/>
            <a:ext cx="9321420" cy="5049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734879" y="1620949"/>
            <a:ext cx="5216577" cy="524881"/>
          </a:xfrm>
          <a:prstGeom prst="flowChartTerminator">
            <a:avLst/>
          </a:prstGeom>
          <a:solidFill>
            <a:srgbClr val="EECAEC"/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4" y="1473959"/>
            <a:ext cx="2199240" cy="2838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899546" y="2841866"/>
            <a:ext cx="5554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রোকসানা ইয়াসমিন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মডেল সরকারি প্রাথমিক বিদ্যালয়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 সদর, সুনামগঞ্জ।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ID: rukshanayasmin</a:t>
            </a:r>
          </a:p>
        </p:txBody>
      </p:sp>
    </p:spTree>
    <p:extLst>
      <p:ext uri="{BB962C8B-B14F-4D97-AF65-F5344CB8AC3E}">
        <p14:creationId xmlns:p14="http://schemas.microsoft.com/office/powerpoint/2010/main" val="371900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24079" r="10696" b="19005"/>
          <a:stretch/>
        </p:blipFill>
        <p:spPr>
          <a:xfrm>
            <a:off x="2169993" y="1392070"/>
            <a:ext cx="6878471" cy="39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ICTS</dc:creator>
  <cp:lastModifiedBy>Rukshana Yasmin</cp:lastModifiedBy>
  <cp:revision>10</cp:revision>
  <dcterms:created xsi:type="dcterms:W3CDTF">2019-10-11T16:25:27Z</dcterms:created>
  <dcterms:modified xsi:type="dcterms:W3CDTF">2019-10-22T16:36:25Z</dcterms:modified>
</cp:coreProperties>
</file>