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1E3B68-5F1A-41ED-8254-82B1FE67E2B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7DAE7-6497-4F62-83DA-848592B9B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64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1E3B68-5F1A-41ED-8254-82B1FE67E2B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7DAE7-6497-4F62-83DA-848592B9B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45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1E3B68-5F1A-41ED-8254-82B1FE67E2B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7DAE7-6497-4F62-83DA-848592B9B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9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1E3B68-5F1A-41ED-8254-82B1FE67E2B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7DAE7-6497-4F62-83DA-848592B9B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52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1E3B68-5F1A-41ED-8254-82B1FE67E2B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7DAE7-6497-4F62-83DA-848592B9B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8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1E3B68-5F1A-41ED-8254-82B1FE67E2B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7DAE7-6497-4F62-83DA-848592B9B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7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1E3B68-5F1A-41ED-8254-82B1FE67E2B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7DAE7-6497-4F62-83DA-848592B9B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9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1E3B68-5F1A-41ED-8254-82B1FE67E2B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7DAE7-6497-4F62-83DA-848592B9B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1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1E3B68-5F1A-41ED-8254-82B1FE67E2B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7DAE7-6497-4F62-83DA-848592B9B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6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1E3B68-5F1A-41ED-8254-82B1FE67E2B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7DAE7-6497-4F62-83DA-848592B9B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66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1E3B68-5F1A-41ED-8254-82B1FE67E2B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7DAE7-6497-4F62-83DA-848592B9B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3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4537"/>
            </a:avLst>
          </a:prstGeom>
          <a:effectLst>
            <a:glow>
              <a:schemeClr val="accent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 userDrawn="1"/>
        </p:nvSpPr>
        <p:spPr>
          <a:xfrm>
            <a:off x="361950" y="349250"/>
            <a:ext cx="11468100" cy="6159500"/>
          </a:xfrm>
          <a:prstGeom prst="frame">
            <a:avLst>
              <a:gd name="adj1" fmla="val 2956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8800" y="5994400"/>
            <a:ext cx="256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Brush Script MT" panose="03060802040406070304" pitchFamily="66" charset="0"/>
              </a:rPr>
              <a:t>Rukshana</a:t>
            </a:r>
            <a:r>
              <a:rPr lang="en-GB" dirty="0" smtClean="0">
                <a:latin typeface="Brush Script MT" panose="03060802040406070304" pitchFamily="66" charset="0"/>
              </a:rPr>
              <a:t> Yasmin</a:t>
            </a:r>
            <a:endParaRPr lang="en-US" dirty="0">
              <a:latin typeface="Brush Script MT" panose="03060802040406070304" pitchFamily="66" charset="0"/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10928472" y="5707062"/>
            <a:ext cx="721702" cy="574675"/>
          </a:xfrm>
          <a:prstGeom prst="ellipse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 contourW="12700" prstMaterial="dkEdge">
            <a:bevelT prst="relaxedInset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963641" y="5073023"/>
            <a:ext cx="702982" cy="6340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977709" y="4498348"/>
            <a:ext cx="672465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1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29" y="791571"/>
            <a:ext cx="9321420" cy="50496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15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756481" y="682387"/>
            <a:ext cx="1969357" cy="5331949"/>
          </a:xfrm>
          <a:prstGeom prst="ellipse">
            <a:avLst/>
          </a:prstGeom>
          <a:ln w="28575">
            <a:solidFill>
              <a:schemeClr val="tx1"/>
            </a:solidFill>
          </a:ln>
          <a:scene3d>
            <a:camera prst="isometricOffAxis2Left">
              <a:rot lat="1200000" lon="2400000" rev="0"/>
            </a:camera>
            <a:lightRig rig="threePt" dir="t"/>
          </a:scene3d>
          <a:sp3d extrusionH="76200" contourW="12700">
            <a:bevelT w="114300" prst="hardEdge"/>
            <a:extrusionClr>
              <a:schemeClr val="accent1">
                <a:lumMod val="75000"/>
              </a:schemeClr>
            </a:extrusionClr>
            <a:contourClr>
              <a:srgbClr val="00B0F0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wordArtVert" rtlCol="0" anchor="ctr"/>
          <a:lstStyle/>
          <a:p>
            <a:pPr algn="ctr"/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08148" y="2402005"/>
            <a:ext cx="48958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রোকসানা ইয়াসমিন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মল্লিকপুর মডেল সরকারি প্রাথমিক বিদ্যালয়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 সদর, সুনামগঞ্জ। 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ID: rukshanayasmin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8" t="2787" r="26398" b="60597"/>
          <a:stretch/>
        </p:blipFill>
        <p:spPr>
          <a:xfrm>
            <a:off x="8635339" y="935797"/>
            <a:ext cx="2442950" cy="262037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8350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8" t="6567" b="37314"/>
          <a:stretch/>
        </p:blipFill>
        <p:spPr>
          <a:xfrm>
            <a:off x="1883392" y="1132764"/>
            <a:ext cx="8375176" cy="38486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779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18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Brush Script MT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ICTS</dc:creator>
  <cp:lastModifiedBy>Rukshana Yasmin</cp:lastModifiedBy>
  <cp:revision>11</cp:revision>
  <dcterms:created xsi:type="dcterms:W3CDTF">2019-10-11T16:25:27Z</dcterms:created>
  <dcterms:modified xsi:type="dcterms:W3CDTF">2019-10-22T16:34:26Z</dcterms:modified>
</cp:coreProperties>
</file>