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84" r:id="rId2"/>
    <p:sldId id="285" r:id="rId3"/>
    <p:sldId id="268" r:id="rId4"/>
    <p:sldId id="270" r:id="rId5"/>
    <p:sldId id="296" r:id="rId6"/>
    <p:sldId id="294" r:id="rId7"/>
    <p:sldId id="286" r:id="rId8"/>
    <p:sldId id="287" r:id="rId9"/>
    <p:sldId id="288" r:id="rId10"/>
    <p:sldId id="289" r:id="rId11"/>
    <p:sldId id="276" r:id="rId12"/>
    <p:sldId id="279" r:id="rId13"/>
    <p:sldId id="290" r:id="rId14"/>
    <p:sldId id="297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8000"/>
    <a:srgbClr val="FF00FF"/>
    <a:srgbClr val="CC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14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53C9DD-3DD4-4787-9FFB-5792EB922BDF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46F35F-A27C-4AE6-8635-4C3ED5FA0F8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C:\Documents and Settings\ttcw21\Desktop\w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16436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828800" y="5334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981200" y="381000"/>
            <a:ext cx="5105400" cy="357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88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             </a:t>
            </a:r>
            <a:r>
              <a:rPr lang="bn-BD" sz="138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138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bn-BD" sz="8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8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228600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bn-BD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মোহাম্মদ </a:t>
            </a:r>
            <a:r>
              <a:rPr lang="en-US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রফিকুল</a:t>
            </a:r>
            <a:r>
              <a:rPr lang="en-US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ইসলাম</a:t>
            </a:r>
            <a:endParaRPr lang="bn-BD" dirty="0" smtClean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bn-BD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সহকারী শিক্ষক (কম্পিউটার)</a:t>
            </a:r>
            <a:r>
              <a:rPr lang="en-US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বাশহাটী</a:t>
            </a:r>
            <a:r>
              <a:rPr lang="bn-BD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উচ্চ</a:t>
            </a:r>
            <a:r>
              <a:rPr lang="en-US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বিদ্যালয়,</a:t>
            </a:r>
            <a:r>
              <a:rPr lang="en-US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নান্দাইল</a:t>
            </a:r>
            <a:r>
              <a:rPr lang="bn-BD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-ময়মনসিংহ ।</a:t>
            </a:r>
          </a:p>
          <a:p>
            <a:pPr>
              <a:buNone/>
            </a:pP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228600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bn-BD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শ্রেণিঃ সপ্তম</a:t>
            </a:r>
          </a:p>
          <a:p>
            <a:pPr>
              <a:buNone/>
            </a:pPr>
            <a:r>
              <a:rPr lang="bn-BD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বিষয়ঃ বাংলাদেশ ও বিশ্বপরিচয়</a:t>
            </a:r>
          </a:p>
          <a:p>
            <a:pPr>
              <a:buNone/>
            </a:pPr>
            <a:r>
              <a:rPr lang="bn-BD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সময়ঃ </a:t>
            </a:r>
            <a:r>
              <a:rPr lang="en-US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৪৫</a:t>
            </a:r>
            <a:r>
              <a:rPr lang="bn-BD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মিনিট</a:t>
            </a:r>
          </a:p>
          <a:p>
            <a:pPr>
              <a:buNone/>
            </a:pPr>
            <a:r>
              <a:rPr lang="bn-BD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তারিখঃ ০৯/০</a:t>
            </a:r>
            <a:r>
              <a:rPr lang="en-US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৪</a:t>
            </a:r>
            <a:r>
              <a:rPr lang="bn-BD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/২০১</a:t>
            </a:r>
            <a:r>
              <a:rPr lang="en-US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৯</a:t>
            </a:r>
            <a:r>
              <a:rPr lang="bn-BD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খ্রিঃ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1" name="Picture 1" descr="C:\Documents and Settings\ttcw21\Desktop\1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143000" y="0"/>
            <a:ext cx="4070073" cy="3657600"/>
          </a:xfrm>
          <a:prstGeom prst="rect">
            <a:avLst/>
          </a:prstGeom>
          <a:noFill/>
        </p:spPr>
      </p:pic>
      <p:pic>
        <p:nvPicPr>
          <p:cNvPr id="5122" name="Picture 2" descr="C:\Documents and Settings\ttcw21\Desktop\2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71800" y="0"/>
            <a:ext cx="3352800" cy="3580818"/>
          </a:xfrm>
          <a:prstGeom prst="rect">
            <a:avLst/>
          </a:prstGeom>
          <a:noFill/>
        </p:spPr>
      </p:pic>
      <p:pic>
        <p:nvPicPr>
          <p:cNvPr id="5123" name="Picture 3" descr="C:\Documents and Settings\ttcw21\Desktop\03.jpe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42529" y="0"/>
            <a:ext cx="2801471" cy="3581400"/>
          </a:xfrm>
          <a:prstGeom prst="rect">
            <a:avLst/>
          </a:prstGeom>
          <a:noFill/>
        </p:spPr>
      </p:pic>
      <p:pic>
        <p:nvPicPr>
          <p:cNvPr id="5124" name="Picture 4" descr="C:\Documents and Settings\ttcw21\Desktop\04.jpe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-1066800" y="3733800"/>
            <a:ext cx="4800600" cy="3694212"/>
          </a:xfrm>
          <a:prstGeom prst="rect">
            <a:avLst/>
          </a:prstGeom>
          <a:noFill/>
        </p:spPr>
      </p:pic>
      <p:pic>
        <p:nvPicPr>
          <p:cNvPr id="5125" name="Picture 5" descr="C:\Documents and Settings\ttcw21\Desktop\05.jpe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733800" y="3657600"/>
            <a:ext cx="5410200" cy="381489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90600" y="609600"/>
            <a:ext cx="5181600" cy="193899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bn-BD" sz="88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 শিরোনাম </a:t>
            </a:r>
            <a:r>
              <a:rPr lang="bn-BD" sz="32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-</a:t>
            </a:r>
            <a:endParaRPr lang="en-US" sz="32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219200" y="3134380"/>
            <a:ext cx="52578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বাংলাদেশের অর্থনীতিতে শিল্পের ভূমিকা 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304800"/>
            <a:ext cx="9144000" cy="286232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96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bn-BD" sz="9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শিখন ফলঃ</a:t>
            </a:r>
          </a:p>
          <a:p>
            <a:r>
              <a:rPr lang="en-US" sz="28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০১।বাংলাদেশের কয়েকটি শিল্প প্রতিষ্ঠানের নাম বলতে পারবে। </a:t>
            </a:r>
          </a:p>
          <a:p>
            <a:r>
              <a:rPr lang="en-US" sz="28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০২।বাংলাদেশের অর্থনীতিতে  শিল্পের অবদান বর্ণনা করতে পারবে।</a:t>
            </a:r>
          </a:p>
          <a:p>
            <a:r>
              <a:rPr lang="en-US" sz="28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০৩।বাংলাদেশে শিল্পের ভবিষ্যৎ সম্ভবনা বর্ণনা করতে পারবে।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838200" y="2286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685800" y="457200"/>
            <a:ext cx="70104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72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শিল্পের শ্রেণি বিভাগঃ</a:t>
            </a:r>
          </a:p>
          <a:p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90600" y="2286000"/>
            <a:ext cx="7239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বৃহৎ শিল্প, </a:t>
            </a:r>
            <a:r>
              <a:rPr lang="bn-BD" sz="6000" dirty="0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মাঝারি শিল্প, </a:t>
            </a:r>
            <a:r>
              <a:rPr lang="bn-BD" sz="6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ক্ষুদ্র শিল্প</a:t>
            </a:r>
            <a:r>
              <a:rPr lang="bn-BD" sz="60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bn-BD" sz="6000" dirty="0" smtClean="0">
                <a:solidFill>
                  <a:srgbClr val="008000"/>
                </a:solidFill>
                <a:latin typeface="NikoshBAN" pitchFamily="2" charset="0"/>
                <a:cs typeface="NikoshBAN" pitchFamily="2" charset="0"/>
              </a:rPr>
              <a:t>কুটির শিল্প </a:t>
            </a:r>
            <a:r>
              <a:rPr lang="bn-BD" sz="6000" dirty="0" smtClean="0">
                <a:solidFill>
                  <a:srgbClr val="CC3300"/>
                </a:solidFill>
                <a:latin typeface="NikoshBAN" pitchFamily="2" charset="0"/>
                <a:cs typeface="NikoshBAN" pitchFamily="2" charset="0"/>
              </a:rPr>
              <a:t>ইত্যাদি</a:t>
            </a:r>
            <a:endParaRPr lang="en-US" sz="6000" dirty="0">
              <a:solidFill>
                <a:srgbClr val="CC33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09600" y="304800"/>
            <a:ext cx="70866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               </a:t>
            </a:r>
            <a:r>
              <a:rPr lang="bn-BD" sz="6000" u="sng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বৃহৎ শিল্পঃ </a:t>
            </a:r>
            <a:endParaRPr lang="bn-BD" sz="2400" u="sng" dirty="0" smtClean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24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পাট, বস্ত্র ,চিনি, সার ,সিমেন্ট, রেল, ইনঞ্জিনিয়ারিং, বিদ্যুৎ ইত্যাদি। </a:t>
            </a:r>
            <a:endParaRPr lang="en-US" sz="2400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2530" name="Picture 2" descr="C:\Documents and Settings\ttcw21\Desktop\garment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76200" y="1672147"/>
            <a:ext cx="9220200" cy="549065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C:\Documents and Settings\ttcw21\Desktop\00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8854" y="1676400"/>
            <a:ext cx="8664146" cy="49530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295400" y="533400"/>
            <a:ext cx="5334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মাঝারি শিল্পঃ </a:t>
            </a:r>
          </a:p>
          <a:p>
            <a:r>
              <a:rPr lang="bn-BD" sz="2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হাল্কা ইনঞ্জিনিয়ারিং, সিল্ক, সিরামিক ইত্যাদি।</a:t>
            </a:r>
            <a:endParaRPr lang="en-US" sz="28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0" dur="5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C:\Documents and Settings\ttcw21\Desktop\khad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17157" y="1828800"/>
            <a:ext cx="4026843" cy="5029200"/>
          </a:xfrm>
          <a:prstGeom prst="rect">
            <a:avLst/>
          </a:prstGeom>
          <a:noFill/>
        </p:spPr>
      </p:pic>
      <p:pic>
        <p:nvPicPr>
          <p:cNvPr id="24581" name="Picture 5" descr="C:\Documents and Settings\ttcw21\Desktop\cal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828801"/>
            <a:ext cx="5188276" cy="50292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381000" y="0"/>
            <a:ext cx="86868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u="sng" dirty="0" smtClean="0">
                <a:latin typeface="NikoshBAN" pitchFamily="2" charset="0"/>
                <a:cs typeface="NikoshBAN" pitchFamily="2" charset="0"/>
              </a:rPr>
              <a:t>      </a:t>
            </a:r>
            <a:r>
              <a:rPr lang="bn-BD" sz="7200" b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ক্ষুদ্র শিল্পঃ</a:t>
            </a:r>
            <a:endParaRPr lang="en-US" sz="7200" u="sng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 smtClean="0">
                <a:solidFill>
                  <a:schemeClr val="accent2"/>
                </a:solidFill>
                <a:latin typeface="NikoshBAN" pitchFamily="2" charset="0"/>
                <a:cs typeface="NikoshBAN" pitchFamily="2" charset="0"/>
              </a:rPr>
              <a:t>চাল কল, ছোট ছোট জুতা বা ল্পাস্টিক কারখানা খাদ্য প্রক্রিয়াজাত ইত্যাদি।</a:t>
            </a:r>
            <a:r>
              <a:rPr lang="en-US" sz="2800" dirty="0" smtClean="0">
                <a:solidFill>
                  <a:schemeClr val="accent2"/>
                </a:solidFill>
                <a:latin typeface="NikoshBAN" pitchFamily="2" charset="0"/>
                <a:cs typeface="NikoshBAN" pitchFamily="2" charset="0"/>
              </a:rPr>
              <a:t>                                                                                                                           </a:t>
            </a:r>
            <a:endParaRPr lang="en-US" sz="2800" dirty="0">
              <a:solidFill>
                <a:schemeClr val="accent2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43000" y="-152400"/>
            <a:ext cx="6248400" cy="24160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115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কুটির শিল্পঃ</a:t>
            </a:r>
          </a:p>
          <a:p>
            <a:r>
              <a:rPr lang="bn-BD" dirty="0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তাঁতবস্ত্র, মাটির তৈরি জিনিসপত্র , বাঁশ, বেত ও কাঠের  কাজ , শাড়ি বা মিষ্টির  প্যাকেট আগরবাতি ইত্যাতি।</a:t>
            </a:r>
            <a:endParaRPr lang="en-US" dirty="0" smtClean="0">
              <a:solidFill>
                <a:srgbClr val="FF00FF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1506" name="Picture 2" descr="C:\Documents and Settings\ttcw21\Desktop\21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457200" y="2590800"/>
            <a:ext cx="2980267" cy="4267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1507" name="Picture 3" descr="C:\Documents and Settings\ttcw21\Desktop\a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14600" y="2590800"/>
            <a:ext cx="3433187" cy="4267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0962" name="Picture 2" descr="C:\Documents and Settings\ttcw21\Desktop\25.jpe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19800" y="2590800"/>
            <a:ext cx="3124200" cy="4267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274638"/>
            <a:ext cx="7239000" cy="2392362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bn-BD" sz="13800" u="sng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দলীয় কাজঃ</a:t>
            </a:r>
            <a:r>
              <a:rPr lang="bn-BD" u="sng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bn-BD" u="sng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</a:br>
            <a:endParaRPr lang="en-US" u="sng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447800" y="2743200"/>
            <a:ext cx="7315200" cy="411480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 smtClean="0">
                <a:latin typeface="NikoshBAN" pitchFamily="2" charset="0"/>
                <a:cs typeface="NikoshBAN" pitchFamily="2" charset="0"/>
              </a:rPr>
              <a:t>কুটিরশিল্প 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676400" y="2819400"/>
            <a:ext cx="81534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rgbClr val="008000"/>
                </a:solidFill>
                <a:latin typeface="NikoshBAN" pitchFamily="2" charset="0"/>
                <a:cs typeface="NikoshBAN" pitchFamily="2" charset="0"/>
              </a:rPr>
              <a:t>অর্থনীতিতে পাট শিল্পের ভূমিকা তোমার পাঠ্য বইয়ের আলোকে  সংক্ষেপে লিখ।</a:t>
            </a:r>
            <a:endParaRPr lang="en-US" sz="4000" dirty="0">
              <a:solidFill>
                <a:srgbClr val="008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62000" y="609600"/>
            <a:ext cx="6172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6000" dirty="0">
              <a:solidFill>
                <a:srgbClr val="FFC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09600" y="914400"/>
            <a:ext cx="8229600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                </a:t>
            </a:r>
            <a:r>
              <a:rPr lang="bn-BD" sz="8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বাড়ির কাজঃ</a:t>
            </a:r>
            <a:endParaRPr lang="bn-BD" sz="32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কুটিরশিল্প জাতীয় অর্থনীতিতে কী ভূমিকা রাখতে পারে - সংক্ষেপে লিখ।</a:t>
            </a:r>
            <a:endParaRPr lang="en-US" sz="32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C:\Documents and Settings\ttcw21\Desktop\po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3569" y="17584"/>
            <a:ext cx="9167569" cy="6840416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1305652" y="304800"/>
            <a:ext cx="4147289" cy="31547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8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ধন্যবাদ</a:t>
            </a:r>
            <a:r>
              <a:rPr lang="en-US" sz="199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777</TotalTime>
  <Words>193</Words>
  <Application>Microsoft Office PowerPoint</Application>
  <PresentationFormat>On-screen Show (4:3)</PresentationFormat>
  <Paragraphs>31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Slide 1</vt:lpstr>
      <vt:lpstr>পরিচিতি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 দলীয় কাজঃ </vt:lpstr>
      <vt:lpstr>Slide 12</vt:lpstr>
      <vt:lpstr>Slide 13</vt:lpstr>
      <vt:lpstr>Slide 14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/>
  <cp:lastModifiedBy>USER</cp:lastModifiedBy>
  <cp:revision>133</cp:revision>
  <dcterms:created xsi:type="dcterms:W3CDTF">2006-08-16T00:00:00Z</dcterms:created>
  <dcterms:modified xsi:type="dcterms:W3CDTF">2019-10-22T05:55:24Z</dcterms:modified>
</cp:coreProperties>
</file>