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410-902C-4944-9E65-5DF625F5D513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1B33-D995-46D2-89F9-74BDEC4D8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410-902C-4944-9E65-5DF625F5D513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1B33-D995-46D2-89F9-74BDEC4D8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410-902C-4944-9E65-5DF625F5D513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1B33-D995-46D2-89F9-74BDEC4D8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410-902C-4944-9E65-5DF625F5D513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1B33-D995-46D2-89F9-74BDEC4D8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410-902C-4944-9E65-5DF625F5D513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1B33-D995-46D2-89F9-74BDEC4D8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410-902C-4944-9E65-5DF625F5D513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1B33-D995-46D2-89F9-74BDEC4D8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410-902C-4944-9E65-5DF625F5D513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1B33-D995-46D2-89F9-74BDEC4D8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410-902C-4944-9E65-5DF625F5D513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1B33-D995-46D2-89F9-74BDEC4D8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410-902C-4944-9E65-5DF625F5D513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1B33-D995-46D2-89F9-74BDEC4D8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410-902C-4944-9E65-5DF625F5D513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1B33-D995-46D2-89F9-74BDEC4D8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410-902C-4944-9E65-5DF625F5D513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1B33-D995-46D2-89F9-74BDEC4D8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7B410-902C-4944-9E65-5DF625F5D513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11B33-D995-46D2-89F9-74BDEC4D8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spc="-3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b="1" spc="-3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b="1" spc="-3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9600" b="1" spc="-3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9600" b="1" spc="-3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9600" b="1" spc="-3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g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0058400" cy="7543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6858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</a:rPr>
              <a:t>স্বাগতম</a:t>
            </a:r>
            <a:endParaRPr lang="en-US" sz="9600" dirty="0">
              <a:solidFill>
                <a:srgbClr val="FFFF00"/>
              </a:solidFill>
            </a:endParaRPr>
          </a:p>
        </p:txBody>
      </p:sp>
      <p:pic>
        <p:nvPicPr>
          <p:cNvPr id="6" name="Picture 5" descr="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25146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"/>
            <a:ext cx="9144000" cy="6812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362200"/>
            <a:ext cx="3537136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838200"/>
            <a:ext cx="3048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একক কাজ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6096000"/>
            <a:ext cx="487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মাদারবোর্ডের বিভিন্ন নামগুলো লিখ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"/>
            <a:ext cx="6949702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44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4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endParaRPr lang="en-US" sz="44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8886" y="1371600"/>
            <a:ext cx="267941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40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7832" b="10843"/>
          <a:stretch/>
        </p:blipFill>
        <p:spPr>
          <a:xfrm>
            <a:off x="1905000" y="3047999"/>
            <a:ext cx="2602281" cy="18287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CEB9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4604" r="3249" b="2295"/>
          <a:stretch/>
        </p:blipFill>
        <p:spPr>
          <a:xfrm>
            <a:off x="5715000" y="3048000"/>
            <a:ext cx="2498190" cy="182879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828800" y="5181600"/>
            <a:ext cx="267941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Port Part</a:t>
            </a:r>
            <a:endParaRPr lang="en-US" sz="40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5181600"/>
            <a:ext cx="267941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Slot Part</a:t>
            </a:r>
            <a:endParaRPr lang="en-US" sz="40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57200"/>
            <a:ext cx="5677705" cy="4258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319" y="5181600"/>
            <a:ext cx="8934681" cy="707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651407" cy="3526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1" y="1752600"/>
            <a:ext cx="4267200" cy="3526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762000" cy="3481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Oval 6"/>
          <p:cNvSpPr/>
          <p:nvPr/>
        </p:nvSpPr>
        <p:spPr>
          <a:xfrm>
            <a:off x="3318252" y="1900345"/>
            <a:ext cx="4454148" cy="236685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06243" y="5417403"/>
            <a:ext cx="4289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সকেট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410200"/>
            <a:ext cx="4289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সকেট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5562600"/>
            <a:ext cx="2188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6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600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5562600"/>
            <a:ext cx="1767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রম</a:t>
            </a:r>
            <a:endParaRPr lang="en-US" sz="6000" dirty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5562600"/>
            <a:ext cx="383791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s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</a:t>
            </a:r>
            <a:r>
              <a:rPr lang="en-US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নশান </a:t>
            </a:r>
            <a:r>
              <a:rPr lang="as-IN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1232" y="5319252"/>
            <a:ext cx="2034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চিপসেট</a:t>
            </a:r>
            <a:endParaRPr lang="en-US" sz="6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562600"/>
            <a:ext cx="4168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জেনারেটর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5486400"/>
            <a:ext cx="501772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s-IN" sz="6000" b="1" spc="50" dirty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 </a:t>
            </a:r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সংযোগ</a:t>
            </a:r>
            <a:r>
              <a:rPr lang="en-US" sz="6000" b="1" spc="50" dirty="0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6000" b="1" spc="50" dirty="0">
              <a:ln w="11430">
                <a:solidFill>
                  <a:srgbClr val="00206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0" y="304800"/>
            <a:ext cx="91440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র্ডের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IN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স্লট</a:t>
            </a:r>
            <a:endParaRPr lang="bn-IN" sz="4000" dirty="0">
              <a:ln w="18000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151" y="1143000"/>
            <a:ext cx="7716499" cy="54102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0676" y="381000"/>
            <a:ext cx="2308645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spc="-15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-15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819400"/>
            <a:ext cx="9144000" cy="144655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পুরনো</a:t>
            </a:r>
            <a:r>
              <a:rPr lang="en-US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bn-BD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অংশগুলো</a:t>
            </a:r>
            <a:r>
              <a:rPr lang="en-US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spc="150" dirty="0">
              <a:ln w="11430">
                <a:solidFill>
                  <a:srgbClr val="0070C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2544974" y="3140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8887858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অ্যাপেল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মাদারবোর্ডকে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299" y="2066247"/>
            <a:ext cx="3761410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057400"/>
            <a:ext cx="3721249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971800"/>
            <a:ext cx="3761410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819400"/>
            <a:ext cx="3721249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298" y="4114931"/>
            <a:ext cx="4918269" cy="128391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স্লটটির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769" t="15853" r="13976" b="19598"/>
          <a:stretch/>
        </p:blipFill>
        <p:spPr bwMode="auto">
          <a:xfrm>
            <a:off x="6172200" y="3358673"/>
            <a:ext cx="2971800" cy="19998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018141" y="5446975"/>
            <a:ext cx="3754309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এক্সপানশন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5410200"/>
            <a:ext cx="3744769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8141" y="6103160"/>
            <a:ext cx="3755338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6096000"/>
            <a:ext cx="3733800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3078374" y="208311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14400"/>
            <a:ext cx="628136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914400" y="1600200"/>
            <a:ext cx="251792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২টি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600200"/>
            <a:ext cx="2514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৩টি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438400"/>
            <a:ext cx="253022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৪টি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2514600"/>
            <a:ext cx="249863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৫টি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276600"/>
            <a:ext cx="628136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648200"/>
            <a:ext cx="628136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962400"/>
            <a:ext cx="239516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4038600"/>
            <a:ext cx="20574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4038600"/>
            <a:ext cx="157070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181600"/>
            <a:ext cx="2547559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5257800"/>
            <a:ext cx="249863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943600"/>
            <a:ext cx="2547559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810000" y="6096000"/>
            <a:ext cx="2498823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6363" y="176970"/>
            <a:ext cx="30764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2661306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প্রিন্টেড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196747" y="990600"/>
            <a:ext cx="1653017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Built in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051414" y="990600"/>
            <a:ext cx="1747594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Chipest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975731" y="990600"/>
            <a:ext cx="1253869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85800" y="1828800"/>
            <a:ext cx="2064989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ক্লক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জেনারেটর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197633" y="1676400"/>
            <a:ext cx="2318263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198699" y="1686477"/>
            <a:ext cx="2013693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এক্সপানশন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506" y="2438400"/>
            <a:ext cx="4744894" cy="3519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743200"/>
            <a:ext cx="6438382" cy="3179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730" t="35832" b="19162"/>
          <a:stretch/>
        </p:blipFill>
        <p:spPr>
          <a:xfrm>
            <a:off x="2590800" y="2499359"/>
            <a:ext cx="5848591" cy="3520441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971800"/>
            <a:ext cx="3708310" cy="2675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8847"/>
          <a:stretch/>
        </p:blipFill>
        <p:spPr>
          <a:xfrm>
            <a:off x="3276600" y="2643504"/>
            <a:ext cx="4725364" cy="35286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400" y="6088559"/>
            <a:ext cx="8534400" cy="76944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মাদাবোর্ডের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 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চিপসেট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B0F0"/>
                </a:solidFill>
              </a:ln>
              <a:solidFill>
                <a:srgbClr val="8795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324" y="304800"/>
            <a:ext cx="2247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spc="-15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800" b="1" spc="-15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র কাজ</a:t>
            </a:r>
            <a:endParaRPr lang="en-US" sz="4800" b="1" spc="-15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67000"/>
            <a:ext cx="92310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633" t="4130" r="12476" b="5698"/>
          <a:stretch/>
        </p:blipFill>
        <p:spPr bwMode="auto">
          <a:xfrm>
            <a:off x="3657600" y="3657600"/>
            <a:ext cx="3330384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ou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04800"/>
            <a:ext cx="2085975" cy="2190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515600" cy="78866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052" y="596766"/>
            <a:ext cx="4876800" cy="54165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আব্দুল মালেক,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শিক্ষক </a:t>
            </a: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সুখারী বাজার ইসলামিয়া দাখিল মাদ্‌রাসা</a:t>
            </a: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আটপাড়া, নেত্রকোনা।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৭১৯৭১৯৮০৬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mdmalek163@gmail.com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609600"/>
            <a:ext cx="5029200" cy="5355312"/>
          </a:xfrm>
          <a:prstGeom prst="rect">
            <a:avLst/>
          </a:prstGeom>
          <a:solidFill>
            <a:schemeClr val="accent6"/>
          </a:solidFill>
        </p:spPr>
        <p:txBody>
          <a:bodyPr wrap="square" anchor="t">
            <a:spAutoFit/>
          </a:bodyPr>
          <a:lstStyle/>
          <a:p>
            <a:pPr algn="ctr"/>
            <a:endParaRPr lang="bn-BD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৭ম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12 ও 13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AL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609600"/>
            <a:ext cx="1408176" cy="192024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6096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ধন্যবাদ</a:t>
            </a:r>
            <a:endParaRPr lang="en-US" sz="6000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 GAR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752600"/>
            <a:ext cx="4971567" cy="3480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609600"/>
            <a:ext cx="7620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ছবিতে তোমরা কি দেখতে  পাচ্ছ</a:t>
            </a:r>
            <a:r>
              <a:rPr lang="bn-BD" sz="4000" dirty="0" smtClean="0"/>
              <a:t>?</a:t>
            </a:r>
            <a:endParaRPr lang="en-US" sz="4000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509" t="5204" r="2392" b="7085"/>
          <a:stretch/>
        </p:blipFill>
        <p:spPr>
          <a:xfrm>
            <a:off x="1752600" y="1600200"/>
            <a:ext cx="4996754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533400"/>
            <a:ext cx="41148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মাদারবোর্ড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943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মা তার সন্তানকে যেভাবে বুকে ধরে রাখে তেমনি  কম্পিউটারের মাদারবোর্ড  অন্যান্য ডিভাইস গুলোকে তার বুকে ধরে রাখে।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0289" y="-381000"/>
            <a:ext cx="9426689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52400" y="1447800"/>
            <a:ext cx="9509760" cy="371639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ছাত্র/ছাত্রীরা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ও লিখতে পারবে-</a:t>
            </a:r>
            <a:endParaRPr lang="en-US" sz="4400" dirty="0" smtClean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মাদারবোর্ড-এর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ln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n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bn-BD" sz="4400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 যুক্ত বিভিন্ন </a:t>
            </a:r>
            <a:r>
              <a:rPr lang="bn-BD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 </a:t>
            </a:r>
            <a:r>
              <a:rPr lang="en-US" sz="4400" dirty="0" err="1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 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0"/>
            <a:ext cx="42672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শিখন ফল</a:t>
            </a:r>
            <a:endParaRPr lang="en-US" sz="4800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04800"/>
            <a:ext cx="40639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44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15240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 w="0">
                  <a:solidFill>
                    <a:schemeClr val="tx1"/>
                  </a:solidFill>
                  <a:prstDash val="dash"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8000" b="1" dirty="0">
              <a:ln w="0">
                <a:solidFill>
                  <a:schemeClr val="tx1"/>
                </a:solidFill>
                <a:prstDash val="dash"/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2001" t="4170" r="11151" b="4273"/>
          <a:stretch/>
        </p:blipFill>
        <p:spPr bwMode="auto">
          <a:xfrm>
            <a:off x="3352800" y="3164944"/>
            <a:ext cx="4200832" cy="315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533400"/>
            <a:ext cx="4741446" cy="384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4800600"/>
            <a:ext cx="9144000" cy="1752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2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0348" y="776748"/>
            <a:ext cx="1715200" cy="1502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1828800"/>
            <a:ext cx="2854494" cy="2107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238" t="4317"/>
          <a:stretch/>
        </p:blipFill>
        <p:spPr>
          <a:xfrm>
            <a:off x="890348" y="3364229"/>
            <a:ext cx="2614852" cy="1768104"/>
          </a:xfrm>
          <a:prstGeom prst="rect">
            <a:avLst/>
          </a:prstGeom>
        </p:spPr>
      </p:pic>
      <p:pic>
        <p:nvPicPr>
          <p:cNvPr id="5" name="Picture 2" descr="E:\‍Six\input\mn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4416"/>
          <a:stretch/>
        </p:blipFill>
        <p:spPr bwMode="auto">
          <a:xfrm>
            <a:off x="6749574" y="914400"/>
            <a:ext cx="2394426" cy="20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854" y="3124200"/>
            <a:ext cx="2562146" cy="2029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স্টোরেজ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ডিভাইসসহ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228600"/>
            <a:ext cx="2435827" cy="692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4000" b="1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5036514" cy="3797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299" r="28360"/>
          <a:stretch/>
        </p:blipFill>
        <p:spPr>
          <a:xfrm>
            <a:off x="4953000" y="1295400"/>
            <a:ext cx="3813985" cy="329784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389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সবাইকে  শুভেচ্ছা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 শুভেচ্ছা</dc:title>
  <dc:creator>JS COMPUTER</dc:creator>
  <cp:lastModifiedBy>JS COMPUTER</cp:lastModifiedBy>
  <cp:revision>31</cp:revision>
  <dcterms:created xsi:type="dcterms:W3CDTF">2019-10-19T14:20:37Z</dcterms:created>
  <dcterms:modified xsi:type="dcterms:W3CDTF">2019-10-21T17:30:12Z</dcterms:modified>
</cp:coreProperties>
</file>