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69" r:id="rId13"/>
    <p:sldId id="266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image" Target="../media/image4.jpg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image" Target="../media/image4.jpg"/><Relationship Id="rId6" Type="http://schemas.openxmlformats.org/officeDocument/2006/relationships/image" Target="../media/image19.jpg"/><Relationship Id="rId5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42C89-3FAB-42A4-8310-66A8FD8E965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6F2E20-D173-4270-A84E-1839258FB732}">
      <dgm:prSet phldrT="[Text]"/>
      <dgm:spPr/>
      <dgm:t>
        <a:bodyPr/>
        <a:lstStyle/>
        <a:p>
          <a:r>
            <a:rPr lang="bn-IN" dirty="0" smtClean="0"/>
            <a:t>জীব</a:t>
          </a:r>
          <a:endParaRPr lang="en-US" dirty="0"/>
        </a:p>
      </dgm:t>
    </dgm:pt>
    <dgm:pt modelId="{23D6C478-73CC-418A-B0AC-704291324B07}" type="parTrans" cxnId="{041BE246-7B98-49D5-967E-F7894AFC9FDB}">
      <dgm:prSet/>
      <dgm:spPr/>
      <dgm:t>
        <a:bodyPr/>
        <a:lstStyle/>
        <a:p>
          <a:endParaRPr lang="en-US"/>
        </a:p>
      </dgm:t>
    </dgm:pt>
    <dgm:pt modelId="{6605CD75-13EE-4274-AEF5-FE4EDCEC411B}" type="sibTrans" cxnId="{041BE246-7B98-49D5-967E-F7894AFC9FDB}">
      <dgm:prSet/>
      <dgm:spPr/>
      <dgm:t>
        <a:bodyPr/>
        <a:lstStyle/>
        <a:p>
          <a:endParaRPr lang="en-US"/>
        </a:p>
      </dgm:t>
    </dgm:pt>
    <dgm:pt modelId="{43912C6E-5563-4139-94FE-507E3AE84BD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E3F0EDF-F153-4CE4-873C-090E408628E0}" type="parTrans" cxnId="{06F9E4AC-504C-42F0-AD71-8D5A0720CE2A}">
      <dgm:prSet/>
      <dgm:spPr/>
      <dgm:t>
        <a:bodyPr/>
        <a:lstStyle/>
        <a:p>
          <a:endParaRPr lang="en-US"/>
        </a:p>
      </dgm:t>
    </dgm:pt>
    <dgm:pt modelId="{02AC99DB-E297-4217-BD3E-DFB7762CC8AC}" type="sibTrans" cxnId="{06F9E4AC-504C-42F0-AD71-8D5A0720CE2A}">
      <dgm:prSet/>
      <dgm:spPr/>
      <dgm:t>
        <a:bodyPr/>
        <a:lstStyle/>
        <a:p>
          <a:endParaRPr lang="en-US"/>
        </a:p>
      </dgm:t>
    </dgm:pt>
    <dgm:pt modelId="{DEA26C11-815F-4510-B396-58D3338CD34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1AFEBC4-C56A-49C2-80AB-ED3017FD9A93}" type="parTrans" cxnId="{EC593AFA-C9D2-4572-91D3-A9E17B8A02FE}">
      <dgm:prSet/>
      <dgm:spPr/>
      <dgm:t>
        <a:bodyPr/>
        <a:lstStyle/>
        <a:p>
          <a:endParaRPr lang="en-US"/>
        </a:p>
      </dgm:t>
    </dgm:pt>
    <dgm:pt modelId="{DBF94A00-7B20-49A1-AE15-8DFB707B67BB}" type="sibTrans" cxnId="{EC593AFA-C9D2-4572-91D3-A9E17B8A02FE}">
      <dgm:prSet/>
      <dgm:spPr/>
      <dgm:t>
        <a:bodyPr/>
        <a:lstStyle/>
        <a:p>
          <a:endParaRPr lang="en-US"/>
        </a:p>
      </dgm:t>
    </dgm:pt>
    <dgm:pt modelId="{F93FDCD6-F2FA-4A4B-8C27-FFB1DFBB9942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blipFill>
              <a:blip xmlns:r="http://schemas.openxmlformats.org/officeDocument/2006/relationships" r:embed="rId3"/>
              <a:stretch>
                <a:fillRect/>
              </a:stretch>
            </a:blipFill>
          </a:endParaRPr>
        </a:p>
      </dgm:t>
    </dgm:pt>
    <dgm:pt modelId="{777171D3-0A16-4EC8-8B6F-F39C00E5718D}" type="parTrans" cxnId="{DFD4DC3E-39B4-4245-A5C8-1DA914EF34BD}">
      <dgm:prSet/>
      <dgm:spPr/>
      <dgm:t>
        <a:bodyPr/>
        <a:lstStyle/>
        <a:p>
          <a:endParaRPr lang="en-US"/>
        </a:p>
      </dgm:t>
    </dgm:pt>
    <dgm:pt modelId="{885A0E48-EE1F-48CB-9AF3-B913132CD242}" type="sibTrans" cxnId="{DFD4DC3E-39B4-4245-A5C8-1DA914EF34BD}">
      <dgm:prSet/>
      <dgm:spPr/>
      <dgm:t>
        <a:bodyPr/>
        <a:lstStyle/>
        <a:p>
          <a:endParaRPr lang="en-US"/>
        </a:p>
      </dgm:t>
    </dgm:pt>
    <dgm:pt modelId="{B2547A60-60C7-49EC-A365-AC7D1C853C5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EBA578-D431-4A95-A449-FDCBBFE2A780}" type="parTrans" cxnId="{77C0F80D-CB51-406D-A59E-120399711D18}">
      <dgm:prSet/>
      <dgm:spPr/>
      <dgm:t>
        <a:bodyPr/>
        <a:lstStyle/>
        <a:p>
          <a:endParaRPr lang="en-US"/>
        </a:p>
      </dgm:t>
    </dgm:pt>
    <dgm:pt modelId="{0510E2BB-5E46-4DB1-B55A-BC3B9AA99316}" type="sibTrans" cxnId="{77C0F80D-CB51-406D-A59E-120399711D18}">
      <dgm:prSet/>
      <dgm:spPr/>
      <dgm:t>
        <a:bodyPr/>
        <a:lstStyle/>
        <a:p>
          <a:endParaRPr lang="en-US"/>
        </a:p>
      </dgm:t>
    </dgm:pt>
    <dgm:pt modelId="{82A4C150-0F4C-4F44-9F41-4AB6D975BB3D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FCDB36B-93E2-436B-9DBF-D262E973EDC1}" type="parTrans" cxnId="{76616ABA-485E-4E54-A10C-952043BADA86}">
      <dgm:prSet/>
      <dgm:spPr/>
      <dgm:t>
        <a:bodyPr/>
        <a:lstStyle/>
        <a:p>
          <a:endParaRPr lang="en-US"/>
        </a:p>
      </dgm:t>
    </dgm:pt>
    <dgm:pt modelId="{58C0FDFA-7717-459E-A564-23AF94A643B8}" type="sibTrans" cxnId="{76616ABA-485E-4E54-A10C-952043BADA86}">
      <dgm:prSet/>
      <dgm:spPr/>
      <dgm:t>
        <a:bodyPr/>
        <a:lstStyle/>
        <a:p>
          <a:endParaRPr lang="en-US"/>
        </a:p>
      </dgm:t>
    </dgm:pt>
    <dgm:pt modelId="{3B507B25-4594-47DF-9AE9-8AAD07624487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4F68642-48E8-4501-B58A-0E29FF3D7AD7}" type="parTrans" cxnId="{AC2E6D54-E1E4-42C3-ADD8-17175CD78827}">
      <dgm:prSet/>
      <dgm:spPr/>
      <dgm:t>
        <a:bodyPr/>
        <a:lstStyle/>
        <a:p>
          <a:endParaRPr lang="en-US"/>
        </a:p>
      </dgm:t>
    </dgm:pt>
    <dgm:pt modelId="{C18562C9-F3A6-4778-B1ED-139E2FEEE688}" type="sibTrans" cxnId="{AC2E6D54-E1E4-42C3-ADD8-17175CD78827}">
      <dgm:prSet/>
      <dgm:spPr/>
      <dgm:t>
        <a:bodyPr/>
        <a:lstStyle/>
        <a:p>
          <a:endParaRPr lang="en-US"/>
        </a:p>
      </dgm:t>
    </dgm:pt>
    <dgm:pt modelId="{ED335C10-7171-4EA0-A448-F3E82B8AC09B}" type="pres">
      <dgm:prSet presAssocID="{C8B42C89-3FAB-42A4-8310-66A8FD8E96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8C17470-9A17-4FF4-8673-41F6BD77B8E3}" type="pres">
      <dgm:prSet presAssocID="{DA6F2E20-D173-4270-A84E-1839258FB732}" presName="Parent" presStyleLbl="node0" presStyleIdx="0" presStyleCnt="1" custLinFactNeighborX="2838" custLinFactNeighborY="246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71BF2C6-3101-42FC-9B03-07647A71853D}" type="pres">
      <dgm:prSet presAssocID="{43912C6E-5563-4139-94FE-507E3AE84BD7}" presName="Accent1" presStyleCnt="0"/>
      <dgm:spPr/>
    </dgm:pt>
    <dgm:pt modelId="{C907F7DE-C544-4BA3-B827-BC3882509450}" type="pres">
      <dgm:prSet presAssocID="{43912C6E-5563-4139-94FE-507E3AE84BD7}" presName="Accent" presStyleLbl="bgShp" presStyleIdx="0" presStyleCnt="6"/>
      <dgm:spPr/>
    </dgm:pt>
    <dgm:pt modelId="{94CC3335-3C97-4DC9-8296-3D2238F57ACE}" type="pres">
      <dgm:prSet presAssocID="{43912C6E-5563-4139-94FE-507E3AE84BD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E4DFE-EB8B-4C77-BDF3-3E78C6495914}" type="pres">
      <dgm:prSet presAssocID="{DEA26C11-815F-4510-B396-58D3338CD34E}" presName="Accent2" presStyleCnt="0"/>
      <dgm:spPr/>
    </dgm:pt>
    <dgm:pt modelId="{01A2C281-968E-403A-8D7E-B559D68AF3B2}" type="pres">
      <dgm:prSet presAssocID="{DEA26C11-815F-4510-B396-58D3338CD34E}" presName="Accent" presStyleLbl="bgShp" presStyleIdx="1" presStyleCnt="6"/>
      <dgm:spPr/>
    </dgm:pt>
    <dgm:pt modelId="{7C16DB0E-CF0B-4C18-B4A8-82CA8270BC3D}" type="pres">
      <dgm:prSet presAssocID="{DEA26C11-815F-4510-B396-58D3338CD34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6AED5-209C-4BB9-A03F-BCA839010E18}" type="pres">
      <dgm:prSet presAssocID="{F93FDCD6-F2FA-4A4B-8C27-FFB1DFBB9942}" presName="Accent3" presStyleCnt="0"/>
      <dgm:spPr/>
    </dgm:pt>
    <dgm:pt modelId="{628F71B8-D36C-438A-BDFD-773C7FEE284F}" type="pres">
      <dgm:prSet presAssocID="{F93FDCD6-F2FA-4A4B-8C27-FFB1DFBB9942}" presName="Accent" presStyleLbl="bgShp" presStyleIdx="2" presStyleCnt="6"/>
      <dgm:spPr/>
    </dgm:pt>
    <dgm:pt modelId="{4F5BD0AB-0B65-4430-A031-A0517562AD65}" type="pres">
      <dgm:prSet presAssocID="{F93FDCD6-F2FA-4A4B-8C27-FFB1DFBB9942}" presName="Child3" presStyleLbl="node1" presStyleIdx="2" presStyleCnt="6" custFlipHor="1" custScaleX="92357" custScaleY="8833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49080-6D1C-4CCE-9028-E4E816DDD8F0}" type="pres">
      <dgm:prSet presAssocID="{B2547A60-60C7-49EC-A365-AC7D1C853C54}" presName="Accent4" presStyleCnt="0"/>
      <dgm:spPr/>
    </dgm:pt>
    <dgm:pt modelId="{98AEFB94-EB18-45BE-9A8F-3743B036316F}" type="pres">
      <dgm:prSet presAssocID="{B2547A60-60C7-49EC-A365-AC7D1C853C54}" presName="Accent" presStyleLbl="bgShp" presStyleIdx="3" presStyleCnt="6"/>
      <dgm:spPr/>
    </dgm:pt>
    <dgm:pt modelId="{77A63194-6B68-48A9-990E-8606BABBBB09}" type="pres">
      <dgm:prSet presAssocID="{B2547A60-60C7-49EC-A365-AC7D1C853C5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4C2E5-5D46-435C-A408-55DE649055F5}" type="pres">
      <dgm:prSet presAssocID="{82A4C150-0F4C-4F44-9F41-4AB6D975BB3D}" presName="Accent5" presStyleCnt="0"/>
      <dgm:spPr/>
    </dgm:pt>
    <dgm:pt modelId="{B0BDAAA9-8BC2-4D1A-999C-953CCA95E9EB}" type="pres">
      <dgm:prSet presAssocID="{82A4C150-0F4C-4F44-9F41-4AB6D975BB3D}" presName="Accent" presStyleLbl="bgShp" presStyleIdx="4" presStyleCnt="6"/>
      <dgm:spPr/>
    </dgm:pt>
    <dgm:pt modelId="{F2D9B399-3751-462F-A194-DAD6C3EA8944}" type="pres">
      <dgm:prSet presAssocID="{82A4C150-0F4C-4F44-9F41-4AB6D975BB3D}" presName="Child5" presStyleLbl="node1" presStyleIdx="4" presStyleCnt="6" custLinFactNeighborX="-32980" custLinFactNeighborY="-3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88509-B9DA-4A4B-9DBB-11E6530472C9}" type="pres">
      <dgm:prSet presAssocID="{3B507B25-4594-47DF-9AE9-8AAD07624487}" presName="Accent6" presStyleCnt="0"/>
      <dgm:spPr/>
    </dgm:pt>
    <dgm:pt modelId="{511F496F-FE34-48D5-88D3-E30C1F36066E}" type="pres">
      <dgm:prSet presAssocID="{3B507B25-4594-47DF-9AE9-8AAD07624487}" presName="Accent" presStyleLbl="bgShp" presStyleIdx="5" presStyleCnt="6"/>
      <dgm:spPr/>
    </dgm:pt>
    <dgm:pt modelId="{9EA95F85-9B3E-4D26-B8F0-AFC90ADAE685}" type="pres">
      <dgm:prSet presAssocID="{3B507B25-4594-47DF-9AE9-8AAD07624487}" presName="Child6" presStyleLbl="node1" presStyleIdx="5" presStyleCnt="6" custLinFactNeighborX="2998" custLinFactNeighborY="-3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8E917-0373-49E0-A016-42E046CD4517}" type="presOf" srcId="{82A4C150-0F4C-4F44-9F41-4AB6D975BB3D}" destId="{F2D9B399-3751-462F-A194-DAD6C3EA8944}" srcOrd="0" destOrd="0" presId="urn:microsoft.com/office/officeart/2011/layout/HexagonRadial"/>
    <dgm:cxn modelId="{9A4059D6-2C84-4C58-BAF0-CA46EAA39464}" type="presOf" srcId="{B2547A60-60C7-49EC-A365-AC7D1C853C54}" destId="{77A63194-6B68-48A9-990E-8606BABBBB09}" srcOrd="0" destOrd="0" presId="urn:microsoft.com/office/officeart/2011/layout/HexagonRadial"/>
    <dgm:cxn modelId="{5E61C5A2-0632-4710-BC0C-884EE0AA7C8E}" type="presOf" srcId="{F93FDCD6-F2FA-4A4B-8C27-FFB1DFBB9942}" destId="{4F5BD0AB-0B65-4430-A031-A0517562AD65}" srcOrd="0" destOrd="0" presId="urn:microsoft.com/office/officeart/2011/layout/HexagonRadial"/>
    <dgm:cxn modelId="{E6EB7598-67FF-4174-A54B-EE1B65E24EDF}" type="presOf" srcId="{3B507B25-4594-47DF-9AE9-8AAD07624487}" destId="{9EA95F85-9B3E-4D26-B8F0-AFC90ADAE685}" srcOrd="0" destOrd="0" presId="urn:microsoft.com/office/officeart/2011/layout/HexagonRadial"/>
    <dgm:cxn modelId="{AC2E6D54-E1E4-42C3-ADD8-17175CD78827}" srcId="{DA6F2E20-D173-4270-A84E-1839258FB732}" destId="{3B507B25-4594-47DF-9AE9-8AAD07624487}" srcOrd="5" destOrd="0" parTransId="{44F68642-48E8-4501-B58A-0E29FF3D7AD7}" sibTransId="{C18562C9-F3A6-4778-B1ED-139E2FEEE688}"/>
    <dgm:cxn modelId="{8B847E47-8CED-45D3-930E-D5F477D43E68}" type="presOf" srcId="{C8B42C89-3FAB-42A4-8310-66A8FD8E965C}" destId="{ED335C10-7171-4EA0-A448-F3E82B8AC09B}" srcOrd="0" destOrd="0" presId="urn:microsoft.com/office/officeart/2011/layout/HexagonRadial"/>
    <dgm:cxn modelId="{49E71AF0-0D5A-4701-BB59-A93F29284F85}" type="presOf" srcId="{DA6F2E20-D173-4270-A84E-1839258FB732}" destId="{08C17470-9A17-4FF4-8673-41F6BD77B8E3}" srcOrd="0" destOrd="0" presId="urn:microsoft.com/office/officeart/2011/layout/HexagonRadial"/>
    <dgm:cxn modelId="{06F9E4AC-504C-42F0-AD71-8D5A0720CE2A}" srcId="{DA6F2E20-D173-4270-A84E-1839258FB732}" destId="{43912C6E-5563-4139-94FE-507E3AE84BD7}" srcOrd="0" destOrd="0" parTransId="{DE3F0EDF-F153-4CE4-873C-090E408628E0}" sibTransId="{02AC99DB-E297-4217-BD3E-DFB7762CC8AC}"/>
    <dgm:cxn modelId="{DFD4DC3E-39B4-4245-A5C8-1DA914EF34BD}" srcId="{DA6F2E20-D173-4270-A84E-1839258FB732}" destId="{F93FDCD6-F2FA-4A4B-8C27-FFB1DFBB9942}" srcOrd="2" destOrd="0" parTransId="{777171D3-0A16-4EC8-8B6F-F39C00E5718D}" sibTransId="{885A0E48-EE1F-48CB-9AF3-B913132CD242}"/>
    <dgm:cxn modelId="{76616ABA-485E-4E54-A10C-952043BADA86}" srcId="{DA6F2E20-D173-4270-A84E-1839258FB732}" destId="{82A4C150-0F4C-4F44-9F41-4AB6D975BB3D}" srcOrd="4" destOrd="0" parTransId="{0FCDB36B-93E2-436B-9DBF-D262E973EDC1}" sibTransId="{58C0FDFA-7717-459E-A564-23AF94A643B8}"/>
    <dgm:cxn modelId="{EC593AFA-C9D2-4572-91D3-A9E17B8A02FE}" srcId="{DA6F2E20-D173-4270-A84E-1839258FB732}" destId="{DEA26C11-815F-4510-B396-58D3338CD34E}" srcOrd="1" destOrd="0" parTransId="{D1AFEBC4-C56A-49C2-80AB-ED3017FD9A93}" sibTransId="{DBF94A00-7B20-49A1-AE15-8DFB707B67BB}"/>
    <dgm:cxn modelId="{77C0F80D-CB51-406D-A59E-120399711D18}" srcId="{DA6F2E20-D173-4270-A84E-1839258FB732}" destId="{B2547A60-60C7-49EC-A365-AC7D1C853C54}" srcOrd="3" destOrd="0" parTransId="{BCEBA578-D431-4A95-A449-FDCBBFE2A780}" sibTransId="{0510E2BB-5E46-4DB1-B55A-BC3B9AA99316}"/>
    <dgm:cxn modelId="{2B018A7E-97B3-48E4-9939-E73A1E7B9FC7}" type="presOf" srcId="{43912C6E-5563-4139-94FE-507E3AE84BD7}" destId="{94CC3335-3C97-4DC9-8296-3D2238F57ACE}" srcOrd="0" destOrd="0" presId="urn:microsoft.com/office/officeart/2011/layout/HexagonRadial"/>
    <dgm:cxn modelId="{0CEB57AD-67A5-43DE-9650-221E864DF5E1}" type="presOf" srcId="{DEA26C11-815F-4510-B396-58D3338CD34E}" destId="{7C16DB0E-CF0B-4C18-B4A8-82CA8270BC3D}" srcOrd="0" destOrd="0" presId="urn:microsoft.com/office/officeart/2011/layout/HexagonRadial"/>
    <dgm:cxn modelId="{041BE246-7B98-49D5-967E-F7894AFC9FDB}" srcId="{C8B42C89-3FAB-42A4-8310-66A8FD8E965C}" destId="{DA6F2E20-D173-4270-A84E-1839258FB732}" srcOrd="0" destOrd="0" parTransId="{23D6C478-73CC-418A-B0AC-704291324B07}" sibTransId="{6605CD75-13EE-4274-AEF5-FE4EDCEC411B}"/>
    <dgm:cxn modelId="{41CB9931-B894-4110-8FD8-BD37B2088E44}" type="presParOf" srcId="{ED335C10-7171-4EA0-A448-F3E82B8AC09B}" destId="{08C17470-9A17-4FF4-8673-41F6BD77B8E3}" srcOrd="0" destOrd="0" presId="urn:microsoft.com/office/officeart/2011/layout/HexagonRadial"/>
    <dgm:cxn modelId="{44A52E0A-EBBC-49A1-8141-65DF739F70C9}" type="presParOf" srcId="{ED335C10-7171-4EA0-A448-F3E82B8AC09B}" destId="{071BF2C6-3101-42FC-9B03-07647A71853D}" srcOrd="1" destOrd="0" presId="urn:microsoft.com/office/officeart/2011/layout/HexagonRadial"/>
    <dgm:cxn modelId="{7863AE06-B345-48DD-8D06-A86AE16814C7}" type="presParOf" srcId="{071BF2C6-3101-42FC-9B03-07647A71853D}" destId="{C907F7DE-C544-4BA3-B827-BC3882509450}" srcOrd="0" destOrd="0" presId="urn:microsoft.com/office/officeart/2011/layout/HexagonRadial"/>
    <dgm:cxn modelId="{836F43CA-7B96-41BB-B2E0-0038F8392A38}" type="presParOf" srcId="{ED335C10-7171-4EA0-A448-F3E82B8AC09B}" destId="{94CC3335-3C97-4DC9-8296-3D2238F57ACE}" srcOrd="2" destOrd="0" presId="urn:microsoft.com/office/officeart/2011/layout/HexagonRadial"/>
    <dgm:cxn modelId="{26A07E2B-6B0C-498C-9417-A643FE047D58}" type="presParOf" srcId="{ED335C10-7171-4EA0-A448-F3E82B8AC09B}" destId="{B57E4DFE-EB8B-4C77-BDF3-3E78C6495914}" srcOrd="3" destOrd="0" presId="urn:microsoft.com/office/officeart/2011/layout/HexagonRadial"/>
    <dgm:cxn modelId="{51937C60-6996-4452-AC2F-0B4C385ED270}" type="presParOf" srcId="{B57E4DFE-EB8B-4C77-BDF3-3E78C6495914}" destId="{01A2C281-968E-403A-8D7E-B559D68AF3B2}" srcOrd="0" destOrd="0" presId="urn:microsoft.com/office/officeart/2011/layout/HexagonRadial"/>
    <dgm:cxn modelId="{82C67AFF-F4E9-4493-BF67-493B4FFAF723}" type="presParOf" srcId="{ED335C10-7171-4EA0-A448-F3E82B8AC09B}" destId="{7C16DB0E-CF0B-4C18-B4A8-82CA8270BC3D}" srcOrd="4" destOrd="0" presId="urn:microsoft.com/office/officeart/2011/layout/HexagonRadial"/>
    <dgm:cxn modelId="{AB57A1F3-6C23-46A0-90E6-FCA7B5EDA9A0}" type="presParOf" srcId="{ED335C10-7171-4EA0-A448-F3E82B8AC09B}" destId="{4256AED5-209C-4BB9-A03F-BCA839010E18}" srcOrd="5" destOrd="0" presId="urn:microsoft.com/office/officeart/2011/layout/HexagonRadial"/>
    <dgm:cxn modelId="{BBC8C209-3435-4C06-900A-55132FAFFE10}" type="presParOf" srcId="{4256AED5-209C-4BB9-A03F-BCA839010E18}" destId="{628F71B8-D36C-438A-BDFD-773C7FEE284F}" srcOrd="0" destOrd="0" presId="urn:microsoft.com/office/officeart/2011/layout/HexagonRadial"/>
    <dgm:cxn modelId="{BBFA7A36-C8E4-4F21-BEA9-CCA93330B7CA}" type="presParOf" srcId="{ED335C10-7171-4EA0-A448-F3E82B8AC09B}" destId="{4F5BD0AB-0B65-4430-A031-A0517562AD65}" srcOrd="6" destOrd="0" presId="urn:microsoft.com/office/officeart/2011/layout/HexagonRadial"/>
    <dgm:cxn modelId="{C6E6407C-91B8-426C-89A2-364DB4D14AB5}" type="presParOf" srcId="{ED335C10-7171-4EA0-A448-F3E82B8AC09B}" destId="{94649080-6D1C-4CCE-9028-E4E816DDD8F0}" srcOrd="7" destOrd="0" presId="urn:microsoft.com/office/officeart/2011/layout/HexagonRadial"/>
    <dgm:cxn modelId="{E2DEBA1A-40FC-4D7A-B0C5-6E1DAF9DEBF1}" type="presParOf" srcId="{94649080-6D1C-4CCE-9028-E4E816DDD8F0}" destId="{98AEFB94-EB18-45BE-9A8F-3743B036316F}" srcOrd="0" destOrd="0" presId="urn:microsoft.com/office/officeart/2011/layout/HexagonRadial"/>
    <dgm:cxn modelId="{FB76D273-00D4-4A75-894D-106A3A495D55}" type="presParOf" srcId="{ED335C10-7171-4EA0-A448-F3E82B8AC09B}" destId="{77A63194-6B68-48A9-990E-8606BABBBB09}" srcOrd="8" destOrd="0" presId="urn:microsoft.com/office/officeart/2011/layout/HexagonRadial"/>
    <dgm:cxn modelId="{231F1491-1F6F-437C-A75D-DC2301A62F74}" type="presParOf" srcId="{ED335C10-7171-4EA0-A448-F3E82B8AC09B}" destId="{A314C2E5-5D46-435C-A408-55DE649055F5}" srcOrd="9" destOrd="0" presId="urn:microsoft.com/office/officeart/2011/layout/HexagonRadial"/>
    <dgm:cxn modelId="{F3A57811-0B6B-4649-9FDD-07F47D180B0D}" type="presParOf" srcId="{A314C2E5-5D46-435C-A408-55DE649055F5}" destId="{B0BDAAA9-8BC2-4D1A-999C-953CCA95E9EB}" srcOrd="0" destOrd="0" presId="urn:microsoft.com/office/officeart/2011/layout/HexagonRadial"/>
    <dgm:cxn modelId="{3E7AE885-F1F5-47ED-9966-B771EE88202E}" type="presParOf" srcId="{ED335C10-7171-4EA0-A448-F3E82B8AC09B}" destId="{F2D9B399-3751-462F-A194-DAD6C3EA8944}" srcOrd="10" destOrd="0" presId="urn:microsoft.com/office/officeart/2011/layout/HexagonRadial"/>
    <dgm:cxn modelId="{B3C9D03D-E262-4DEE-B667-0C81C06D86FB}" type="presParOf" srcId="{ED335C10-7171-4EA0-A448-F3E82B8AC09B}" destId="{13F88509-B9DA-4A4B-9DBB-11E6530472C9}" srcOrd="11" destOrd="0" presId="urn:microsoft.com/office/officeart/2011/layout/HexagonRadial"/>
    <dgm:cxn modelId="{D2BD225C-226C-4C4F-8E12-AD505F6B7874}" type="presParOf" srcId="{13F88509-B9DA-4A4B-9DBB-11E6530472C9}" destId="{511F496F-FE34-48D5-88D3-E30C1F36066E}" srcOrd="0" destOrd="0" presId="urn:microsoft.com/office/officeart/2011/layout/HexagonRadial"/>
    <dgm:cxn modelId="{E5315A0E-FF87-4489-A3DB-1C5FEF40566D}" type="presParOf" srcId="{ED335C10-7171-4EA0-A448-F3E82B8AC09B}" destId="{9EA95F85-9B3E-4D26-B8F0-AFC90ADAE68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719A3-A68B-4C1F-8B71-992F790ED72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A296C-EF6C-4714-A9B5-F383BC21F624}" type="pres">
      <dgm:prSet presAssocID="{096719A3-A68B-4C1F-8B71-992F790ED72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1A20C-A552-4FD1-A392-7D513B2E0146}" type="presOf" srcId="{096719A3-A68B-4C1F-8B71-992F790ED72B}" destId="{656A296C-EF6C-4714-A9B5-F383BC21F624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B56A1-672D-4F78-A72E-866A48214DD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B05F4-D231-4C2A-923A-9889F4F78C47}">
      <dgm:prSet phldrT="[Text]"/>
      <dgm:spPr/>
      <dgm:t>
        <a:bodyPr/>
        <a:lstStyle/>
        <a:p>
          <a:r>
            <a:rPr lang="bn-IN" dirty="0" smtClean="0"/>
            <a:t>জড়</a:t>
          </a:r>
          <a:endParaRPr lang="en-US" dirty="0"/>
        </a:p>
      </dgm:t>
    </dgm:pt>
    <dgm:pt modelId="{EB2AF42C-EB64-4CB1-A333-ECD6EFADB7B0}" type="parTrans" cxnId="{F76031A2-BAE7-4F25-A3BC-223ACE60CDD4}">
      <dgm:prSet/>
      <dgm:spPr/>
      <dgm:t>
        <a:bodyPr/>
        <a:lstStyle/>
        <a:p>
          <a:endParaRPr lang="en-US"/>
        </a:p>
      </dgm:t>
    </dgm:pt>
    <dgm:pt modelId="{CAB3AB2A-87B9-4C44-A9B7-C7D55F7C6779}" type="sibTrans" cxnId="{F76031A2-BAE7-4F25-A3BC-223ACE60CDD4}">
      <dgm:prSet/>
      <dgm:spPr/>
      <dgm:t>
        <a:bodyPr/>
        <a:lstStyle/>
        <a:p>
          <a:endParaRPr lang="en-US"/>
        </a:p>
      </dgm:t>
    </dgm:pt>
    <dgm:pt modelId="{02664EAC-CA28-45BF-AF67-B847F4B7912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55F7A68-1B1D-4F00-BFB1-51E6AD3C6730}" type="parTrans" cxnId="{C63D53F8-8932-4370-9754-2FC7A0DB3D3E}">
      <dgm:prSet/>
      <dgm:spPr/>
      <dgm:t>
        <a:bodyPr/>
        <a:lstStyle/>
        <a:p>
          <a:endParaRPr lang="en-US"/>
        </a:p>
      </dgm:t>
    </dgm:pt>
    <dgm:pt modelId="{A2D076C3-8071-41BA-B220-7027ACB426CF}" type="sibTrans" cxnId="{C63D53F8-8932-4370-9754-2FC7A0DB3D3E}">
      <dgm:prSet/>
      <dgm:spPr/>
      <dgm:t>
        <a:bodyPr/>
        <a:lstStyle/>
        <a:p>
          <a:endParaRPr lang="en-US"/>
        </a:p>
      </dgm:t>
    </dgm:pt>
    <dgm:pt modelId="{04A0391C-69BA-42D3-ADEB-BBF0209F074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A48383B-2BE9-4DA3-81A0-3F762BBCFB57}" type="parTrans" cxnId="{522F4987-8E40-46AB-9E1D-8A1E35C12A54}">
      <dgm:prSet/>
      <dgm:spPr/>
      <dgm:t>
        <a:bodyPr/>
        <a:lstStyle/>
        <a:p>
          <a:endParaRPr lang="en-US"/>
        </a:p>
      </dgm:t>
    </dgm:pt>
    <dgm:pt modelId="{F108926C-B022-46FA-B3C4-E817F12FAAA8}" type="sibTrans" cxnId="{522F4987-8E40-46AB-9E1D-8A1E35C12A54}">
      <dgm:prSet/>
      <dgm:spPr/>
      <dgm:t>
        <a:bodyPr/>
        <a:lstStyle/>
        <a:p>
          <a:endParaRPr lang="en-US"/>
        </a:p>
      </dgm:t>
    </dgm:pt>
    <dgm:pt modelId="{889D27B2-3C16-48CB-B011-B2FE3550143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D4CF27-3BC7-48C1-AEA0-AFF85E6718CA}" type="parTrans" cxnId="{F021BC67-6299-41E3-9B3D-ECD9F05E83C0}">
      <dgm:prSet/>
      <dgm:spPr/>
      <dgm:t>
        <a:bodyPr/>
        <a:lstStyle/>
        <a:p>
          <a:endParaRPr lang="en-US"/>
        </a:p>
      </dgm:t>
    </dgm:pt>
    <dgm:pt modelId="{BD4526C9-F664-468A-BA08-E5B0C0B62661}" type="sibTrans" cxnId="{F021BC67-6299-41E3-9B3D-ECD9F05E83C0}">
      <dgm:prSet/>
      <dgm:spPr/>
      <dgm:t>
        <a:bodyPr/>
        <a:lstStyle/>
        <a:p>
          <a:endParaRPr lang="en-US"/>
        </a:p>
      </dgm:t>
    </dgm:pt>
    <dgm:pt modelId="{15324B60-441A-438E-B20B-1B52F04E2916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E52D13B-2DFF-45AE-BFBD-5EE7E9CC7C66}" type="parTrans" cxnId="{086CBDBC-5162-483A-A4BF-DBD988AE162F}">
      <dgm:prSet/>
      <dgm:spPr/>
      <dgm:t>
        <a:bodyPr/>
        <a:lstStyle/>
        <a:p>
          <a:endParaRPr lang="en-US"/>
        </a:p>
      </dgm:t>
    </dgm:pt>
    <dgm:pt modelId="{0EC3AE72-0E56-4094-924C-C6E60C1086B2}" type="sibTrans" cxnId="{086CBDBC-5162-483A-A4BF-DBD988AE162F}">
      <dgm:prSet/>
      <dgm:spPr/>
      <dgm:t>
        <a:bodyPr/>
        <a:lstStyle/>
        <a:p>
          <a:endParaRPr lang="en-US"/>
        </a:p>
      </dgm:t>
    </dgm:pt>
    <dgm:pt modelId="{F011C45A-A541-40EF-A29A-D355CFF1113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A9D4BB-8F49-4071-AFE3-AA5687D6430E}" type="parTrans" cxnId="{EF339FF0-EE34-4313-809A-1CE33181478C}">
      <dgm:prSet/>
      <dgm:spPr/>
      <dgm:t>
        <a:bodyPr/>
        <a:lstStyle/>
        <a:p>
          <a:endParaRPr lang="en-US"/>
        </a:p>
      </dgm:t>
    </dgm:pt>
    <dgm:pt modelId="{9A84BE3D-72B3-4735-9584-DC8AD90B5259}" type="sibTrans" cxnId="{EF339FF0-EE34-4313-809A-1CE33181478C}">
      <dgm:prSet/>
      <dgm:spPr/>
      <dgm:t>
        <a:bodyPr/>
        <a:lstStyle/>
        <a:p>
          <a:endParaRPr lang="en-US"/>
        </a:p>
      </dgm:t>
    </dgm:pt>
    <dgm:pt modelId="{C1D7259C-4644-4B63-989C-ADB0C4496AC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3C1076-D916-426F-B8B0-024F30610A8A}" type="parTrans" cxnId="{98ADD34E-6F96-4D55-93E3-49D6AA59C44E}">
      <dgm:prSet/>
      <dgm:spPr/>
      <dgm:t>
        <a:bodyPr/>
        <a:lstStyle/>
        <a:p>
          <a:endParaRPr lang="en-US"/>
        </a:p>
      </dgm:t>
    </dgm:pt>
    <dgm:pt modelId="{370A51A1-1B10-48A7-92F8-1820AC89155B}" type="sibTrans" cxnId="{98ADD34E-6F96-4D55-93E3-49D6AA59C44E}">
      <dgm:prSet/>
      <dgm:spPr/>
      <dgm:t>
        <a:bodyPr/>
        <a:lstStyle/>
        <a:p>
          <a:endParaRPr lang="en-US"/>
        </a:p>
      </dgm:t>
    </dgm:pt>
    <dgm:pt modelId="{DF76E9A9-8AFA-4054-BDCD-F67F68EC5B59}" type="pres">
      <dgm:prSet presAssocID="{1EBB56A1-672D-4F78-A72E-866A48214D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ACD5D5-7F01-4B48-B255-F3F681B6EEDA}" type="pres">
      <dgm:prSet presAssocID="{513B05F4-D231-4C2A-923A-9889F4F78C4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AE57695-21D3-4410-8B56-B44E85C50BE6}" type="pres">
      <dgm:prSet presAssocID="{02664EAC-CA28-45BF-AF67-B847F4B79123}" presName="Accent1" presStyleCnt="0"/>
      <dgm:spPr/>
    </dgm:pt>
    <dgm:pt modelId="{6DAF703F-97A2-4709-A0B5-06F1BF712AD3}" type="pres">
      <dgm:prSet presAssocID="{02664EAC-CA28-45BF-AF67-B847F4B79123}" presName="Accent" presStyleLbl="bgShp" presStyleIdx="0" presStyleCnt="6"/>
      <dgm:spPr/>
    </dgm:pt>
    <dgm:pt modelId="{1283B5C9-0641-4B52-85DB-3A1621A1EBBC}" type="pres">
      <dgm:prSet presAssocID="{02664EAC-CA28-45BF-AF67-B847F4B79123}" presName="Child1" presStyleLbl="node1" presStyleIdx="0" presStyleCnt="6" custLinFactNeighborX="12555" custLinFactNeighborY="-8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1CD18-62FE-4F06-ADDC-60BDF0A9D536}" type="pres">
      <dgm:prSet presAssocID="{04A0391C-69BA-42D3-ADEB-BBF0209F0743}" presName="Accent2" presStyleCnt="0"/>
      <dgm:spPr/>
    </dgm:pt>
    <dgm:pt modelId="{D3A5072B-7BD3-436F-B648-79244500FD38}" type="pres">
      <dgm:prSet presAssocID="{04A0391C-69BA-42D3-ADEB-BBF0209F0743}" presName="Accent" presStyleLbl="bgShp" presStyleIdx="1" presStyleCnt="6"/>
      <dgm:spPr/>
    </dgm:pt>
    <dgm:pt modelId="{04F7120D-A8A5-4838-A94D-90EE58A71415}" type="pres">
      <dgm:prSet presAssocID="{04A0391C-69BA-42D3-ADEB-BBF0209F074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C5FB6-2C9D-44DD-9EC4-92949B874F5C}" type="pres">
      <dgm:prSet presAssocID="{C1D7259C-4644-4B63-989C-ADB0C4496AC5}" presName="Accent3" presStyleCnt="0"/>
      <dgm:spPr/>
    </dgm:pt>
    <dgm:pt modelId="{D1101CA7-8F74-4D40-9E22-33F2C25A9206}" type="pres">
      <dgm:prSet presAssocID="{C1D7259C-4644-4B63-989C-ADB0C4496AC5}" presName="Accent" presStyleLbl="bgShp" presStyleIdx="2" presStyleCnt="6"/>
      <dgm:spPr/>
    </dgm:pt>
    <dgm:pt modelId="{5EAF49FA-375B-45A1-ADF3-C1A7EDD5FD40}" type="pres">
      <dgm:prSet presAssocID="{C1D7259C-4644-4B63-989C-ADB0C4496AC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686E1-6231-4E0F-9C56-B0E611763373}" type="pres">
      <dgm:prSet presAssocID="{F011C45A-A541-40EF-A29A-D355CFF11131}" presName="Accent4" presStyleCnt="0"/>
      <dgm:spPr/>
    </dgm:pt>
    <dgm:pt modelId="{AAEDA17E-8AAF-4A45-884E-4B89E0309DE5}" type="pres">
      <dgm:prSet presAssocID="{F011C45A-A541-40EF-A29A-D355CFF11131}" presName="Accent" presStyleLbl="bgShp" presStyleIdx="3" presStyleCnt="6"/>
      <dgm:spPr/>
    </dgm:pt>
    <dgm:pt modelId="{9705BB20-7E3C-48B4-B2D6-EA99C099AE28}" type="pres">
      <dgm:prSet presAssocID="{F011C45A-A541-40EF-A29A-D355CFF11131}" presName="Child4" presStyleLbl="node1" presStyleIdx="3" presStyleCnt="6" custLinFactNeighborX="-21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8046B-8E9F-40EE-8A26-97939BE5C130}" type="pres">
      <dgm:prSet presAssocID="{889D27B2-3C16-48CB-B011-B2FE3550143D}" presName="Accent5" presStyleCnt="0"/>
      <dgm:spPr/>
    </dgm:pt>
    <dgm:pt modelId="{61047775-1B95-4753-AA27-CC4195A3C0E1}" type="pres">
      <dgm:prSet presAssocID="{889D27B2-3C16-48CB-B011-B2FE3550143D}" presName="Accent" presStyleLbl="bgShp" presStyleIdx="4" presStyleCnt="6"/>
      <dgm:spPr/>
    </dgm:pt>
    <dgm:pt modelId="{36227BC5-6190-47B9-8A4E-699D5393CE23}" type="pres">
      <dgm:prSet presAssocID="{889D27B2-3C16-48CB-B011-B2FE3550143D}" presName="Child5" presStyleLbl="node1" presStyleIdx="4" presStyleCnt="6" custLinFactNeighborX="-8370" custLinFactNeighborY="-10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1CE99-7F63-496E-A5AD-E9CAA181F72C}" type="pres">
      <dgm:prSet presAssocID="{15324B60-441A-438E-B20B-1B52F04E2916}" presName="Accent6" presStyleCnt="0"/>
      <dgm:spPr/>
    </dgm:pt>
    <dgm:pt modelId="{76BECCA5-CE49-4D93-98E7-D3DF937C8E20}" type="pres">
      <dgm:prSet presAssocID="{15324B60-441A-438E-B20B-1B52F04E2916}" presName="Accent" presStyleLbl="bgShp" presStyleIdx="5" presStyleCnt="6"/>
      <dgm:spPr/>
    </dgm:pt>
    <dgm:pt modelId="{0D497998-49A7-480F-A1AD-293944256499}" type="pres">
      <dgm:prSet presAssocID="{15324B60-441A-438E-B20B-1B52F04E291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1BC67-6299-41E3-9B3D-ECD9F05E83C0}" srcId="{513B05F4-D231-4C2A-923A-9889F4F78C47}" destId="{889D27B2-3C16-48CB-B011-B2FE3550143D}" srcOrd="4" destOrd="0" parTransId="{D5D4CF27-3BC7-48C1-AEA0-AFF85E6718CA}" sibTransId="{BD4526C9-F664-468A-BA08-E5B0C0B62661}"/>
    <dgm:cxn modelId="{9A2BB487-8EC0-4493-990B-0EA035BD31B5}" type="presOf" srcId="{C1D7259C-4644-4B63-989C-ADB0C4496AC5}" destId="{5EAF49FA-375B-45A1-ADF3-C1A7EDD5FD40}" srcOrd="0" destOrd="0" presId="urn:microsoft.com/office/officeart/2011/layout/HexagonRadial"/>
    <dgm:cxn modelId="{DE9D98FE-6589-48DF-AB6D-55761066DC91}" type="presOf" srcId="{F011C45A-A541-40EF-A29A-D355CFF11131}" destId="{9705BB20-7E3C-48B4-B2D6-EA99C099AE28}" srcOrd="0" destOrd="0" presId="urn:microsoft.com/office/officeart/2011/layout/HexagonRadial"/>
    <dgm:cxn modelId="{086CBDBC-5162-483A-A4BF-DBD988AE162F}" srcId="{513B05F4-D231-4C2A-923A-9889F4F78C47}" destId="{15324B60-441A-438E-B20B-1B52F04E2916}" srcOrd="5" destOrd="0" parTransId="{9E52D13B-2DFF-45AE-BFBD-5EE7E9CC7C66}" sibTransId="{0EC3AE72-0E56-4094-924C-C6E60C1086B2}"/>
    <dgm:cxn modelId="{3C0762E3-E389-4124-BECC-ABCA31047563}" type="presOf" srcId="{04A0391C-69BA-42D3-ADEB-BBF0209F0743}" destId="{04F7120D-A8A5-4838-A94D-90EE58A71415}" srcOrd="0" destOrd="0" presId="urn:microsoft.com/office/officeart/2011/layout/HexagonRadial"/>
    <dgm:cxn modelId="{8850575B-8B6A-4AEA-8EEB-E44CE07B0E66}" type="presOf" srcId="{02664EAC-CA28-45BF-AF67-B847F4B79123}" destId="{1283B5C9-0641-4B52-85DB-3A1621A1EBBC}" srcOrd="0" destOrd="0" presId="urn:microsoft.com/office/officeart/2011/layout/HexagonRadial"/>
    <dgm:cxn modelId="{68E21AFA-2E58-4D31-A7DE-FF8FEA0FF2D4}" type="presOf" srcId="{889D27B2-3C16-48CB-B011-B2FE3550143D}" destId="{36227BC5-6190-47B9-8A4E-699D5393CE23}" srcOrd="0" destOrd="0" presId="urn:microsoft.com/office/officeart/2011/layout/HexagonRadial"/>
    <dgm:cxn modelId="{FCC30594-C904-4877-A70B-7B2A63F0809A}" type="presOf" srcId="{513B05F4-D231-4C2A-923A-9889F4F78C47}" destId="{5AACD5D5-7F01-4B48-B255-F3F681B6EEDA}" srcOrd="0" destOrd="0" presId="urn:microsoft.com/office/officeart/2011/layout/HexagonRadial"/>
    <dgm:cxn modelId="{EF339FF0-EE34-4313-809A-1CE33181478C}" srcId="{513B05F4-D231-4C2A-923A-9889F4F78C47}" destId="{F011C45A-A541-40EF-A29A-D355CFF11131}" srcOrd="3" destOrd="0" parTransId="{FFA9D4BB-8F49-4071-AFE3-AA5687D6430E}" sibTransId="{9A84BE3D-72B3-4735-9584-DC8AD90B5259}"/>
    <dgm:cxn modelId="{F76031A2-BAE7-4F25-A3BC-223ACE60CDD4}" srcId="{1EBB56A1-672D-4F78-A72E-866A48214DD1}" destId="{513B05F4-D231-4C2A-923A-9889F4F78C47}" srcOrd="0" destOrd="0" parTransId="{EB2AF42C-EB64-4CB1-A333-ECD6EFADB7B0}" sibTransId="{CAB3AB2A-87B9-4C44-A9B7-C7D55F7C6779}"/>
    <dgm:cxn modelId="{D40D72D9-DADE-43FB-9994-B47743262A26}" type="presOf" srcId="{15324B60-441A-438E-B20B-1B52F04E2916}" destId="{0D497998-49A7-480F-A1AD-293944256499}" srcOrd="0" destOrd="0" presId="urn:microsoft.com/office/officeart/2011/layout/HexagonRadial"/>
    <dgm:cxn modelId="{C63D53F8-8932-4370-9754-2FC7A0DB3D3E}" srcId="{513B05F4-D231-4C2A-923A-9889F4F78C47}" destId="{02664EAC-CA28-45BF-AF67-B847F4B79123}" srcOrd="0" destOrd="0" parTransId="{655F7A68-1B1D-4F00-BFB1-51E6AD3C6730}" sibTransId="{A2D076C3-8071-41BA-B220-7027ACB426CF}"/>
    <dgm:cxn modelId="{98ADD34E-6F96-4D55-93E3-49D6AA59C44E}" srcId="{513B05F4-D231-4C2A-923A-9889F4F78C47}" destId="{C1D7259C-4644-4B63-989C-ADB0C4496AC5}" srcOrd="2" destOrd="0" parTransId="{CB3C1076-D916-426F-B8B0-024F30610A8A}" sibTransId="{370A51A1-1B10-48A7-92F8-1820AC89155B}"/>
    <dgm:cxn modelId="{989301C1-6678-45EC-B263-4901065FC3DA}" type="presOf" srcId="{1EBB56A1-672D-4F78-A72E-866A48214DD1}" destId="{DF76E9A9-8AFA-4054-BDCD-F67F68EC5B59}" srcOrd="0" destOrd="0" presId="urn:microsoft.com/office/officeart/2011/layout/HexagonRadial"/>
    <dgm:cxn modelId="{522F4987-8E40-46AB-9E1D-8A1E35C12A54}" srcId="{513B05F4-D231-4C2A-923A-9889F4F78C47}" destId="{04A0391C-69BA-42D3-ADEB-BBF0209F0743}" srcOrd="1" destOrd="0" parTransId="{8A48383B-2BE9-4DA3-81A0-3F762BBCFB57}" sibTransId="{F108926C-B022-46FA-B3C4-E817F12FAAA8}"/>
    <dgm:cxn modelId="{B839DE78-96C4-4558-ADD9-00E99983A896}" type="presParOf" srcId="{DF76E9A9-8AFA-4054-BDCD-F67F68EC5B59}" destId="{5AACD5D5-7F01-4B48-B255-F3F681B6EEDA}" srcOrd="0" destOrd="0" presId="urn:microsoft.com/office/officeart/2011/layout/HexagonRadial"/>
    <dgm:cxn modelId="{8BCC3C48-7659-4254-859A-A8B661C3322E}" type="presParOf" srcId="{DF76E9A9-8AFA-4054-BDCD-F67F68EC5B59}" destId="{CAE57695-21D3-4410-8B56-B44E85C50BE6}" srcOrd="1" destOrd="0" presId="urn:microsoft.com/office/officeart/2011/layout/HexagonRadial"/>
    <dgm:cxn modelId="{17E2DE6B-5E30-4660-AA16-1CAF7A2484FB}" type="presParOf" srcId="{CAE57695-21D3-4410-8B56-B44E85C50BE6}" destId="{6DAF703F-97A2-4709-A0B5-06F1BF712AD3}" srcOrd="0" destOrd="0" presId="urn:microsoft.com/office/officeart/2011/layout/HexagonRadial"/>
    <dgm:cxn modelId="{010C1656-3BDB-4707-97A4-A64E453196FA}" type="presParOf" srcId="{DF76E9A9-8AFA-4054-BDCD-F67F68EC5B59}" destId="{1283B5C9-0641-4B52-85DB-3A1621A1EBBC}" srcOrd="2" destOrd="0" presId="urn:microsoft.com/office/officeart/2011/layout/HexagonRadial"/>
    <dgm:cxn modelId="{DAF75E37-7AC3-435A-85E3-7530BA34131F}" type="presParOf" srcId="{DF76E9A9-8AFA-4054-BDCD-F67F68EC5B59}" destId="{13F1CD18-62FE-4F06-ADDC-60BDF0A9D536}" srcOrd="3" destOrd="0" presId="urn:microsoft.com/office/officeart/2011/layout/HexagonRadial"/>
    <dgm:cxn modelId="{317876E8-BEFA-4170-9F8F-E84E4E4E550A}" type="presParOf" srcId="{13F1CD18-62FE-4F06-ADDC-60BDF0A9D536}" destId="{D3A5072B-7BD3-436F-B648-79244500FD38}" srcOrd="0" destOrd="0" presId="urn:microsoft.com/office/officeart/2011/layout/HexagonRadial"/>
    <dgm:cxn modelId="{A5EC9D97-B4D4-48B1-AAA9-E8028CCF879C}" type="presParOf" srcId="{DF76E9A9-8AFA-4054-BDCD-F67F68EC5B59}" destId="{04F7120D-A8A5-4838-A94D-90EE58A71415}" srcOrd="4" destOrd="0" presId="urn:microsoft.com/office/officeart/2011/layout/HexagonRadial"/>
    <dgm:cxn modelId="{74EC1F00-9E37-4265-9556-7672A7CBF935}" type="presParOf" srcId="{DF76E9A9-8AFA-4054-BDCD-F67F68EC5B59}" destId="{CEFC5FB6-2C9D-44DD-9EC4-92949B874F5C}" srcOrd="5" destOrd="0" presId="urn:microsoft.com/office/officeart/2011/layout/HexagonRadial"/>
    <dgm:cxn modelId="{89399C5E-EE9D-44B7-B52C-1ED76791CD46}" type="presParOf" srcId="{CEFC5FB6-2C9D-44DD-9EC4-92949B874F5C}" destId="{D1101CA7-8F74-4D40-9E22-33F2C25A9206}" srcOrd="0" destOrd="0" presId="urn:microsoft.com/office/officeart/2011/layout/HexagonRadial"/>
    <dgm:cxn modelId="{DE1D432E-6F36-4A88-84D1-CD6CEAE2DC84}" type="presParOf" srcId="{DF76E9A9-8AFA-4054-BDCD-F67F68EC5B59}" destId="{5EAF49FA-375B-45A1-ADF3-C1A7EDD5FD40}" srcOrd="6" destOrd="0" presId="urn:microsoft.com/office/officeart/2011/layout/HexagonRadial"/>
    <dgm:cxn modelId="{02D632AE-B543-4B64-93FE-685A3F0D6BFF}" type="presParOf" srcId="{DF76E9A9-8AFA-4054-BDCD-F67F68EC5B59}" destId="{48C686E1-6231-4E0F-9C56-B0E611763373}" srcOrd="7" destOrd="0" presId="urn:microsoft.com/office/officeart/2011/layout/HexagonRadial"/>
    <dgm:cxn modelId="{9007A51E-4DFB-44DD-86A5-DE2BDE9B673E}" type="presParOf" srcId="{48C686E1-6231-4E0F-9C56-B0E611763373}" destId="{AAEDA17E-8AAF-4A45-884E-4B89E0309DE5}" srcOrd="0" destOrd="0" presId="urn:microsoft.com/office/officeart/2011/layout/HexagonRadial"/>
    <dgm:cxn modelId="{3F4E6D2A-5FD9-411C-A270-DF85123168C1}" type="presParOf" srcId="{DF76E9A9-8AFA-4054-BDCD-F67F68EC5B59}" destId="{9705BB20-7E3C-48B4-B2D6-EA99C099AE28}" srcOrd="8" destOrd="0" presId="urn:microsoft.com/office/officeart/2011/layout/HexagonRadial"/>
    <dgm:cxn modelId="{156F73B2-EA40-4FF8-9FFA-8A8AF88F2177}" type="presParOf" srcId="{DF76E9A9-8AFA-4054-BDCD-F67F68EC5B59}" destId="{E0C8046B-8E9F-40EE-8A26-97939BE5C130}" srcOrd="9" destOrd="0" presId="urn:microsoft.com/office/officeart/2011/layout/HexagonRadial"/>
    <dgm:cxn modelId="{68DDAD30-6B03-444D-8808-3706056029BE}" type="presParOf" srcId="{E0C8046B-8E9F-40EE-8A26-97939BE5C130}" destId="{61047775-1B95-4753-AA27-CC4195A3C0E1}" srcOrd="0" destOrd="0" presId="urn:microsoft.com/office/officeart/2011/layout/HexagonRadial"/>
    <dgm:cxn modelId="{1DD64178-99BD-4FD7-B400-211688A02EED}" type="presParOf" srcId="{DF76E9A9-8AFA-4054-BDCD-F67F68EC5B59}" destId="{36227BC5-6190-47B9-8A4E-699D5393CE23}" srcOrd="10" destOrd="0" presId="urn:microsoft.com/office/officeart/2011/layout/HexagonRadial"/>
    <dgm:cxn modelId="{979FD1B1-71BE-4A90-B831-FC96E204B764}" type="presParOf" srcId="{DF76E9A9-8AFA-4054-BDCD-F67F68EC5B59}" destId="{7531CE99-7F63-496E-A5AD-E9CAA181F72C}" srcOrd="11" destOrd="0" presId="urn:microsoft.com/office/officeart/2011/layout/HexagonRadial"/>
    <dgm:cxn modelId="{9A917BD7-0231-483D-A686-786C6C4703AF}" type="presParOf" srcId="{7531CE99-7F63-496E-A5AD-E9CAA181F72C}" destId="{76BECCA5-CE49-4D93-98E7-D3DF937C8E20}" srcOrd="0" destOrd="0" presId="urn:microsoft.com/office/officeart/2011/layout/HexagonRadial"/>
    <dgm:cxn modelId="{E4D6EC3D-06AF-4150-9957-2C9F76A96C2F}" type="presParOf" srcId="{DF76E9A9-8AFA-4054-BDCD-F67F68EC5B59}" destId="{0D497998-49A7-480F-A1AD-29394425649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17470-9A17-4FF4-8673-41F6BD77B8E3}">
      <dsp:nvSpPr>
        <dsp:cNvPr id="0" name=""/>
        <dsp:cNvSpPr/>
      </dsp:nvSpPr>
      <dsp:spPr>
        <a:xfrm>
          <a:off x="3015866" y="1795362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800" kern="1200" dirty="0" smtClean="0"/>
            <a:t>জীব</a:t>
          </a:r>
          <a:endParaRPr lang="en-US" sz="5800" kern="1200" dirty="0"/>
        </a:p>
      </dsp:txBody>
      <dsp:txXfrm>
        <a:off x="3384060" y="2113865"/>
        <a:ext cx="1485474" cy="1284995"/>
      </dsp:txXfrm>
    </dsp:sp>
    <dsp:sp modelId="{01A2C281-968E-403A-8D7E-B559D68AF3B2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C3335-3C97-4DC9-8296-3D2238F57ACE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459220" y="261045"/>
        <a:ext cx="1217310" cy="1053116"/>
      </dsp:txXfrm>
    </dsp:sp>
    <dsp:sp modelId="{628F71B8-D36C-438A-BDFD-773C7FEE284F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6DB0E-CF0B-4C18-B4A8-82CA8270BC3D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5129106" y="1229902"/>
        <a:ext cx="1217310" cy="1053116"/>
      </dsp:txXfrm>
    </dsp:sp>
    <dsp:sp modelId="{98AEFB94-EB18-45BE-9A8F-3743B036316F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BD0AB-0B65-4430-A031-A0517562AD65}">
      <dsp:nvSpPr>
        <dsp:cNvPr id="0" name=""/>
        <dsp:cNvSpPr/>
      </dsp:nvSpPr>
      <dsp:spPr>
        <a:xfrm flipH="1">
          <a:off x="4896943" y="2965408"/>
          <a:ext cx="1681636" cy="139142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blipFill>
              <a:blip xmlns:r="http://schemas.openxmlformats.org/officeDocument/2006/relationships" r:embed="rId3"/>
              <a:stretch>
                <a:fillRect/>
              </a:stretch>
            </a:blipFill>
          </a:endParaRPr>
        </a:p>
      </dsp:txBody>
      <dsp:txXfrm>
        <a:off x="5169590" y="3191002"/>
        <a:ext cx="1136342" cy="940239"/>
      </dsp:txXfrm>
    </dsp:sp>
    <dsp:sp modelId="{B0BDAAA9-8BC2-4D1A-999C-953CCA95E9EB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63194-6B68-48A9-990E-8606BABBBB09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459220" y="4104505"/>
        <a:ext cx="1217310" cy="1053116"/>
      </dsp:txXfrm>
    </dsp:sp>
    <dsp:sp modelId="{511F496F-FE34-48D5-88D3-E30C1F36066E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9B399-3751-462F-A194-DAD6C3EA8944}">
      <dsp:nvSpPr>
        <dsp:cNvPr id="0" name=""/>
        <dsp:cNvSpPr/>
      </dsp:nvSpPr>
      <dsp:spPr>
        <a:xfrm>
          <a:off x="879337" y="2820021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181082" y="3081066"/>
        <a:ext cx="1217310" cy="1053116"/>
      </dsp:txXfrm>
    </dsp:sp>
    <dsp:sp modelId="{9EA95F85-9B3E-4D26-B8F0-AFC90ADAE685}">
      <dsp:nvSpPr>
        <dsp:cNvPr id="0" name=""/>
        <dsp:cNvSpPr/>
      </dsp:nvSpPr>
      <dsp:spPr>
        <a:xfrm>
          <a:off x="1534425" y="912093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836170" y="1173138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CD5D5-7F01-4B48-B255-F3F681B6EEDA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800" kern="1200" dirty="0" smtClean="0"/>
            <a:t>জড়</a:t>
          </a:r>
          <a:endParaRPr lang="en-US" sz="5800" kern="1200" dirty="0"/>
        </a:p>
      </dsp:txBody>
      <dsp:txXfrm>
        <a:off x="3321004" y="2066564"/>
        <a:ext cx="1485474" cy="1284995"/>
      </dsp:txXfrm>
    </dsp:sp>
    <dsp:sp modelId="{D3A5072B-7BD3-436F-B648-79244500FD38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3B5C9-0641-4B52-85DB-3A1621A1EBBC}">
      <dsp:nvSpPr>
        <dsp:cNvPr id="0" name=""/>
        <dsp:cNvSpPr/>
      </dsp:nvSpPr>
      <dsp:spPr>
        <a:xfrm>
          <a:off x="3386077" y="0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687822" y="261045"/>
        <a:ext cx="1217310" cy="1053116"/>
      </dsp:txXfrm>
    </dsp:sp>
    <dsp:sp modelId="{D1101CA7-8F74-4D40-9E22-33F2C25A9206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7120D-A8A5-4838-A94D-90EE58A71415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5129106" y="1229902"/>
        <a:ext cx="1217310" cy="1053116"/>
      </dsp:txXfrm>
    </dsp:sp>
    <dsp:sp modelId="{AAEDA17E-8AAF-4A45-884E-4B89E0309DE5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F49FA-375B-45A1-ADF3-C1A7EDD5FD40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/>
        </a:p>
      </dsp:txBody>
      <dsp:txXfrm>
        <a:off x="5129106" y="3134564"/>
        <a:ext cx="1217310" cy="1053116"/>
      </dsp:txXfrm>
    </dsp:sp>
    <dsp:sp modelId="{61047775-1B95-4753-AA27-CC4195A3C0E1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5BB20-7E3C-48B4-B2D6-EA99C099AE28}">
      <dsp:nvSpPr>
        <dsp:cNvPr id="0" name=""/>
        <dsp:cNvSpPr/>
      </dsp:nvSpPr>
      <dsp:spPr>
        <a:xfrm>
          <a:off x="3153597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/>
        </a:p>
      </dsp:txBody>
      <dsp:txXfrm>
        <a:off x="3455342" y="4104505"/>
        <a:ext cx="1217310" cy="1053116"/>
      </dsp:txXfrm>
    </dsp:sp>
    <dsp:sp modelId="{76BECCA5-CE49-4D93-98E7-D3DF937C8E20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27BC5-6190-47B9-8A4E-699D5393CE23}">
      <dsp:nvSpPr>
        <dsp:cNvPr id="0" name=""/>
        <dsp:cNvSpPr/>
      </dsp:nvSpPr>
      <dsp:spPr>
        <a:xfrm>
          <a:off x="1327436" y="2709332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629181" y="2970377"/>
        <a:ext cx="1217310" cy="1053116"/>
      </dsp:txXfrm>
    </dsp:sp>
    <dsp:sp modelId="{0D497998-49A7-480F-A1AD-293944256499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7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3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1A44-B9E3-4DD4-A781-2532C3DE7E1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6252-6837-402B-BD1A-21118682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745" y="0"/>
            <a:ext cx="4855778" cy="217263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8" y="2797065"/>
            <a:ext cx="3862550" cy="373774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12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10839450" cy="478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47180"/>
            <a:ext cx="9975642" cy="38391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88974" y="119360"/>
            <a:ext cx="4401826" cy="92333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দলীয় 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82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452" y="701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জীব </a:t>
            </a:r>
            <a:r>
              <a:rPr lang="bn-IN" sz="4800" dirty="0"/>
              <a:t>ও </a:t>
            </a:r>
            <a:r>
              <a:rPr lang="bn-IN" sz="4800" dirty="0" smtClean="0"/>
              <a:t>জড়বস্তুরপার্থক্য</a:t>
            </a:r>
            <a:endParaRPr lang="en-US" sz="4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49215"/>
              </p:ext>
            </p:extLst>
          </p:nvPr>
        </p:nvGraphicFramePr>
        <p:xfrm>
          <a:off x="1179443" y="1899201"/>
          <a:ext cx="1000539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2696">
                  <a:extLst>
                    <a:ext uri="{9D8B030D-6E8A-4147-A177-3AD203B41FA5}">
                      <a16:colId xmlns:a16="http://schemas.microsoft.com/office/drawing/2014/main" xmlns="" val="4019586737"/>
                    </a:ext>
                  </a:extLst>
                </a:gridCol>
                <a:gridCol w="5002696">
                  <a:extLst>
                    <a:ext uri="{9D8B030D-6E8A-4147-A177-3AD203B41FA5}">
                      <a16:colId xmlns:a16="http://schemas.microsoft.com/office/drawing/2014/main" xmlns="" val="1369154395"/>
                    </a:ext>
                  </a:extLst>
                </a:gridCol>
              </a:tblGrid>
              <a:tr h="55746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জীব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জড়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172620"/>
                  </a:ext>
                </a:extLst>
              </a:tr>
              <a:tr h="97556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১।</a:t>
                      </a:r>
                      <a:r>
                        <a:rPr lang="bn-IN" sz="4400" dirty="0" smtClean="0"/>
                        <a:t>জীব</a:t>
                      </a:r>
                      <a:r>
                        <a:rPr lang="bn-IN" sz="4400" baseline="0" dirty="0" smtClean="0"/>
                        <a:t> চলাফেরা করতে পারে।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/>
                        <a:t>জড় চলাফেরা</a:t>
                      </a:r>
                      <a:r>
                        <a:rPr lang="bn-IN" sz="4400" baseline="0" dirty="0" smtClean="0"/>
                        <a:t> করতে পারে না।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1283786"/>
                  </a:ext>
                </a:extLst>
              </a:tr>
              <a:tr h="557464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২।</a:t>
                      </a:r>
                      <a:r>
                        <a:rPr lang="bn-IN" sz="4400" dirty="0" smtClean="0"/>
                        <a:t>জীব বৃদ্ধি</a:t>
                      </a:r>
                      <a:r>
                        <a:rPr lang="bn-IN" sz="4400" baseline="0" dirty="0" smtClean="0"/>
                        <a:t> পায়।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/>
                        <a:t>জড়</a:t>
                      </a:r>
                      <a:r>
                        <a:rPr lang="bn-IN" sz="4400" baseline="0" dirty="0" smtClean="0"/>
                        <a:t> বৃদ্ধি পায় না।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40762"/>
                  </a:ext>
                </a:extLst>
              </a:tr>
              <a:tr h="557464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৩।</a:t>
                      </a:r>
                      <a:r>
                        <a:rPr lang="bn-IN" sz="4400" dirty="0" smtClean="0"/>
                        <a:t>জীব খাবার</a:t>
                      </a:r>
                      <a:r>
                        <a:rPr lang="bn-IN" sz="4400" baseline="0" dirty="0" smtClean="0"/>
                        <a:t> খায়।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/>
                        <a:t>জড় খাবার</a:t>
                      </a:r>
                      <a:r>
                        <a:rPr lang="bn-IN" sz="4400" baseline="0" dirty="0" smtClean="0"/>
                        <a:t> খায় না।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2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47700"/>
            <a:ext cx="782955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i="1" dirty="0" smtClean="0"/>
              <a:t>বাড়ির কাজ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266950"/>
            <a:ext cx="954405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4400" dirty="0" smtClean="0"/>
              <a:t> ও জড়ের পার্থক্য লিখে আনবে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16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762000"/>
            <a:ext cx="5943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ধন্যবাদ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04950" y="2495550"/>
            <a:ext cx="9715500" cy="316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1" y="2344184"/>
            <a:ext cx="3852862" cy="38528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202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rot="16500460">
            <a:off x="5753298" y="1187903"/>
            <a:ext cx="562359" cy="226045"/>
          </a:xfrm>
          <a:custGeom>
            <a:avLst/>
            <a:gdLst>
              <a:gd name="connsiteX0" fmla="*/ 562359 w 562359"/>
              <a:gd name="connsiteY0" fmla="*/ 175394 h 226045"/>
              <a:gd name="connsiteX1" fmla="*/ 535236 w 562359"/>
              <a:gd name="connsiteY1" fmla="*/ 190116 h 226045"/>
              <a:gd name="connsiteX2" fmla="*/ 357273 w 562359"/>
              <a:gd name="connsiteY2" fmla="*/ 226045 h 226045"/>
              <a:gd name="connsiteX3" fmla="*/ 33984 w 562359"/>
              <a:gd name="connsiteY3" fmla="*/ 92135 h 226045"/>
              <a:gd name="connsiteX4" fmla="*/ 0 w 562359"/>
              <a:gd name="connsiteY4" fmla="*/ 50946 h 226045"/>
              <a:gd name="connsiteX5" fmla="*/ 33670 w 562359"/>
              <a:gd name="connsiteY5" fmla="*/ 33383 h 226045"/>
              <a:gd name="connsiteX6" fmla="*/ 299934 w 562359"/>
              <a:gd name="connsiteY6" fmla="*/ 10047 h 226045"/>
              <a:gd name="connsiteX7" fmla="*/ 533791 w 562359"/>
              <a:gd name="connsiteY7" fmla="*/ 139476 h 226045"/>
              <a:gd name="connsiteX8" fmla="*/ 562359 w 562359"/>
              <a:gd name="connsiteY8" fmla="*/ 175394 h 22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359" h="226045">
                <a:moveTo>
                  <a:pt x="562359" y="175394"/>
                </a:moveTo>
                <a:lnTo>
                  <a:pt x="535236" y="190116"/>
                </a:lnTo>
                <a:cubicBezTo>
                  <a:pt x="480537" y="213252"/>
                  <a:pt x="420399" y="226045"/>
                  <a:pt x="357273" y="226045"/>
                </a:cubicBezTo>
                <a:cubicBezTo>
                  <a:pt x="231020" y="226045"/>
                  <a:pt x="116720" y="174871"/>
                  <a:pt x="33984" y="92135"/>
                </a:cubicBezTo>
                <a:lnTo>
                  <a:pt x="0" y="50946"/>
                </a:lnTo>
                <a:lnTo>
                  <a:pt x="33670" y="33383"/>
                </a:lnTo>
                <a:cubicBezTo>
                  <a:pt x="115281" y="301"/>
                  <a:pt x="207306" y="-9603"/>
                  <a:pt x="299934" y="10047"/>
                </a:cubicBezTo>
                <a:cubicBezTo>
                  <a:pt x="392562" y="29696"/>
                  <a:pt x="472640" y="76110"/>
                  <a:pt x="533791" y="139476"/>
                </a:cubicBezTo>
                <a:lnTo>
                  <a:pt x="562359" y="1753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500460">
            <a:off x="5289196" y="1232460"/>
            <a:ext cx="343791" cy="456473"/>
          </a:xfrm>
          <a:custGeom>
            <a:avLst/>
            <a:gdLst>
              <a:gd name="connsiteX0" fmla="*/ 343791 w 343791"/>
              <a:gd name="connsiteY0" fmla="*/ 0 h 456473"/>
              <a:gd name="connsiteX1" fmla="*/ 343278 w 343791"/>
              <a:gd name="connsiteY1" fmla="*/ 62382 h 456473"/>
              <a:gd name="connsiteX2" fmla="*/ 238794 w 343791"/>
              <a:gd name="connsiteY2" fmla="*/ 308399 h 456473"/>
              <a:gd name="connsiteX3" fmla="*/ 14674 w 343791"/>
              <a:gd name="connsiteY3" fmla="*/ 454041 h 456473"/>
              <a:gd name="connsiteX4" fmla="*/ 1528 w 343791"/>
              <a:gd name="connsiteY4" fmla="*/ 456473 h 456473"/>
              <a:gd name="connsiteX5" fmla="*/ 0 w 343791"/>
              <a:gd name="connsiteY5" fmla="*/ 441311 h 456473"/>
              <a:gd name="connsiteX6" fmla="*/ 279236 w 343791"/>
              <a:gd name="connsiteY6" fmla="*/ 20039 h 456473"/>
              <a:gd name="connsiteX7" fmla="*/ 343791 w 343791"/>
              <a:gd name="connsiteY7" fmla="*/ 0 h 45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91" h="456473">
                <a:moveTo>
                  <a:pt x="343791" y="0"/>
                </a:moveTo>
                <a:lnTo>
                  <a:pt x="343278" y="62382"/>
                </a:lnTo>
                <a:cubicBezTo>
                  <a:pt x="334143" y="149969"/>
                  <a:pt x="299655" y="235859"/>
                  <a:pt x="238794" y="308399"/>
                </a:cubicBezTo>
                <a:cubicBezTo>
                  <a:pt x="177933" y="380939"/>
                  <a:pt x="99341" y="429826"/>
                  <a:pt x="14674" y="454041"/>
                </a:cubicBezTo>
                <a:lnTo>
                  <a:pt x="1528" y="456473"/>
                </a:lnTo>
                <a:lnTo>
                  <a:pt x="0" y="441311"/>
                </a:lnTo>
                <a:cubicBezTo>
                  <a:pt x="0" y="251932"/>
                  <a:pt x="115141" y="89446"/>
                  <a:pt x="279236" y="20039"/>
                </a:cubicBezTo>
                <a:lnTo>
                  <a:pt x="3437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6500460">
            <a:off x="6245435" y="1352283"/>
            <a:ext cx="354899" cy="680015"/>
          </a:xfrm>
          <a:custGeom>
            <a:avLst/>
            <a:gdLst>
              <a:gd name="connsiteX0" fmla="*/ 351056 w 354899"/>
              <a:gd name="connsiteY0" fmla="*/ 357080 h 680015"/>
              <a:gd name="connsiteX1" fmla="*/ 309878 w 354899"/>
              <a:gd name="connsiteY1" fmla="*/ 614386 h 680015"/>
              <a:gd name="connsiteX2" fmla="*/ 270242 w 354899"/>
              <a:gd name="connsiteY2" fmla="*/ 680015 h 680015"/>
              <a:gd name="connsiteX3" fmla="*/ 195784 w 354899"/>
              <a:gd name="connsiteY3" fmla="*/ 638364 h 680015"/>
              <a:gd name="connsiteX4" fmla="*/ 10046 w 354899"/>
              <a:gd name="connsiteY4" fmla="*/ 168316 h 680015"/>
              <a:gd name="connsiteX5" fmla="*/ 82124 w 354899"/>
              <a:gd name="connsiteY5" fmla="*/ 1683 h 680015"/>
              <a:gd name="connsiteX6" fmla="*/ 83560 w 354899"/>
              <a:gd name="connsiteY6" fmla="*/ 0 h 680015"/>
              <a:gd name="connsiteX7" fmla="*/ 95421 w 354899"/>
              <a:gd name="connsiteY7" fmla="*/ 4339 h 680015"/>
              <a:gd name="connsiteX8" fmla="*/ 292054 w 354899"/>
              <a:gd name="connsiteY8" fmla="*/ 185381 h 680015"/>
              <a:gd name="connsiteX9" fmla="*/ 351056 w 354899"/>
              <a:gd name="connsiteY9" fmla="*/ 357080 h 6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99" h="680015">
                <a:moveTo>
                  <a:pt x="351056" y="357080"/>
                </a:moveTo>
                <a:cubicBezTo>
                  <a:pt x="362609" y="445413"/>
                  <a:pt x="347899" y="534955"/>
                  <a:pt x="309878" y="614386"/>
                </a:cubicBezTo>
                <a:lnTo>
                  <a:pt x="270242" y="680015"/>
                </a:lnTo>
                <a:lnTo>
                  <a:pt x="195784" y="638364"/>
                </a:lnTo>
                <a:cubicBezTo>
                  <a:pt x="49663" y="536415"/>
                  <a:pt x="-29253" y="353572"/>
                  <a:pt x="10046" y="168316"/>
                </a:cubicBezTo>
                <a:cubicBezTo>
                  <a:pt x="23146" y="106564"/>
                  <a:pt x="48141" y="50390"/>
                  <a:pt x="82124" y="1683"/>
                </a:cubicBezTo>
                <a:lnTo>
                  <a:pt x="83560" y="0"/>
                </a:lnTo>
                <a:lnTo>
                  <a:pt x="95421" y="4339"/>
                </a:lnTo>
                <a:cubicBezTo>
                  <a:pt x="174851" y="42360"/>
                  <a:pt x="244169" y="103692"/>
                  <a:pt x="292054" y="185381"/>
                </a:cubicBezTo>
                <a:cubicBezTo>
                  <a:pt x="323978" y="239840"/>
                  <a:pt x="343353" y="298191"/>
                  <a:pt x="351056" y="35708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6500460">
            <a:off x="5726505" y="1511698"/>
            <a:ext cx="294188" cy="410093"/>
          </a:xfrm>
          <a:custGeom>
            <a:avLst/>
            <a:gdLst>
              <a:gd name="connsiteX0" fmla="*/ 294188 w 294188"/>
              <a:gd name="connsiteY0" fmla="*/ 266938 h 410093"/>
              <a:gd name="connsiteX1" fmla="*/ 250082 w 294188"/>
              <a:gd name="connsiteY1" fmla="*/ 289946 h 410093"/>
              <a:gd name="connsiteX2" fmla="*/ 181427 w 294188"/>
              <a:gd name="connsiteY2" fmla="*/ 344552 h 410093"/>
              <a:gd name="connsiteX3" fmla="*/ 125511 w 294188"/>
              <a:gd name="connsiteY3" fmla="*/ 410093 h 410093"/>
              <a:gd name="connsiteX4" fmla="*/ 76729 w 294188"/>
              <a:gd name="connsiteY4" fmla="*/ 392245 h 410093"/>
              <a:gd name="connsiteX5" fmla="*/ 86115 w 294188"/>
              <a:gd name="connsiteY5" fmla="*/ 359118 h 410093"/>
              <a:gd name="connsiteX6" fmla="*/ 12827 w 294188"/>
              <a:gd name="connsiteY6" fmla="*/ 21542 h 410093"/>
              <a:gd name="connsiteX7" fmla="*/ 0 w 294188"/>
              <a:gd name="connsiteY7" fmla="*/ 6218 h 410093"/>
              <a:gd name="connsiteX8" fmla="*/ 281 w 294188"/>
              <a:gd name="connsiteY8" fmla="*/ 5741 h 410093"/>
              <a:gd name="connsiteX9" fmla="*/ 34957 w 294188"/>
              <a:gd name="connsiteY9" fmla="*/ 12799 h 410093"/>
              <a:gd name="connsiteX10" fmla="*/ 122675 w 294188"/>
              <a:gd name="connsiteY10" fmla="*/ 13522 h 410093"/>
              <a:gd name="connsiteX11" fmla="*/ 195789 w 294188"/>
              <a:gd name="connsiteY11" fmla="*/ 0 h 410093"/>
              <a:gd name="connsiteX12" fmla="*/ 203549 w 294188"/>
              <a:gd name="connsiteY12" fmla="*/ 76979 h 410093"/>
              <a:gd name="connsiteX13" fmla="*/ 272343 w 294188"/>
              <a:gd name="connsiteY13" fmla="*/ 240463 h 410093"/>
              <a:gd name="connsiteX14" fmla="*/ 294188 w 294188"/>
              <a:gd name="connsiteY14" fmla="*/ 266938 h 4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188" h="410093">
                <a:moveTo>
                  <a:pt x="294188" y="266938"/>
                </a:moveTo>
                <a:lnTo>
                  <a:pt x="250082" y="289946"/>
                </a:lnTo>
                <a:cubicBezTo>
                  <a:pt x="225555" y="305887"/>
                  <a:pt x="202549" y="324168"/>
                  <a:pt x="181427" y="344552"/>
                </a:cubicBezTo>
                <a:lnTo>
                  <a:pt x="125511" y="410093"/>
                </a:lnTo>
                <a:lnTo>
                  <a:pt x="76729" y="392245"/>
                </a:lnTo>
                <a:lnTo>
                  <a:pt x="86115" y="359118"/>
                </a:lnTo>
                <a:cubicBezTo>
                  <a:pt x="107237" y="239451"/>
                  <a:pt x="79133" y="118442"/>
                  <a:pt x="12827" y="21542"/>
                </a:cubicBezTo>
                <a:lnTo>
                  <a:pt x="0" y="6218"/>
                </a:lnTo>
                <a:lnTo>
                  <a:pt x="281" y="5741"/>
                </a:lnTo>
                <a:lnTo>
                  <a:pt x="34957" y="12799"/>
                </a:lnTo>
                <a:cubicBezTo>
                  <a:pt x="64152" y="15844"/>
                  <a:pt x="93536" y="16072"/>
                  <a:pt x="122675" y="13522"/>
                </a:cubicBezTo>
                <a:lnTo>
                  <a:pt x="195789" y="0"/>
                </a:lnTo>
                <a:lnTo>
                  <a:pt x="203549" y="76979"/>
                </a:lnTo>
                <a:cubicBezTo>
                  <a:pt x="215730" y="136504"/>
                  <a:pt x="239478" y="191816"/>
                  <a:pt x="272343" y="240463"/>
                </a:cubicBezTo>
                <a:lnTo>
                  <a:pt x="294188" y="2669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500460">
            <a:off x="5087313" y="1627050"/>
            <a:ext cx="442344" cy="683314"/>
          </a:xfrm>
          <a:custGeom>
            <a:avLst/>
            <a:gdLst>
              <a:gd name="connsiteX0" fmla="*/ 436056 w 442344"/>
              <a:gd name="connsiteY0" fmla="*/ 371809 h 683314"/>
              <a:gd name="connsiteX1" fmla="*/ 442046 w 442344"/>
              <a:gd name="connsiteY1" fmla="*/ 464224 h 683314"/>
              <a:gd name="connsiteX2" fmla="*/ 399779 w 442344"/>
              <a:gd name="connsiteY2" fmla="*/ 640788 h 683314"/>
              <a:gd name="connsiteX3" fmla="*/ 374689 w 442344"/>
              <a:gd name="connsiteY3" fmla="*/ 683314 h 683314"/>
              <a:gd name="connsiteX4" fmla="*/ 373869 w 442344"/>
              <a:gd name="connsiteY4" fmla="*/ 683147 h 683314"/>
              <a:gd name="connsiteX5" fmla="*/ 330515 w 442344"/>
              <a:gd name="connsiteY5" fmla="*/ 631356 h 683314"/>
              <a:gd name="connsiteX6" fmla="*/ 178233 w 442344"/>
              <a:gd name="connsiteY6" fmla="*/ 532504 h 683314"/>
              <a:gd name="connsiteX7" fmla="*/ 91201 w 442344"/>
              <a:gd name="connsiteY7" fmla="*/ 507846 h 683314"/>
              <a:gd name="connsiteX8" fmla="*/ 50107 w 442344"/>
              <a:gd name="connsiteY8" fmla="*/ 443979 h 683314"/>
              <a:gd name="connsiteX9" fmla="*/ 54851 w 442344"/>
              <a:gd name="connsiteY9" fmla="*/ 18332 h 683314"/>
              <a:gd name="connsiteX10" fmla="*/ 67328 w 442344"/>
              <a:gd name="connsiteY10" fmla="*/ 0 h 683314"/>
              <a:gd name="connsiteX11" fmla="*/ 93231 w 442344"/>
              <a:gd name="connsiteY11" fmla="*/ 3550 h 683314"/>
              <a:gd name="connsiteX12" fmla="*/ 436056 w 442344"/>
              <a:gd name="connsiteY12" fmla="*/ 371809 h 6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344" h="683314">
                <a:moveTo>
                  <a:pt x="436056" y="371809"/>
                </a:moveTo>
                <a:cubicBezTo>
                  <a:pt x="441079" y="401770"/>
                  <a:pt x="443174" y="432681"/>
                  <a:pt x="442046" y="464224"/>
                </a:cubicBezTo>
                <a:cubicBezTo>
                  <a:pt x="439790" y="527310"/>
                  <a:pt x="424855" y="586952"/>
                  <a:pt x="399779" y="640788"/>
                </a:cubicBezTo>
                <a:lnTo>
                  <a:pt x="374689" y="683314"/>
                </a:lnTo>
                <a:lnTo>
                  <a:pt x="373869" y="683147"/>
                </a:lnTo>
                <a:lnTo>
                  <a:pt x="330515" y="631356"/>
                </a:lnTo>
                <a:cubicBezTo>
                  <a:pt x="288157" y="589728"/>
                  <a:pt x="236937" y="555717"/>
                  <a:pt x="178233" y="532504"/>
                </a:cubicBezTo>
                <a:lnTo>
                  <a:pt x="91201" y="507846"/>
                </a:lnTo>
                <a:lnTo>
                  <a:pt x="50107" y="443979"/>
                </a:lnTo>
                <a:cubicBezTo>
                  <a:pt x="-17477" y="311776"/>
                  <a:pt x="-17470" y="151907"/>
                  <a:pt x="54851" y="18332"/>
                </a:cubicBezTo>
                <a:lnTo>
                  <a:pt x="67328" y="0"/>
                </a:lnTo>
                <a:lnTo>
                  <a:pt x="93231" y="3550"/>
                </a:lnTo>
                <a:cubicBezTo>
                  <a:pt x="270387" y="46452"/>
                  <a:pt x="405921" y="192041"/>
                  <a:pt x="436056" y="37180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500460">
            <a:off x="5899229" y="1922094"/>
            <a:ext cx="579913" cy="368009"/>
          </a:xfrm>
          <a:custGeom>
            <a:avLst/>
            <a:gdLst>
              <a:gd name="connsiteX0" fmla="*/ 579913 w 579913"/>
              <a:gd name="connsiteY0" fmla="*/ 22835 h 368009"/>
              <a:gd name="connsiteX1" fmla="*/ 564054 w 579913"/>
              <a:gd name="connsiteY1" fmla="*/ 78810 h 368009"/>
              <a:gd name="connsiteX2" fmla="*/ 59866 w 579913"/>
              <a:gd name="connsiteY2" fmla="*/ 361099 h 368009"/>
              <a:gd name="connsiteX3" fmla="*/ 0 w 579913"/>
              <a:gd name="connsiteY3" fmla="*/ 344138 h 368009"/>
              <a:gd name="connsiteX4" fmla="*/ 367 w 579913"/>
              <a:gd name="connsiteY4" fmla="*/ 341862 h 368009"/>
              <a:gd name="connsiteX5" fmla="*/ 211551 w 579913"/>
              <a:gd name="connsiteY5" fmla="*/ 62846 h 368009"/>
              <a:gd name="connsiteX6" fmla="*/ 558173 w 579913"/>
              <a:gd name="connsiteY6" fmla="*/ 14881 h 368009"/>
              <a:gd name="connsiteX7" fmla="*/ 579913 w 579913"/>
              <a:gd name="connsiteY7" fmla="*/ 22835 h 36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913" h="368009">
                <a:moveTo>
                  <a:pt x="579913" y="22835"/>
                </a:moveTo>
                <a:lnTo>
                  <a:pt x="564054" y="78810"/>
                </a:lnTo>
                <a:cubicBezTo>
                  <a:pt x="482809" y="284271"/>
                  <a:pt x="269284" y="398065"/>
                  <a:pt x="59866" y="361099"/>
                </a:cubicBezTo>
                <a:lnTo>
                  <a:pt x="0" y="344138"/>
                </a:lnTo>
                <a:lnTo>
                  <a:pt x="367" y="341862"/>
                </a:lnTo>
                <a:cubicBezTo>
                  <a:pt x="29904" y="228643"/>
                  <a:pt x="102632" y="126693"/>
                  <a:pt x="211551" y="62846"/>
                </a:cubicBezTo>
                <a:cubicBezTo>
                  <a:pt x="320470" y="-1002"/>
                  <a:pt x="444956" y="-14656"/>
                  <a:pt x="558173" y="14881"/>
                </a:cubicBezTo>
                <a:lnTo>
                  <a:pt x="579913" y="2283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6500460">
            <a:off x="5271767" y="2020646"/>
            <a:ext cx="753761" cy="404739"/>
          </a:xfrm>
          <a:custGeom>
            <a:avLst/>
            <a:gdLst>
              <a:gd name="connsiteX0" fmla="*/ 753761 w 753761"/>
              <a:gd name="connsiteY0" fmla="*/ 183443 h 404739"/>
              <a:gd name="connsiteX1" fmla="*/ 734230 w 753761"/>
              <a:gd name="connsiteY1" fmla="*/ 216546 h 404739"/>
              <a:gd name="connsiteX2" fmla="*/ 348149 w 753761"/>
              <a:gd name="connsiteY2" fmla="*/ 404442 h 404739"/>
              <a:gd name="connsiteX3" fmla="*/ 29853 w 753761"/>
              <a:gd name="connsiteY3" fmla="*/ 259061 h 404739"/>
              <a:gd name="connsiteX4" fmla="*/ 0 w 753761"/>
              <a:gd name="connsiteY4" fmla="*/ 220122 h 404739"/>
              <a:gd name="connsiteX5" fmla="*/ 6818 w 753761"/>
              <a:gd name="connsiteY5" fmla="*/ 206930 h 404739"/>
              <a:gd name="connsiteX6" fmla="*/ 468485 w 753761"/>
              <a:gd name="connsiteY6" fmla="*/ 6912 h 404739"/>
              <a:gd name="connsiteX7" fmla="*/ 470554 w 753761"/>
              <a:gd name="connsiteY7" fmla="*/ 7498 h 404739"/>
              <a:gd name="connsiteX8" fmla="*/ 478083 w 753761"/>
              <a:gd name="connsiteY8" fmla="*/ 19200 h 404739"/>
              <a:gd name="connsiteX9" fmla="*/ 542701 w 753761"/>
              <a:gd name="connsiteY9" fmla="*/ 85540 h 404739"/>
              <a:gd name="connsiteX10" fmla="*/ 702129 w 753761"/>
              <a:gd name="connsiteY10" fmla="*/ 172400 h 404739"/>
              <a:gd name="connsiteX11" fmla="*/ 753222 w 753761"/>
              <a:gd name="connsiteY11" fmla="*/ 182799 h 404739"/>
              <a:gd name="connsiteX12" fmla="*/ 753761 w 753761"/>
              <a:gd name="connsiteY12" fmla="*/ 183443 h 4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3761" h="404739">
                <a:moveTo>
                  <a:pt x="753761" y="183443"/>
                </a:moveTo>
                <a:lnTo>
                  <a:pt x="734230" y="216546"/>
                </a:lnTo>
                <a:cubicBezTo>
                  <a:pt x="647773" y="335148"/>
                  <a:pt x="505864" y="410082"/>
                  <a:pt x="348149" y="404442"/>
                </a:cubicBezTo>
                <a:cubicBezTo>
                  <a:pt x="221978" y="399929"/>
                  <a:pt x="109580" y="344702"/>
                  <a:pt x="29853" y="259061"/>
                </a:cubicBezTo>
                <a:lnTo>
                  <a:pt x="0" y="220122"/>
                </a:lnTo>
                <a:lnTo>
                  <a:pt x="6818" y="206930"/>
                </a:lnTo>
                <a:cubicBezTo>
                  <a:pt x="106465" y="54303"/>
                  <a:pt x="288983" y="-24773"/>
                  <a:pt x="468485" y="6912"/>
                </a:cubicBezTo>
                <a:lnTo>
                  <a:pt x="470554" y="7498"/>
                </a:lnTo>
                <a:lnTo>
                  <a:pt x="478083" y="19200"/>
                </a:lnTo>
                <a:cubicBezTo>
                  <a:pt x="496969" y="42996"/>
                  <a:pt x="518521" y="65253"/>
                  <a:pt x="542701" y="85540"/>
                </a:cubicBezTo>
                <a:cubicBezTo>
                  <a:pt x="591061" y="126114"/>
                  <a:pt x="645354" y="154967"/>
                  <a:pt x="702129" y="172400"/>
                </a:cubicBezTo>
                <a:lnTo>
                  <a:pt x="753222" y="182799"/>
                </a:lnTo>
                <a:lnTo>
                  <a:pt x="753761" y="18344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6500460">
            <a:off x="5248952" y="836081"/>
            <a:ext cx="912872" cy="863749"/>
          </a:xfrm>
          <a:custGeom>
            <a:avLst/>
            <a:gdLst>
              <a:gd name="connsiteX0" fmla="*/ 912872 w 912872"/>
              <a:gd name="connsiteY0" fmla="*/ 0 h 863749"/>
              <a:gd name="connsiteX1" fmla="*/ 912872 w 912872"/>
              <a:gd name="connsiteY1" fmla="*/ 457200 h 863749"/>
              <a:gd name="connsiteX2" fmla="*/ 711298 w 912872"/>
              <a:gd name="connsiteY2" fmla="*/ 836318 h 863749"/>
              <a:gd name="connsiteX3" fmla="*/ 660758 w 912872"/>
              <a:gd name="connsiteY3" fmla="*/ 863749 h 863749"/>
              <a:gd name="connsiteX4" fmla="*/ 632190 w 912872"/>
              <a:gd name="connsiteY4" fmla="*/ 827831 h 863749"/>
              <a:gd name="connsiteX5" fmla="*/ 398333 w 912872"/>
              <a:gd name="connsiteY5" fmla="*/ 698402 h 863749"/>
              <a:gd name="connsiteX6" fmla="*/ 132069 w 912872"/>
              <a:gd name="connsiteY6" fmla="*/ 721738 h 863749"/>
              <a:gd name="connsiteX7" fmla="*/ 98399 w 912872"/>
              <a:gd name="connsiteY7" fmla="*/ 739301 h 863749"/>
              <a:gd name="connsiteX8" fmla="*/ 76554 w 912872"/>
              <a:gd name="connsiteY8" fmla="*/ 712826 h 863749"/>
              <a:gd name="connsiteX9" fmla="*/ 7760 w 912872"/>
              <a:gd name="connsiteY9" fmla="*/ 549342 h 863749"/>
              <a:gd name="connsiteX10" fmla="*/ 0 w 912872"/>
              <a:gd name="connsiteY10" fmla="*/ 472363 h 863749"/>
              <a:gd name="connsiteX11" fmla="*/ 13146 w 912872"/>
              <a:gd name="connsiteY11" fmla="*/ 469931 h 863749"/>
              <a:gd name="connsiteX12" fmla="*/ 237266 w 912872"/>
              <a:gd name="connsiteY12" fmla="*/ 324289 h 863749"/>
              <a:gd name="connsiteX13" fmla="*/ 341750 w 912872"/>
              <a:gd name="connsiteY13" fmla="*/ 78272 h 863749"/>
              <a:gd name="connsiteX14" fmla="*/ 342263 w 912872"/>
              <a:gd name="connsiteY14" fmla="*/ 15890 h 863749"/>
              <a:gd name="connsiteX15" fmla="*/ 363530 w 912872"/>
              <a:gd name="connsiteY15" fmla="*/ 9288 h 863749"/>
              <a:gd name="connsiteX16" fmla="*/ 455671 w 912872"/>
              <a:gd name="connsiteY16" fmla="*/ 0 h 863749"/>
              <a:gd name="connsiteX17" fmla="*/ 912872 w 912872"/>
              <a:gd name="connsiteY17" fmla="*/ 0 h 8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2872" h="863749">
                <a:moveTo>
                  <a:pt x="912872" y="0"/>
                </a:moveTo>
                <a:lnTo>
                  <a:pt x="912872" y="457200"/>
                </a:lnTo>
                <a:cubicBezTo>
                  <a:pt x="912872" y="615016"/>
                  <a:pt x="832913" y="754156"/>
                  <a:pt x="711298" y="836318"/>
                </a:cubicBezTo>
                <a:lnTo>
                  <a:pt x="660758" y="863749"/>
                </a:lnTo>
                <a:lnTo>
                  <a:pt x="632190" y="827831"/>
                </a:lnTo>
                <a:cubicBezTo>
                  <a:pt x="571039" y="764465"/>
                  <a:pt x="490961" y="718051"/>
                  <a:pt x="398333" y="698402"/>
                </a:cubicBezTo>
                <a:cubicBezTo>
                  <a:pt x="305705" y="678752"/>
                  <a:pt x="213680" y="688656"/>
                  <a:pt x="132069" y="721738"/>
                </a:cubicBezTo>
                <a:lnTo>
                  <a:pt x="98399" y="739301"/>
                </a:lnTo>
                <a:lnTo>
                  <a:pt x="76554" y="712826"/>
                </a:lnTo>
                <a:cubicBezTo>
                  <a:pt x="43689" y="664179"/>
                  <a:pt x="19941" y="608867"/>
                  <a:pt x="7760" y="549342"/>
                </a:cubicBezTo>
                <a:lnTo>
                  <a:pt x="0" y="472363"/>
                </a:lnTo>
                <a:lnTo>
                  <a:pt x="13146" y="469931"/>
                </a:lnTo>
                <a:cubicBezTo>
                  <a:pt x="97813" y="445716"/>
                  <a:pt x="176405" y="396829"/>
                  <a:pt x="237266" y="324289"/>
                </a:cubicBezTo>
                <a:cubicBezTo>
                  <a:pt x="298127" y="251749"/>
                  <a:pt x="332615" y="165859"/>
                  <a:pt x="341750" y="78272"/>
                </a:cubicBezTo>
                <a:lnTo>
                  <a:pt x="342263" y="15890"/>
                </a:lnTo>
                <a:lnTo>
                  <a:pt x="363530" y="9288"/>
                </a:lnTo>
                <a:cubicBezTo>
                  <a:pt x="393292" y="3198"/>
                  <a:pt x="424108" y="0"/>
                  <a:pt x="455671" y="0"/>
                </a:cubicBezTo>
                <a:lnTo>
                  <a:pt x="912872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6500460">
            <a:off x="6016334" y="887589"/>
            <a:ext cx="831027" cy="948472"/>
          </a:xfrm>
          <a:custGeom>
            <a:avLst/>
            <a:gdLst>
              <a:gd name="connsiteX0" fmla="*/ 831016 w 831027"/>
              <a:gd name="connsiteY0" fmla="*/ 409162 h 948472"/>
              <a:gd name="connsiteX1" fmla="*/ 820981 w 831027"/>
              <a:gd name="connsiteY1" fmla="*/ 501225 h 948472"/>
              <a:gd name="connsiteX2" fmla="*/ 726105 w 831027"/>
              <a:gd name="connsiteY2" fmla="*/ 948472 h 948472"/>
              <a:gd name="connsiteX3" fmla="*/ 278857 w 831027"/>
              <a:gd name="connsiteY3" fmla="*/ 853595 h 948472"/>
              <a:gd name="connsiteX4" fmla="*/ 190649 w 831027"/>
              <a:gd name="connsiteY4" fmla="*/ 825388 h 948472"/>
              <a:gd name="connsiteX5" fmla="*/ 186682 w 831027"/>
              <a:gd name="connsiteY5" fmla="*/ 823170 h 948472"/>
              <a:gd name="connsiteX6" fmla="*/ 226318 w 831027"/>
              <a:gd name="connsiteY6" fmla="*/ 757541 h 948472"/>
              <a:gd name="connsiteX7" fmla="*/ 208494 w 831027"/>
              <a:gd name="connsiteY7" fmla="*/ 328536 h 948472"/>
              <a:gd name="connsiteX8" fmla="*/ 11861 w 831027"/>
              <a:gd name="connsiteY8" fmla="*/ 147494 h 948472"/>
              <a:gd name="connsiteX9" fmla="*/ 0 w 831027"/>
              <a:gd name="connsiteY9" fmla="*/ 143155 h 948472"/>
              <a:gd name="connsiteX10" fmla="*/ 55916 w 831027"/>
              <a:gd name="connsiteY10" fmla="*/ 77614 h 948472"/>
              <a:gd name="connsiteX11" fmla="*/ 124571 w 831027"/>
              <a:gd name="connsiteY11" fmla="*/ 23008 h 948472"/>
              <a:gd name="connsiteX12" fmla="*/ 168677 w 831027"/>
              <a:gd name="connsiteY12" fmla="*/ 0 h 948472"/>
              <a:gd name="connsiteX13" fmla="*/ 202661 w 831027"/>
              <a:gd name="connsiteY13" fmla="*/ 41189 h 948472"/>
              <a:gd name="connsiteX14" fmla="*/ 525950 w 831027"/>
              <a:gd name="connsiteY14" fmla="*/ 175099 h 948472"/>
              <a:gd name="connsiteX15" fmla="*/ 703913 w 831027"/>
              <a:gd name="connsiteY15" fmla="*/ 139170 h 948472"/>
              <a:gd name="connsiteX16" fmla="*/ 731036 w 831027"/>
              <a:gd name="connsiteY16" fmla="*/ 124448 h 948472"/>
              <a:gd name="connsiteX17" fmla="*/ 757074 w 831027"/>
              <a:gd name="connsiteY17" fmla="*/ 157184 h 948472"/>
              <a:gd name="connsiteX18" fmla="*/ 831016 w 831027"/>
              <a:gd name="connsiteY18" fmla="*/ 409162 h 9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1027" h="948472">
                <a:moveTo>
                  <a:pt x="831016" y="409162"/>
                </a:moveTo>
                <a:cubicBezTo>
                  <a:pt x="830797" y="439540"/>
                  <a:pt x="827531" y="470349"/>
                  <a:pt x="820981" y="501225"/>
                </a:cubicBezTo>
                <a:lnTo>
                  <a:pt x="726105" y="948472"/>
                </a:lnTo>
                <a:lnTo>
                  <a:pt x="278857" y="853595"/>
                </a:lnTo>
                <a:cubicBezTo>
                  <a:pt x="247981" y="847046"/>
                  <a:pt x="218499" y="837522"/>
                  <a:pt x="190649" y="825388"/>
                </a:cubicBezTo>
                <a:lnTo>
                  <a:pt x="186682" y="823170"/>
                </a:lnTo>
                <a:lnTo>
                  <a:pt x="226318" y="757541"/>
                </a:lnTo>
                <a:cubicBezTo>
                  <a:pt x="289686" y="625157"/>
                  <a:pt x="288303" y="464684"/>
                  <a:pt x="208494" y="328536"/>
                </a:cubicBezTo>
                <a:cubicBezTo>
                  <a:pt x="160609" y="246847"/>
                  <a:pt x="91291" y="185515"/>
                  <a:pt x="11861" y="147494"/>
                </a:cubicBezTo>
                <a:lnTo>
                  <a:pt x="0" y="143155"/>
                </a:lnTo>
                <a:lnTo>
                  <a:pt x="55916" y="77614"/>
                </a:lnTo>
                <a:cubicBezTo>
                  <a:pt x="77038" y="57230"/>
                  <a:pt x="100044" y="38949"/>
                  <a:pt x="124571" y="23008"/>
                </a:cubicBezTo>
                <a:lnTo>
                  <a:pt x="168677" y="0"/>
                </a:lnTo>
                <a:lnTo>
                  <a:pt x="202661" y="41189"/>
                </a:lnTo>
                <a:cubicBezTo>
                  <a:pt x="285397" y="123925"/>
                  <a:pt x="399697" y="175099"/>
                  <a:pt x="525950" y="175099"/>
                </a:cubicBezTo>
                <a:cubicBezTo>
                  <a:pt x="589076" y="175099"/>
                  <a:pt x="649214" y="162306"/>
                  <a:pt x="703913" y="139170"/>
                </a:cubicBezTo>
                <a:lnTo>
                  <a:pt x="731036" y="124448"/>
                </a:lnTo>
                <a:lnTo>
                  <a:pt x="757074" y="157184"/>
                </a:lnTo>
                <a:cubicBezTo>
                  <a:pt x="804899" y="230763"/>
                  <a:pt x="831672" y="318026"/>
                  <a:pt x="831016" y="40916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6500460">
            <a:off x="4710568" y="1132832"/>
            <a:ext cx="845341" cy="1101325"/>
          </a:xfrm>
          <a:custGeom>
            <a:avLst/>
            <a:gdLst>
              <a:gd name="connsiteX0" fmla="*/ 845341 w 845341"/>
              <a:gd name="connsiteY0" fmla="*/ 604242 h 1101325"/>
              <a:gd name="connsiteX1" fmla="*/ 845132 w 845341"/>
              <a:gd name="connsiteY1" fmla="*/ 629579 h 1101325"/>
              <a:gd name="connsiteX2" fmla="*/ 780577 w 845341"/>
              <a:gd name="connsiteY2" fmla="*/ 649618 h 1101325"/>
              <a:gd name="connsiteX3" fmla="*/ 501341 w 845341"/>
              <a:gd name="connsiteY3" fmla="*/ 1070890 h 1101325"/>
              <a:gd name="connsiteX4" fmla="*/ 502869 w 845341"/>
              <a:gd name="connsiteY4" fmla="*/ 1086052 h 1101325"/>
              <a:gd name="connsiteX5" fmla="*/ 429755 w 845341"/>
              <a:gd name="connsiteY5" fmla="*/ 1099574 h 1101325"/>
              <a:gd name="connsiteX6" fmla="*/ 342037 w 845341"/>
              <a:gd name="connsiteY6" fmla="*/ 1098851 h 1101325"/>
              <a:gd name="connsiteX7" fmla="*/ 307361 w 845341"/>
              <a:gd name="connsiteY7" fmla="*/ 1091793 h 1101325"/>
              <a:gd name="connsiteX8" fmla="*/ 332451 w 845341"/>
              <a:gd name="connsiteY8" fmla="*/ 1049267 h 1101325"/>
              <a:gd name="connsiteX9" fmla="*/ 374718 w 845341"/>
              <a:gd name="connsiteY9" fmla="*/ 872703 h 1101325"/>
              <a:gd name="connsiteX10" fmla="*/ 25903 w 845341"/>
              <a:gd name="connsiteY10" fmla="*/ 412029 h 1101325"/>
              <a:gd name="connsiteX11" fmla="*/ 0 w 845341"/>
              <a:gd name="connsiteY11" fmla="*/ 408479 h 1101325"/>
              <a:gd name="connsiteX12" fmla="*/ 39631 w 845341"/>
              <a:gd name="connsiteY12" fmla="*/ 350252 h 1101325"/>
              <a:gd name="connsiteX13" fmla="*/ 333493 w 845341"/>
              <a:gd name="connsiteY13" fmla="*/ 0 h 1101325"/>
              <a:gd name="connsiteX14" fmla="*/ 683745 w 845341"/>
              <a:gd name="connsiteY14" fmla="*/ 293863 h 1101325"/>
              <a:gd name="connsiteX15" fmla="*/ 845341 w 845341"/>
              <a:gd name="connsiteY15" fmla="*/ 604242 h 110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341" h="1101325">
                <a:moveTo>
                  <a:pt x="845341" y="604242"/>
                </a:moveTo>
                <a:lnTo>
                  <a:pt x="845132" y="629579"/>
                </a:lnTo>
                <a:lnTo>
                  <a:pt x="780577" y="649618"/>
                </a:lnTo>
                <a:cubicBezTo>
                  <a:pt x="616482" y="719025"/>
                  <a:pt x="501341" y="881511"/>
                  <a:pt x="501341" y="1070890"/>
                </a:cubicBezTo>
                <a:lnTo>
                  <a:pt x="502869" y="1086052"/>
                </a:lnTo>
                <a:lnTo>
                  <a:pt x="429755" y="1099574"/>
                </a:lnTo>
                <a:cubicBezTo>
                  <a:pt x="400616" y="1102124"/>
                  <a:pt x="371232" y="1101896"/>
                  <a:pt x="342037" y="1098851"/>
                </a:cubicBezTo>
                <a:lnTo>
                  <a:pt x="307361" y="1091793"/>
                </a:lnTo>
                <a:lnTo>
                  <a:pt x="332451" y="1049267"/>
                </a:lnTo>
                <a:cubicBezTo>
                  <a:pt x="357527" y="995431"/>
                  <a:pt x="372462" y="935789"/>
                  <a:pt x="374718" y="872703"/>
                </a:cubicBezTo>
                <a:cubicBezTo>
                  <a:pt x="382615" y="651902"/>
                  <a:pt x="232585" y="462081"/>
                  <a:pt x="25903" y="412029"/>
                </a:cubicBezTo>
                <a:lnTo>
                  <a:pt x="0" y="408479"/>
                </a:lnTo>
                <a:lnTo>
                  <a:pt x="39631" y="350252"/>
                </a:lnTo>
                <a:lnTo>
                  <a:pt x="333493" y="0"/>
                </a:lnTo>
                <a:lnTo>
                  <a:pt x="683745" y="293863"/>
                </a:lnTo>
                <a:cubicBezTo>
                  <a:pt x="780465" y="375011"/>
                  <a:pt x="835136" y="487680"/>
                  <a:pt x="845341" y="60424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6500460">
            <a:off x="6151345" y="1498204"/>
            <a:ext cx="829889" cy="1060077"/>
          </a:xfrm>
          <a:custGeom>
            <a:avLst/>
            <a:gdLst>
              <a:gd name="connsiteX0" fmla="*/ 829889 w 829889"/>
              <a:gd name="connsiteY0" fmla="*/ 697863 h 1060077"/>
              <a:gd name="connsiteX1" fmla="*/ 823843 w 829889"/>
              <a:gd name="connsiteY1" fmla="*/ 707874 h 1060077"/>
              <a:gd name="connsiteX2" fmla="*/ 688483 w 829889"/>
              <a:gd name="connsiteY2" fmla="*/ 828867 h 1060077"/>
              <a:gd name="connsiteX3" fmla="*/ 294054 w 829889"/>
              <a:gd name="connsiteY3" fmla="*/ 1060077 h 1060077"/>
              <a:gd name="connsiteX4" fmla="*/ 62844 w 829889"/>
              <a:gd name="connsiteY4" fmla="*/ 665650 h 1060077"/>
              <a:gd name="connsiteX5" fmla="*/ 935 w 829889"/>
              <a:gd name="connsiteY5" fmla="*/ 405633 h 1060077"/>
              <a:gd name="connsiteX6" fmla="*/ 14512 w 829889"/>
              <a:gd name="connsiteY6" fmla="*/ 321303 h 1060077"/>
              <a:gd name="connsiteX7" fmla="*/ 74378 w 829889"/>
              <a:gd name="connsiteY7" fmla="*/ 338264 h 1060077"/>
              <a:gd name="connsiteX8" fmla="*/ 578566 w 829889"/>
              <a:gd name="connsiteY8" fmla="*/ 55975 h 1060077"/>
              <a:gd name="connsiteX9" fmla="*/ 594425 w 829889"/>
              <a:gd name="connsiteY9" fmla="*/ 0 h 1060077"/>
              <a:gd name="connsiteX10" fmla="*/ 643207 w 829889"/>
              <a:gd name="connsiteY10" fmla="*/ 17848 h 1060077"/>
              <a:gd name="connsiteX11" fmla="*/ 641771 w 829889"/>
              <a:gd name="connsiteY11" fmla="*/ 19531 h 1060077"/>
              <a:gd name="connsiteX12" fmla="*/ 569693 w 829889"/>
              <a:gd name="connsiteY12" fmla="*/ 186164 h 1060077"/>
              <a:gd name="connsiteX13" fmla="*/ 755431 w 829889"/>
              <a:gd name="connsiteY13" fmla="*/ 656212 h 1060077"/>
              <a:gd name="connsiteX14" fmla="*/ 829889 w 829889"/>
              <a:gd name="connsiteY14" fmla="*/ 697863 h 106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9889" h="1060077">
                <a:moveTo>
                  <a:pt x="829889" y="697863"/>
                </a:moveTo>
                <a:lnTo>
                  <a:pt x="823843" y="707874"/>
                </a:lnTo>
                <a:cubicBezTo>
                  <a:pt x="788354" y="755495"/>
                  <a:pt x="742942" y="796944"/>
                  <a:pt x="688483" y="828867"/>
                </a:cubicBezTo>
                <a:lnTo>
                  <a:pt x="294054" y="1060077"/>
                </a:lnTo>
                <a:lnTo>
                  <a:pt x="62844" y="665650"/>
                </a:lnTo>
                <a:cubicBezTo>
                  <a:pt x="14959" y="583961"/>
                  <a:pt x="-4693" y="493515"/>
                  <a:pt x="935" y="405633"/>
                </a:cubicBezTo>
                <a:lnTo>
                  <a:pt x="14512" y="321303"/>
                </a:lnTo>
                <a:lnTo>
                  <a:pt x="74378" y="338264"/>
                </a:lnTo>
                <a:cubicBezTo>
                  <a:pt x="283796" y="375230"/>
                  <a:pt x="497321" y="261436"/>
                  <a:pt x="578566" y="55975"/>
                </a:cubicBezTo>
                <a:lnTo>
                  <a:pt x="594425" y="0"/>
                </a:lnTo>
                <a:lnTo>
                  <a:pt x="643207" y="17848"/>
                </a:lnTo>
                <a:lnTo>
                  <a:pt x="641771" y="19531"/>
                </a:lnTo>
                <a:cubicBezTo>
                  <a:pt x="607788" y="68238"/>
                  <a:pt x="582793" y="124412"/>
                  <a:pt x="569693" y="186164"/>
                </a:cubicBezTo>
                <a:cubicBezTo>
                  <a:pt x="530394" y="371420"/>
                  <a:pt x="609310" y="554263"/>
                  <a:pt x="755431" y="656212"/>
                </a:cubicBezTo>
                <a:lnTo>
                  <a:pt x="829889" y="69786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6500460">
            <a:off x="5491473" y="1997587"/>
            <a:ext cx="1050612" cy="707330"/>
          </a:xfrm>
          <a:custGeom>
            <a:avLst/>
            <a:gdLst>
              <a:gd name="connsiteX0" fmla="*/ 1050485 w 1050612"/>
              <a:gd name="connsiteY0" fmla="*/ 263296 h 707330"/>
              <a:gd name="connsiteX1" fmla="*/ 1043701 w 1050612"/>
              <a:gd name="connsiteY1" fmla="*/ 352900 h 707330"/>
              <a:gd name="connsiteX2" fmla="*/ 1034315 w 1050612"/>
              <a:gd name="connsiteY2" fmla="*/ 386027 h 707330"/>
              <a:gd name="connsiteX3" fmla="*/ 1012575 w 1050612"/>
              <a:gd name="connsiteY3" fmla="*/ 378073 h 707330"/>
              <a:gd name="connsiteX4" fmla="*/ 665953 w 1050612"/>
              <a:gd name="connsiteY4" fmla="*/ 426038 h 707330"/>
              <a:gd name="connsiteX5" fmla="*/ 454769 w 1050612"/>
              <a:gd name="connsiteY5" fmla="*/ 705054 h 707330"/>
              <a:gd name="connsiteX6" fmla="*/ 454402 w 1050612"/>
              <a:gd name="connsiteY6" fmla="*/ 707330 h 707330"/>
              <a:gd name="connsiteX7" fmla="*/ 425167 w 1050612"/>
              <a:gd name="connsiteY7" fmla="*/ 699047 h 707330"/>
              <a:gd name="connsiteX8" fmla="*/ 0 w 1050612"/>
              <a:gd name="connsiteY8" fmla="*/ 530924 h 707330"/>
              <a:gd name="connsiteX9" fmla="*/ 168122 w 1050612"/>
              <a:gd name="connsiteY9" fmla="*/ 105757 h 707330"/>
              <a:gd name="connsiteX10" fmla="*/ 203825 w 1050612"/>
              <a:gd name="connsiteY10" fmla="*/ 36679 h 707330"/>
              <a:gd name="connsiteX11" fmla="*/ 233678 w 1050612"/>
              <a:gd name="connsiteY11" fmla="*/ 75618 h 707330"/>
              <a:gd name="connsiteX12" fmla="*/ 551974 w 1050612"/>
              <a:gd name="connsiteY12" fmla="*/ 220999 h 707330"/>
              <a:gd name="connsiteX13" fmla="*/ 938055 w 1050612"/>
              <a:gd name="connsiteY13" fmla="*/ 33103 h 707330"/>
              <a:gd name="connsiteX14" fmla="*/ 957586 w 1050612"/>
              <a:gd name="connsiteY14" fmla="*/ 0 h 707330"/>
              <a:gd name="connsiteX15" fmla="*/ 970413 w 1050612"/>
              <a:gd name="connsiteY15" fmla="*/ 15324 h 707330"/>
              <a:gd name="connsiteX16" fmla="*/ 1050485 w 1050612"/>
              <a:gd name="connsiteY16" fmla="*/ 263296 h 70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0612" h="707330">
                <a:moveTo>
                  <a:pt x="1050485" y="263296"/>
                </a:moveTo>
                <a:cubicBezTo>
                  <a:pt x="1051185" y="292983"/>
                  <a:pt x="1048981" y="322984"/>
                  <a:pt x="1043701" y="352900"/>
                </a:cubicBezTo>
                <a:lnTo>
                  <a:pt x="1034315" y="386027"/>
                </a:lnTo>
                <a:lnTo>
                  <a:pt x="1012575" y="378073"/>
                </a:lnTo>
                <a:cubicBezTo>
                  <a:pt x="899358" y="348536"/>
                  <a:pt x="774872" y="362190"/>
                  <a:pt x="665953" y="426038"/>
                </a:cubicBezTo>
                <a:cubicBezTo>
                  <a:pt x="557034" y="489885"/>
                  <a:pt x="484306" y="591835"/>
                  <a:pt x="454769" y="705054"/>
                </a:cubicBezTo>
                <a:lnTo>
                  <a:pt x="454402" y="707330"/>
                </a:lnTo>
                <a:lnTo>
                  <a:pt x="425167" y="699047"/>
                </a:lnTo>
                <a:lnTo>
                  <a:pt x="0" y="530924"/>
                </a:lnTo>
                <a:lnTo>
                  <a:pt x="168122" y="105757"/>
                </a:lnTo>
                <a:lnTo>
                  <a:pt x="203825" y="36679"/>
                </a:lnTo>
                <a:lnTo>
                  <a:pt x="233678" y="75618"/>
                </a:lnTo>
                <a:cubicBezTo>
                  <a:pt x="313405" y="161259"/>
                  <a:pt x="425803" y="216486"/>
                  <a:pt x="551974" y="220999"/>
                </a:cubicBezTo>
                <a:cubicBezTo>
                  <a:pt x="709689" y="226639"/>
                  <a:pt x="851598" y="151705"/>
                  <a:pt x="938055" y="33103"/>
                </a:cubicBezTo>
                <a:lnTo>
                  <a:pt x="957586" y="0"/>
                </a:lnTo>
                <a:lnTo>
                  <a:pt x="970413" y="15324"/>
                </a:lnTo>
                <a:cubicBezTo>
                  <a:pt x="1020143" y="87999"/>
                  <a:pt x="1048384" y="174235"/>
                  <a:pt x="1050485" y="263296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6500460">
            <a:off x="5661947" y="1845699"/>
            <a:ext cx="820" cy="644"/>
          </a:xfrm>
          <a:custGeom>
            <a:avLst/>
            <a:gdLst>
              <a:gd name="connsiteX0" fmla="*/ 820 w 820"/>
              <a:gd name="connsiteY0" fmla="*/ 167 h 644"/>
              <a:gd name="connsiteX1" fmla="*/ 539 w 820"/>
              <a:gd name="connsiteY1" fmla="*/ 644 h 644"/>
              <a:gd name="connsiteX2" fmla="*/ 0 w 820"/>
              <a:gd name="connsiteY2" fmla="*/ 0 h 644"/>
              <a:gd name="connsiteX3" fmla="*/ 820 w 820"/>
              <a:gd name="connsiteY3" fmla="*/ 167 h 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" h="644">
                <a:moveTo>
                  <a:pt x="820" y="167"/>
                </a:moveTo>
                <a:lnTo>
                  <a:pt x="539" y="644"/>
                </a:lnTo>
                <a:lnTo>
                  <a:pt x="0" y="0"/>
                </a:lnTo>
                <a:lnTo>
                  <a:pt x="820" y="1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6500460">
            <a:off x="5421014" y="1891895"/>
            <a:ext cx="282668" cy="175301"/>
          </a:xfrm>
          <a:custGeom>
            <a:avLst/>
            <a:gdLst>
              <a:gd name="connsiteX0" fmla="*/ 282668 w 282668"/>
              <a:gd name="connsiteY0" fmla="*/ 175301 h 175301"/>
              <a:gd name="connsiteX1" fmla="*/ 231575 w 282668"/>
              <a:gd name="connsiteY1" fmla="*/ 164902 h 175301"/>
              <a:gd name="connsiteX2" fmla="*/ 72147 w 282668"/>
              <a:gd name="connsiteY2" fmla="*/ 78042 h 175301"/>
              <a:gd name="connsiteX3" fmla="*/ 7529 w 282668"/>
              <a:gd name="connsiteY3" fmla="*/ 11702 h 175301"/>
              <a:gd name="connsiteX4" fmla="*/ 0 w 282668"/>
              <a:gd name="connsiteY4" fmla="*/ 0 h 175301"/>
              <a:gd name="connsiteX5" fmla="*/ 87032 w 282668"/>
              <a:gd name="connsiteY5" fmla="*/ 24658 h 175301"/>
              <a:gd name="connsiteX6" fmla="*/ 239314 w 282668"/>
              <a:gd name="connsiteY6" fmla="*/ 123510 h 175301"/>
              <a:gd name="connsiteX7" fmla="*/ 282668 w 282668"/>
              <a:gd name="connsiteY7" fmla="*/ 175301 h 1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68" h="175301">
                <a:moveTo>
                  <a:pt x="282668" y="175301"/>
                </a:moveTo>
                <a:lnTo>
                  <a:pt x="231575" y="164902"/>
                </a:lnTo>
                <a:cubicBezTo>
                  <a:pt x="174800" y="147469"/>
                  <a:pt x="120507" y="118616"/>
                  <a:pt x="72147" y="78042"/>
                </a:cubicBezTo>
                <a:cubicBezTo>
                  <a:pt x="47967" y="57755"/>
                  <a:pt x="26415" y="35498"/>
                  <a:pt x="7529" y="11702"/>
                </a:cubicBezTo>
                <a:lnTo>
                  <a:pt x="0" y="0"/>
                </a:lnTo>
                <a:lnTo>
                  <a:pt x="87032" y="24658"/>
                </a:lnTo>
                <a:cubicBezTo>
                  <a:pt x="145736" y="47871"/>
                  <a:pt x="196956" y="81882"/>
                  <a:pt x="239314" y="123510"/>
                </a:cubicBezTo>
                <a:lnTo>
                  <a:pt x="282668" y="17530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6500460">
            <a:off x="4996794" y="2006337"/>
            <a:ext cx="563268" cy="745838"/>
          </a:xfrm>
          <a:custGeom>
            <a:avLst/>
            <a:gdLst>
              <a:gd name="connsiteX0" fmla="*/ 539395 w 563268"/>
              <a:gd name="connsiteY0" fmla="*/ 25368 h 745838"/>
              <a:gd name="connsiteX1" fmla="*/ 526918 w 563268"/>
              <a:gd name="connsiteY1" fmla="*/ 43700 h 745838"/>
              <a:gd name="connsiteX2" fmla="*/ 522174 w 563268"/>
              <a:gd name="connsiteY2" fmla="*/ 469347 h 745838"/>
              <a:gd name="connsiteX3" fmla="*/ 563268 w 563268"/>
              <a:gd name="connsiteY3" fmla="*/ 533214 h 745838"/>
              <a:gd name="connsiteX4" fmla="*/ 561199 w 563268"/>
              <a:gd name="connsiteY4" fmla="*/ 532628 h 745838"/>
              <a:gd name="connsiteX5" fmla="*/ 99532 w 563268"/>
              <a:gd name="connsiteY5" fmla="*/ 732646 h 745838"/>
              <a:gd name="connsiteX6" fmla="*/ 92714 w 563268"/>
              <a:gd name="connsiteY6" fmla="*/ 745838 h 745838"/>
              <a:gd name="connsiteX7" fmla="*/ 69194 w 563268"/>
              <a:gd name="connsiteY7" fmla="*/ 715160 h 745838"/>
              <a:gd name="connsiteX8" fmla="*/ 297 w 563268"/>
              <a:gd name="connsiteY8" fmla="*/ 456908 h 745838"/>
              <a:gd name="connsiteX9" fmla="*/ 16639 w 563268"/>
              <a:gd name="connsiteY9" fmla="*/ 0 h 745838"/>
              <a:gd name="connsiteX10" fmla="*/ 473547 w 563268"/>
              <a:gd name="connsiteY10" fmla="*/ 16342 h 745838"/>
              <a:gd name="connsiteX11" fmla="*/ 539395 w 563268"/>
              <a:gd name="connsiteY11" fmla="*/ 25368 h 74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268" h="745838">
                <a:moveTo>
                  <a:pt x="539395" y="25368"/>
                </a:moveTo>
                <a:lnTo>
                  <a:pt x="526918" y="43700"/>
                </a:lnTo>
                <a:cubicBezTo>
                  <a:pt x="454597" y="177275"/>
                  <a:pt x="454590" y="337144"/>
                  <a:pt x="522174" y="469347"/>
                </a:cubicBezTo>
                <a:lnTo>
                  <a:pt x="563268" y="533214"/>
                </a:lnTo>
                <a:lnTo>
                  <a:pt x="561199" y="532628"/>
                </a:lnTo>
                <a:cubicBezTo>
                  <a:pt x="381697" y="500943"/>
                  <a:pt x="199179" y="580019"/>
                  <a:pt x="99532" y="732646"/>
                </a:cubicBezTo>
                <a:lnTo>
                  <a:pt x="92714" y="745838"/>
                </a:lnTo>
                <a:lnTo>
                  <a:pt x="69194" y="715160"/>
                </a:lnTo>
                <a:cubicBezTo>
                  <a:pt x="22536" y="640476"/>
                  <a:pt x="-3087" y="551537"/>
                  <a:pt x="297" y="456908"/>
                </a:cubicBezTo>
                <a:lnTo>
                  <a:pt x="16639" y="0"/>
                </a:lnTo>
                <a:lnTo>
                  <a:pt x="473547" y="16342"/>
                </a:lnTo>
                <a:lnTo>
                  <a:pt x="539395" y="2536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323047" y="2373628"/>
            <a:ext cx="1902893" cy="220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/>
          <p:cNvSpPr/>
          <p:nvPr/>
        </p:nvSpPr>
        <p:spPr>
          <a:xfrm rot="14445859">
            <a:off x="5124677" y="3128771"/>
            <a:ext cx="914400" cy="914400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936579" y="3272208"/>
            <a:ext cx="1193946" cy="26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 rot="3086594" flipH="1">
            <a:off x="7778273" y="3949148"/>
            <a:ext cx="1262552" cy="1378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20433270">
            <a:off x="7228362" y="2383815"/>
            <a:ext cx="914400" cy="914400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8004313" y="3403122"/>
            <a:ext cx="0" cy="4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27480" y="2595148"/>
            <a:ext cx="99439" cy="130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272455" y="838855"/>
            <a:ext cx="5538951" cy="4379532"/>
          </a:xfrm>
          <a:custGeom>
            <a:avLst/>
            <a:gdLst>
              <a:gd name="connsiteX0" fmla="*/ 3017028 w 7102365"/>
              <a:gd name="connsiteY0" fmla="*/ 3127961 h 5098176"/>
              <a:gd name="connsiteX1" fmla="*/ 3118272 w 7102365"/>
              <a:gd name="connsiteY1" fmla="*/ 3170881 h 5098176"/>
              <a:gd name="connsiteX2" fmla="*/ 3802117 w 7102365"/>
              <a:gd name="connsiteY2" fmla="*/ 3291710 h 5098176"/>
              <a:gd name="connsiteX3" fmla="*/ 4091252 w 7102365"/>
              <a:gd name="connsiteY3" fmla="*/ 3271371 h 5098176"/>
              <a:gd name="connsiteX4" fmla="*/ 4156283 w 7102365"/>
              <a:gd name="connsiteY4" fmla="*/ 3259703 h 5098176"/>
              <a:gd name="connsiteX5" fmla="*/ 4173326 w 7102365"/>
              <a:gd name="connsiteY5" fmla="*/ 3266928 h 5098176"/>
              <a:gd name="connsiteX6" fmla="*/ 4805855 w 7102365"/>
              <a:gd name="connsiteY6" fmla="*/ 4097065 h 5098176"/>
              <a:gd name="connsiteX7" fmla="*/ 3371193 w 7102365"/>
              <a:gd name="connsiteY7" fmla="*/ 5098176 h 5098176"/>
              <a:gd name="connsiteX8" fmla="*/ 1936531 w 7102365"/>
              <a:gd name="connsiteY8" fmla="*/ 4097065 h 5098176"/>
              <a:gd name="connsiteX9" fmla="*/ 1955892 w 7102365"/>
              <a:gd name="connsiteY9" fmla="*/ 3932204 h 5098176"/>
              <a:gd name="connsiteX10" fmla="*/ 1993859 w 7102365"/>
              <a:gd name="connsiteY10" fmla="*/ 3826323 h 5098176"/>
              <a:gd name="connsiteX11" fmla="*/ 2118507 w 7102365"/>
              <a:gd name="connsiteY11" fmla="*/ 3784423 h 5098176"/>
              <a:gd name="connsiteX12" fmla="*/ 2804825 w 7102365"/>
              <a:gd name="connsiteY12" fmla="*/ 3201840 h 5098176"/>
              <a:gd name="connsiteX13" fmla="*/ 2813768 w 7102365"/>
              <a:gd name="connsiteY13" fmla="*/ 3177569 h 5098176"/>
              <a:gd name="connsiteX14" fmla="*/ 2944569 w 7102365"/>
              <a:gd name="connsiteY14" fmla="*/ 3140962 h 5098176"/>
              <a:gd name="connsiteX15" fmla="*/ 5142641 w 7102365"/>
              <a:gd name="connsiteY15" fmla="*/ 1936392 h 5098176"/>
              <a:gd name="connsiteX16" fmla="*/ 5162836 w 7102365"/>
              <a:gd name="connsiteY16" fmla="*/ 1974896 h 5098176"/>
              <a:gd name="connsiteX17" fmla="*/ 5123893 w 7102365"/>
              <a:gd name="connsiteY17" fmla="*/ 1981883 h 5098176"/>
              <a:gd name="connsiteX18" fmla="*/ 4981444 w 7102365"/>
              <a:gd name="connsiteY18" fmla="*/ 1997054 h 5098176"/>
              <a:gd name="connsiteX19" fmla="*/ 4961333 w 7102365"/>
              <a:gd name="connsiteY19" fmla="*/ 1997762 h 5098176"/>
              <a:gd name="connsiteX20" fmla="*/ 5109268 w 7102365"/>
              <a:gd name="connsiteY20" fmla="*/ 1944915 h 5098176"/>
              <a:gd name="connsiteX21" fmla="*/ 1078966 w 7102365"/>
              <a:gd name="connsiteY21" fmla="*/ 1935311 h 5098176"/>
              <a:gd name="connsiteX22" fmla="*/ 1134398 w 7102365"/>
              <a:gd name="connsiteY22" fmla="*/ 1967225 h 5098176"/>
              <a:gd name="connsiteX23" fmla="*/ 1936531 w 7102365"/>
              <a:gd name="connsiteY23" fmla="*/ 2138199 h 5098176"/>
              <a:gd name="connsiteX24" fmla="*/ 2155016 w 7102365"/>
              <a:gd name="connsiteY24" fmla="*/ 2126664 h 5098176"/>
              <a:gd name="connsiteX25" fmla="*/ 2290435 w 7102365"/>
              <a:gd name="connsiteY25" fmla="*/ 2104886 h 5098176"/>
              <a:gd name="connsiteX26" fmla="*/ 2383006 w 7102365"/>
              <a:gd name="connsiteY26" fmla="*/ 2158183 h 5098176"/>
              <a:gd name="connsiteX27" fmla="*/ 2367455 w 7102365"/>
              <a:gd name="connsiteY27" fmla="*/ 2290599 h 5098176"/>
              <a:gd name="connsiteX28" fmla="*/ 2740155 w 7102365"/>
              <a:gd name="connsiteY28" fmla="*/ 2963724 h 5098176"/>
              <a:gd name="connsiteX29" fmla="*/ 2854268 w 7102365"/>
              <a:gd name="connsiteY29" fmla="*/ 3041475 h 5098176"/>
              <a:gd name="connsiteX30" fmla="*/ 2840177 w 7102365"/>
              <a:gd name="connsiteY30" fmla="*/ 3105899 h 5098176"/>
              <a:gd name="connsiteX31" fmla="*/ 2813768 w 7102365"/>
              <a:gd name="connsiteY31" fmla="*/ 3177569 h 5098176"/>
              <a:gd name="connsiteX32" fmla="*/ 2733581 w 7102365"/>
              <a:gd name="connsiteY32" fmla="*/ 3200011 h 5098176"/>
              <a:gd name="connsiteX33" fmla="*/ 2011911 w 7102365"/>
              <a:gd name="connsiteY33" fmla="*/ 3775980 h 5098176"/>
              <a:gd name="connsiteX34" fmla="*/ 1993859 w 7102365"/>
              <a:gd name="connsiteY34" fmla="*/ 3826323 h 5098176"/>
              <a:gd name="connsiteX35" fmla="*/ 1993097 w 7102365"/>
              <a:gd name="connsiteY35" fmla="*/ 3826579 h 5098176"/>
              <a:gd name="connsiteX36" fmla="*/ 1434662 w 7102365"/>
              <a:gd name="connsiteY36" fmla="*/ 3905251 h 5098176"/>
              <a:gd name="connsiteX37" fmla="*/ 0 w 7102365"/>
              <a:gd name="connsiteY37" fmla="*/ 2904140 h 5098176"/>
              <a:gd name="connsiteX38" fmla="*/ 1008037 w 7102365"/>
              <a:gd name="connsiteY38" fmla="*/ 1948037 h 5098176"/>
              <a:gd name="connsiteX39" fmla="*/ 5667703 w 7102365"/>
              <a:gd name="connsiteY39" fmla="*/ 1866243 h 5098176"/>
              <a:gd name="connsiteX40" fmla="*/ 7102365 w 7102365"/>
              <a:gd name="connsiteY40" fmla="*/ 2867354 h 5098176"/>
              <a:gd name="connsiteX41" fmla="*/ 5667703 w 7102365"/>
              <a:gd name="connsiteY41" fmla="*/ 3868465 h 5098176"/>
              <a:gd name="connsiteX42" fmla="*/ 4345784 w 7102365"/>
              <a:gd name="connsiteY42" fmla="*/ 3257032 h 5098176"/>
              <a:gd name="connsiteX43" fmla="*/ 4326078 w 7102365"/>
              <a:gd name="connsiteY43" fmla="*/ 3219461 h 5098176"/>
              <a:gd name="connsiteX44" fmla="*/ 4439730 w 7102365"/>
              <a:gd name="connsiteY44" fmla="*/ 3187653 h 5098176"/>
              <a:gd name="connsiteX45" fmla="*/ 5236779 w 7102365"/>
              <a:gd name="connsiteY45" fmla="*/ 2290599 h 5098176"/>
              <a:gd name="connsiteX46" fmla="*/ 5172280 w 7102365"/>
              <a:gd name="connsiteY46" fmla="*/ 1992900 h 5098176"/>
              <a:gd name="connsiteX47" fmla="*/ 5162836 w 7102365"/>
              <a:gd name="connsiteY47" fmla="*/ 1974896 h 5098176"/>
              <a:gd name="connsiteX48" fmla="*/ 5261383 w 7102365"/>
              <a:gd name="connsiteY48" fmla="*/ 1957214 h 5098176"/>
              <a:gd name="connsiteX49" fmla="*/ 5518603 w 7102365"/>
              <a:gd name="connsiteY49" fmla="*/ 1881393 h 5098176"/>
              <a:gd name="connsiteX50" fmla="*/ 5538215 w 7102365"/>
              <a:gd name="connsiteY50" fmla="*/ 1873080 h 5098176"/>
              <a:gd name="connsiteX51" fmla="*/ 3474039 w 7102365"/>
              <a:gd name="connsiteY51" fmla="*/ 1316815 h 5098176"/>
              <a:gd name="connsiteX52" fmla="*/ 3512839 w 7102365"/>
              <a:gd name="connsiteY52" fmla="*/ 1390789 h 5098176"/>
              <a:gd name="connsiteX53" fmla="*/ 4834758 w 7102365"/>
              <a:gd name="connsiteY53" fmla="*/ 2002222 h 5098176"/>
              <a:gd name="connsiteX54" fmla="*/ 4961333 w 7102365"/>
              <a:gd name="connsiteY54" fmla="*/ 1997762 h 5098176"/>
              <a:gd name="connsiteX55" fmla="*/ 4923779 w 7102365"/>
              <a:gd name="connsiteY55" fmla="*/ 2011177 h 5098176"/>
              <a:gd name="connsiteX56" fmla="*/ 4233041 w 7102365"/>
              <a:gd name="connsiteY56" fmla="*/ 2867354 h 5098176"/>
              <a:gd name="connsiteX57" fmla="*/ 4297541 w 7102365"/>
              <a:gd name="connsiteY57" fmla="*/ 3165054 h 5098176"/>
              <a:gd name="connsiteX58" fmla="*/ 4326078 w 7102365"/>
              <a:gd name="connsiteY58" fmla="*/ 3219461 h 5098176"/>
              <a:gd name="connsiteX59" fmla="*/ 4228742 w 7102365"/>
              <a:gd name="connsiteY59" fmla="*/ 3246702 h 5098176"/>
              <a:gd name="connsiteX60" fmla="*/ 4156283 w 7102365"/>
              <a:gd name="connsiteY60" fmla="*/ 3259703 h 5098176"/>
              <a:gd name="connsiteX61" fmla="*/ 4055038 w 7102365"/>
              <a:gd name="connsiteY61" fmla="*/ 3216783 h 5098176"/>
              <a:gd name="connsiteX62" fmla="*/ 3371193 w 7102365"/>
              <a:gd name="connsiteY62" fmla="*/ 3095954 h 5098176"/>
              <a:gd name="connsiteX63" fmla="*/ 3082059 w 7102365"/>
              <a:gd name="connsiteY63" fmla="*/ 3116293 h 5098176"/>
              <a:gd name="connsiteX64" fmla="*/ 3017028 w 7102365"/>
              <a:gd name="connsiteY64" fmla="*/ 3127961 h 5098176"/>
              <a:gd name="connsiteX65" fmla="*/ 2999984 w 7102365"/>
              <a:gd name="connsiteY65" fmla="*/ 3120736 h 5098176"/>
              <a:gd name="connsiteX66" fmla="*/ 2863238 w 7102365"/>
              <a:gd name="connsiteY66" fmla="*/ 3047587 h 5098176"/>
              <a:gd name="connsiteX67" fmla="*/ 2854268 w 7102365"/>
              <a:gd name="connsiteY67" fmla="*/ 3041475 h 5098176"/>
              <a:gd name="connsiteX68" fmla="*/ 2861917 w 7102365"/>
              <a:gd name="connsiteY68" fmla="*/ 3006498 h 5098176"/>
              <a:gd name="connsiteX69" fmla="*/ 2869324 w 7102365"/>
              <a:gd name="connsiteY69" fmla="*/ 2904140 h 5098176"/>
              <a:gd name="connsiteX70" fmla="*/ 2449122 w 7102365"/>
              <a:gd name="connsiteY70" fmla="*/ 2196248 h 5098176"/>
              <a:gd name="connsiteX71" fmla="*/ 2383006 w 7102365"/>
              <a:gd name="connsiteY71" fmla="*/ 2158183 h 5098176"/>
              <a:gd name="connsiteX72" fmla="*/ 2386816 w 7102365"/>
              <a:gd name="connsiteY72" fmla="*/ 2125737 h 5098176"/>
              <a:gd name="connsiteX73" fmla="*/ 2402048 w 7102365"/>
              <a:gd name="connsiteY73" fmla="*/ 2083258 h 5098176"/>
              <a:gd name="connsiteX74" fmla="*/ 2494967 w 7102365"/>
              <a:gd name="connsiteY74" fmla="*/ 2059527 h 5098176"/>
              <a:gd name="connsiteX75" fmla="*/ 3306694 w 7102365"/>
              <a:gd name="connsiteY75" fmla="*/ 1434788 h 5098176"/>
              <a:gd name="connsiteX76" fmla="*/ 3339988 w 7102365"/>
              <a:gd name="connsiteY76" fmla="*/ 1344433 h 5098176"/>
              <a:gd name="connsiteX77" fmla="*/ 3375493 w 7102365"/>
              <a:gd name="connsiteY77" fmla="*/ 1334496 h 5098176"/>
              <a:gd name="connsiteX78" fmla="*/ 1936531 w 7102365"/>
              <a:gd name="connsiteY78" fmla="*/ 135977 h 5098176"/>
              <a:gd name="connsiteX79" fmla="*/ 3371193 w 7102365"/>
              <a:gd name="connsiteY79" fmla="*/ 1137088 h 5098176"/>
              <a:gd name="connsiteX80" fmla="*/ 3342046 w 7102365"/>
              <a:gd name="connsiteY80" fmla="*/ 1338847 h 5098176"/>
              <a:gd name="connsiteX81" fmla="*/ 3339988 w 7102365"/>
              <a:gd name="connsiteY81" fmla="*/ 1344433 h 5098176"/>
              <a:gd name="connsiteX82" fmla="*/ 3164505 w 7102365"/>
              <a:gd name="connsiteY82" fmla="*/ 1393545 h 5098176"/>
              <a:gd name="connsiteX83" fmla="*/ 2442835 w 7102365"/>
              <a:gd name="connsiteY83" fmla="*/ 1969514 h 5098176"/>
              <a:gd name="connsiteX84" fmla="*/ 2402048 w 7102365"/>
              <a:gd name="connsiteY84" fmla="*/ 2083258 h 5098176"/>
              <a:gd name="connsiteX85" fmla="*/ 2363155 w 7102365"/>
              <a:gd name="connsiteY85" fmla="*/ 2093191 h 5098176"/>
              <a:gd name="connsiteX86" fmla="*/ 2290435 w 7102365"/>
              <a:gd name="connsiteY86" fmla="*/ 2104886 h 5098176"/>
              <a:gd name="connsiteX87" fmla="*/ 2236795 w 7102365"/>
              <a:gd name="connsiteY87" fmla="*/ 2074003 h 5098176"/>
              <a:gd name="connsiteX88" fmla="*/ 1434662 w 7102365"/>
              <a:gd name="connsiteY88" fmla="*/ 1903029 h 5098176"/>
              <a:gd name="connsiteX89" fmla="*/ 1145528 w 7102365"/>
              <a:gd name="connsiteY89" fmla="*/ 1923368 h 5098176"/>
              <a:gd name="connsiteX90" fmla="*/ 1078966 w 7102365"/>
              <a:gd name="connsiteY90" fmla="*/ 1935311 h 5098176"/>
              <a:gd name="connsiteX91" fmla="*/ 922072 w 7102365"/>
              <a:gd name="connsiteY91" fmla="*/ 1844980 h 5098176"/>
              <a:gd name="connsiteX92" fmla="*/ 501869 w 7102365"/>
              <a:gd name="connsiteY92" fmla="*/ 1137088 h 5098176"/>
              <a:gd name="connsiteX93" fmla="*/ 1936531 w 7102365"/>
              <a:gd name="connsiteY93" fmla="*/ 135977 h 5098176"/>
              <a:gd name="connsiteX94" fmla="*/ 4834758 w 7102365"/>
              <a:gd name="connsiteY94" fmla="*/ 0 h 5098176"/>
              <a:gd name="connsiteX95" fmla="*/ 6269420 w 7102365"/>
              <a:gd name="connsiteY95" fmla="*/ 1001111 h 5098176"/>
              <a:gd name="connsiteX96" fmla="*/ 5636891 w 7102365"/>
              <a:gd name="connsiteY96" fmla="*/ 1831248 h 5098176"/>
              <a:gd name="connsiteX97" fmla="*/ 5538215 w 7102365"/>
              <a:gd name="connsiteY97" fmla="*/ 1873080 h 5098176"/>
              <a:gd name="connsiteX98" fmla="*/ 5449218 w 7102365"/>
              <a:gd name="connsiteY98" fmla="*/ 1877778 h 5098176"/>
              <a:gd name="connsiteX99" fmla="*/ 5241079 w 7102365"/>
              <a:gd name="connsiteY99" fmla="*/ 1911251 h 5098176"/>
              <a:gd name="connsiteX100" fmla="*/ 5142641 w 7102365"/>
              <a:gd name="connsiteY100" fmla="*/ 1936392 h 5098176"/>
              <a:gd name="connsiteX101" fmla="*/ 5124036 w 7102365"/>
              <a:gd name="connsiteY101" fmla="*/ 1900922 h 5098176"/>
              <a:gd name="connsiteX102" fmla="*/ 3802117 w 7102365"/>
              <a:gd name="connsiteY102" fmla="*/ 1289488 h 5098176"/>
              <a:gd name="connsiteX103" fmla="*/ 3512983 w 7102365"/>
              <a:gd name="connsiteY103" fmla="*/ 1309827 h 5098176"/>
              <a:gd name="connsiteX104" fmla="*/ 3474039 w 7102365"/>
              <a:gd name="connsiteY104" fmla="*/ 1316815 h 5098176"/>
              <a:gd name="connsiteX105" fmla="*/ 3464596 w 7102365"/>
              <a:gd name="connsiteY105" fmla="*/ 1298811 h 5098176"/>
              <a:gd name="connsiteX106" fmla="*/ 3400096 w 7102365"/>
              <a:gd name="connsiteY106" fmla="*/ 1001111 h 5098176"/>
              <a:gd name="connsiteX107" fmla="*/ 4834758 w 7102365"/>
              <a:gd name="connsiteY107" fmla="*/ 0 h 50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102365" h="5098176">
                <a:moveTo>
                  <a:pt x="3017028" y="3127961"/>
                </a:moveTo>
                <a:lnTo>
                  <a:pt x="3118272" y="3170881"/>
                </a:lnTo>
                <a:cubicBezTo>
                  <a:pt x="3321554" y="3247939"/>
                  <a:pt x="3554510" y="3291710"/>
                  <a:pt x="3802117" y="3291710"/>
                </a:cubicBezTo>
                <a:cubicBezTo>
                  <a:pt x="3901160" y="3291710"/>
                  <a:pt x="3997859" y="3284707"/>
                  <a:pt x="4091252" y="3271371"/>
                </a:cubicBezTo>
                <a:lnTo>
                  <a:pt x="4156283" y="3259703"/>
                </a:lnTo>
                <a:lnTo>
                  <a:pt x="4173326" y="3266928"/>
                </a:lnTo>
                <a:cubicBezTo>
                  <a:pt x="4554949" y="3446835"/>
                  <a:pt x="4805855" y="3751504"/>
                  <a:pt x="4805855" y="4097065"/>
                </a:cubicBezTo>
                <a:cubicBezTo>
                  <a:pt x="4805855" y="4649963"/>
                  <a:pt x="4163535" y="5098176"/>
                  <a:pt x="3371193" y="5098176"/>
                </a:cubicBezTo>
                <a:cubicBezTo>
                  <a:pt x="2578851" y="5098176"/>
                  <a:pt x="1936531" y="4649963"/>
                  <a:pt x="1936531" y="4097065"/>
                </a:cubicBezTo>
                <a:cubicBezTo>
                  <a:pt x="1936531" y="4040912"/>
                  <a:pt x="1943156" y="3985838"/>
                  <a:pt x="1955892" y="3932204"/>
                </a:cubicBezTo>
                <a:lnTo>
                  <a:pt x="1993859" y="3826323"/>
                </a:lnTo>
                <a:lnTo>
                  <a:pt x="2118507" y="3784423"/>
                </a:lnTo>
                <a:cubicBezTo>
                  <a:pt x="2443759" y="3661130"/>
                  <a:pt x="2693043" y="3452622"/>
                  <a:pt x="2804825" y="3201840"/>
                </a:cubicBezTo>
                <a:lnTo>
                  <a:pt x="2813768" y="3177569"/>
                </a:lnTo>
                <a:lnTo>
                  <a:pt x="2944569" y="3140962"/>
                </a:lnTo>
                <a:close/>
                <a:moveTo>
                  <a:pt x="5142641" y="1936392"/>
                </a:moveTo>
                <a:lnTo>
                  <a:pt x="5162836" y="1974896"/>
                </a:lnTo>
                <a:lnTo>
                  <a:pt x="5123893" y="1981883"/>
                </a:lnTo>
                <a:cubicBezTo>
                  <a:pt x="5077196" y="1988551"/>
                  <a:pt x="5029673" y="1993636"/>
                  <a:pt x="4981444" y="1997054"/>
                </a:cubicBezTo>
                <a:lnTo>
                  <a:pt x="4961333" y="1997762"/>
                </a:lnTo>
                <a:lnTo>
                  <a:pt x="5109268" y="1944915"/>
                </a:lnTo>
                <a:close/>
                <a:moveTo>
                  <a:pt x="1078966" y="1935311"/>
                </a:moveTo>
                <a:lnTo>
                  <a:pt x="1134398" y="1967225"/>
                </a:lnTo>
                <a:cubicBezTo>
                  <a:pt x="1363371" y="2075169"/>
                  <a:pt x="1639403" y="2138199"/>
                  <a:pt x="1936531" y="2138199"/>
                </a:cubicBezTo>
                <a:cubicBezTo>
                  <a:pt x="2010813" y="2138199"/>
                  <a:pt x="2083776" y="2134260"/>
                  <a:pt x="2155016" y="2126664"/>
                </a:cubicBezTo>
                <a:lnTo>
                  <a:pt x="2290435" y="2104886"/>
                </a:lnTo>
                <a:lnTo>
                  <a:pt x="2383006" y="2158183"/>
                </a:lnTo>
                <a:lnTo>
                  <a:pt x="2367455" y="2290599"/>
                </a:lnTo>
                <a:cubicBezTo>
                  <a:pt x="2367455" y="2549770"/>
                  <a:pt x="2508590" y="2785939"/>
                  <a:pt x="2740155" y="2963724"/>
                </a:cubicBezTo>
                <a:lnTo>
                  <a:pt x="2854268" y="3041475"/>
                </a:lnTo>
                <a:lnTo>
                  <a:pt x="2840177" y="3105899"/>
                </a:lnTo>
                <a:lnTo>
                  <a:pt x="2813768" y="3177569"/>
                </a:lnTo>
                <a:lnTo>
                  <a:pt x="2733581" y="3200011"/>
                </a:lnTo>
                <a:cubicBezTo>
                  <a:pt x="2396152" y="3317021"/>
                  <a:pt x="2134106" y="3524006"/>
                  <a:pt x="2011911" y="3775980"/>
                </a:cubicBezTo>
                <a:lnTo>
                  <a:pt x="1993859" y="3826323"/>
                </a:lnTo>
                <a:lnTo>
                  <a:pt x="1993097" y="3826579"/>
                </a:lnTo>
                <a:cubicBezTo>
                  <a:pt x="1821456" y="3877238"/>
                  <a:pt x="1632747" y="3905251"/>
                  <a:pt x="1434662" y="3905251"/>
                </a:cubicBezTo>
                <a:cubicBezTo>
                  <a:pt x="642320" y="3905251"/>
                  <a:pt x="0" y="3457038"/>
                  <a:pt x="0" y="2904140"/>
                </a:cubicBezTo>
                <a:cubicBezTo>
                  <a:pt x="0" y="2454911"/>
                  <a:pt x="424032" y="2074789"/>
                  <a:pt x="1008037" y="1948037"/>
                </a:cubicBezTo>
                <a:close/>
                <a:moveTo>
                  <a:pt x="5667703" y="1866243"/>
                </a:moveTo>
                <a:cubicBezTo>
                  <a:pt x="6460045" y="1866243"/>
                  <a:pt x="7102365" y="2314456"/>
                  <a:pt x="7102365" y="2867354"/>
                </a:cubicBezTo>
                <a:cubicBezTo>
                  <a:pt x="7102365" y="3420252"/>
                  <a:pt x="6460045" y="3868465"/>
                  <a:pt x="5667703" y="3868465"/>
                </a:cubicBezTo>
                <a:cubicBezTo>
                  <a:pt x="5073447" y="3868465"/>
                  <a:pt x="4563578" y="3616345"/>
                  <a:pt x="4345784" y="3257032"/>
                </a:cubicBezTo>
                <a:lnTo>
                  <a:pt x="4326078" y="3219461"/>
                </a:lnTo>
                <a:lnTo>
                  <a:pt x="4439730" y="3187653"/>
                </a:lnTo>
                <a:cubicBezTo>
                  <a:pt x="4912130" y="3023840"/>
                  <a:pt x="5236779" y="2683675"/>
                  <a:pt x="5236779" y="2290599"/>
                </a:cubicBezTo>
                <a:cubicBezTo>
                  <a:pt x="5236779" y="2186931"/>
                  <a:pt x="5214198" y="2086943"/>
                  <a:pt x="5172280" y="1992900"/>
                </a:cubicBezTo>
                <a:lnTo>
                  <a:pt x="5162836" y="1974896"/>
                </a:lnTo>
                <a:lnTo>
                  <a:pt x="5261383" y="1957214"/>
                </a:lnTo>
                <a:cubicBezTo>
                  <a:pt x="5351230" y="1937714"/>
                  <a:pt x="5437291" y="1912217"/>
                  <a:pt x="5518603" y="1881393"/>
                </a:cubicBezTo>
                <a:lnTo>
                  <a:pt x="5538215" y="1873080"/>
                </a:lnTo>
                <a:close/>
                <a:moveTo>
                  <a:pt x="3474039" y="1316815"/>
                </a:moveTo>
                <a:lnTo>
                  <a:pt x="3512839" y="1390789"/>
                </a:lnTo>
                <a:cubicBezTo>
                  <a:pt x="3730633" y="1750102"/>
                  <a:pt x="4240502" y="2002222"/>
                  <a:pt x="4834758" y="2002222"/>
                </a:cubicBezTo>
                <a:lnTo>
                  <a:pt x="4961333" y="1997762"/>
                </a:lnTo>
                <a:lnTo>
                  <a:pt x="4923779" y="2011177"/>
                </a:lnTo>
                <a:cubicBezTo>
                  <a:pt x="4509665" y="2186760"/>
                  <a:pt x="4233041" y="2504515"/>
                  <a:pt x="4233041" y="2867354"/>
                </a:cubicBezTo>
                <a:cubicBezTo>
                  <a:pt x="4233041" y="2971023"/>
                  <a:pt x="4255623" y="3071011"/>
                  <a:pt x="4297541" y="3165054"/>
                </a:cubicBezTo>
                <a:lnTo>
                  <a:pt x="4326078" y="3219461"/>
                </a:lnTo>
                <a:lnTo>
                  <a:pt x="4228742" y="3246702"/>
                </a:lnTo>
                <a:lnTo>
                  <a:pt x="4156283" y="3259703"/>
                </a:lnTo>
                <a:lnTo>
                  <a:pt x="4055038" y="3216783"/>
                </a:lnTo>
                <a:cubicBezTo>
                  <a:pt x="3851756" y="3139725"/>
                  <a:pt x="3618800" y="3095954"/>
                  <a:pt x="3371193" y="3095954"/>
                </a:cubicBezTo>
                <a:cubicBezTo>
                  <a:pt x="3272151" y="3095954"/>
                  <a:pt x="3175452" y="3102958"/>
                  <a:pt x="3082059" y="3116293"/>
                </a:cubicBezTo>
                <a:lnTo>
                  <a:pt x="3017028" y="3127961"/>
                </a:lnTo>
                <a:lnTo>
                  <a:pt x="2999984" y="3120736"/>
                </a:lnTo>
                <a:cubicBezTo>
                  <a:pt x="2952282" y="3098248"/>
                  <a:pt x="2906621" y="3073810"/>
                  <a:pt x="2863238" y="3047587"/>
                </a:cubicBezTo>
                <a:lnTo>
                  <a:pt x="2854268" y="3041475"/>
                </a:lnTo>
                <a:lnTo>
                  <a:pt x="2861917" y="3006498"/>
                </a:lnTo>
                <a:cubicBezTo>
                  <a:pt x="2866815" y="2972843"/>
                  <a:pt x="2869324" y="2938696"/>
                  <a:pt x="2869324" y="2904140"/>
                </a:cubicBezTo>
                <a:cubicBezTo>
                  <a:pt x="2869324" y="2627691"/>
                  <a:pt x="2708744" y="2377413"/>
                  <a:pt x="2449122" y="2196248"/>
                </a:cubicBezTo>
                <a:lnTo>
                  <a:pt x="2383006" y="2158183"/>
                </a:lnTo>
                <a:lnTo>
                  <a:pt x="2386816" y="2125737"/>
                </a:lnTo>
                <a:lnTo>
                  <a:pt x="2402048" y="2083258"/>
                </a:lnTo>
                <a:lnTo>
                  <a:pt x="2494967" y="2059527"/>
                </a:lnTo>
                <a:cubicBezTo>
                  <a:pt x="2881158" y="1945544"/>
                  <a:pt x="3180940" y="1716918"/>
                  <a:pt x="3306694" y="1434788"/>
                </a:cubicBezTo>
                <a:lnTo>
                  <a:pt x="3339988" y="1344433"/>
                </a:lnTo>
                <a:lnTo>
                  <a:pt x="3375493" y="1334496"/>
                </a:lnTo>
                <a:close/>
                <a:moveTo>
                  <a:pt x="1936531" y="135977"/>
                </a:moveTo>
                <a:cubicBezTo>
                  <a:pt x="2728873" y="135977"/>
                  <a:pt x="3371193" y="584190"/>
                  <a:pt x="3371193" y="1137088"/>
                </a:cubicBezTo>
                <a:cubicBezTo>
                  <a:pt x="3371193" y="1206200"/>
                  <a:pt x="3361157" y="1273677"/>
                  <a:pt x="3342046" y="1338847"/>
                </a:cubicBezTo>
                <a:lnTo>
                  <a:pt x="3339988" y="1344433"/>
                </a:lnTo>
                <a:lnTo>
                  <a:pt x="3164505" y="1393545"/>
                </a:lnTo>
                <a:cubicBezTo>
                  <a:pt x="2827076" y="1510555"/>
                  <a:pt x="2565030" y="1717540"/>
                  <a:pt x="2442835" y="1969514"/>
                </a:cubicBezTo>
                <a:lnTo>
                  <a:pt x="2402048" y="2083258"/>
                </a:lnTo>
                <a:lnTo>
                  <a:pt x="2363155" y="2093191"/>
                </a:lnTo>
                <a:lnTo>
                  <a:pt x="2290435" y="2104886"/>
                </a:lnTo>
                <a:lnTo>
                  <a:pt x="2236795" y="2074003"/>
                </a:lnTo>
                <a:cubicBezTo>
                  <a:pt x="2007822" y="1966059"/>
                  <a:pt x="1731790" y="1903029"/>
                  <a:pt x="1434662" y="1903029"/>
                </a:cubicBezTo>
                <a:cubicBezTo>
                  <a:pt x="1335619" y="1903029"/>
                  <a:pt x="1238921" y="1910033"/>
                  <a:pt x="1145528" y="1923368"/>
                </a:cubicBezTo>
                <a:lnTo>
                  <a:pt x="1078966" y="1935311"/>
                </a:lnTo>
                <a:lnTo>
                  <a:pt x="922072" y="1844980"/>
                </a:lnTo>
                <a:cubicBezTo>
                  <a:pt x="662449" y="1663815"/>
                  <a:pt x="501869" y="1413537"/>
                  <a:pt x="501869" y="1137088"/>
                </a:cubicBezTo>
                <a:cubicBezTo>
                  <a:pt x="501869" y="584190"/>
                  <a:pt x="1144189" y="135977"/>
                  <a:pt x="1936531" y="135977"/>
                </a:cubicBezTo>
                <a:close/>
                <a:moveTo>
                  <a:pt x="4834758" y="0"/>
                </a:moveTo>
                <a:cubicBezTo>
                  <a:pt x="5627100" y="0"/>
                  <a:pt x="6269420" y="448213"/>
                  <a:pt x="6269420" y="1001111"/>
                </a:cubicBezTo>
                <a:cubicBezTo>
                  <a:pt x="6269420" y="1346672"/>
                  <a:pt x="6018514" y="1651341"/>
                  <a:pt x="5636891" y="1831248"/>
                </a:cubicBezTo>
                <a:lnTo>
                  <a:pt x="5538215" y="1873080"/>
                </a:lnTo>
                <a:lnTo>
                  <a:pt x="5449218" y="1877778"/>
                </a:lnTo>
                <a:cubicBezTo>
                  <a:pt x="5377979" y="1885374"/>
                  <a:pt x="5308464" y="1896626"/>
                  <a:pt x="5241079" y="1911251"/>
                </a:cubicBezTo>
                <a:lnTo>
                  <a:pt x="5142641" y="1936392"/>
                </a:lnTo>
                <a:lnTo>
                  <a:pt x="5124036" y="1900922"/>
                </a:lnTo>
                <a:cubicBezTo>
                  <a:pt x="4906243" y="1541608"/>
                  <a:pt x="4396374" y="1289488"/>
                  <a:pt x="3802117" y="1289488"/>
                </a:cubicBezTo>
                <a:cubicBezTo>
                  <a:pt x="3703075" y="1289488"/>
                  <a:pt x="3606376" y="1296492"/>
                  <a:pt x="3512983" y="1309827"/>
                </a:cubicBezTo>
                <a:lnTo>
                  <a:pt x="3474039" y="1316815"/>
                </a:lnTo>
                <a:lnTo>
                  <a:pt x="3464596" y="1298811"/>
                </a:lnTo>
                <a:cubicBezTo>
                  <a:pt x="3422678" y="1204767"/>
                  <a:pt x="3400096" y="1104779"/>
                  <a:pt x="3400096" y="1001111"/>
                </a:cubicBezTo>
                <a:cubicBezTo>
                  <a:pt x="3400096" y="448213"/>
                  <a:pt x="4042416" y="0"/>
                  <a:pt x="4834758" y="0"/>
                </a:cubicBez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09793" y="3184635"/>
            <a:ext cx="2128345" cy="312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ardrop 12"/>
          <p:cNvSpPr/>
          <p:nvPr/>
        </p:nvSpPr>
        <p:spPr>
          <a:xfrm rot="20572814">
            <a:off x="8782678" y="4733569"/>
            <a:ext cx="914400" cy="914400"/>
          </a:xfrm>
          <a:prstGeom prst="teardrop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0497" y="2585545"/>
            <a:ext cx="605395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এস এম রাব্বি</a:t>
            </a:r>
            <a:endParaRPr lang="bn-IN" sz="2400" dirty="0" smtClean="0"/>
          </a:p>
          <a:p>
            <a:pPr algn="ctr"/>
            <a:r>
              <a:rPr lang="bn-IN" sz="2400" dirty="0" smtClean="0"/>
              <a:t>সহকারি শিক্ষক,</a:t>
            </a:r>
          </a:p>
          <a:p>
            <a:pPr algn="ctr"/>
            <a:r>
              <a:rPr lang="bn-BD" sz="2400" dirty="0" smtClean="0"/>
              <a:t>জয়নগর </a:t>
            </a:r>
            <a:r>
              <a:rPr lang="bn-IN" sz="2400" dirty="0" smtClean="0"/>
              <a:t>সরকারি </a:t>
            </a:r>
            <a:r>
              <a:rPr lang="bn-IN" sz="2400" dirty="0" smtClean="0"/>
              <a:t>প্রাথমিক বিদ্যালয়।</a:t>
            </a:r>
          </a:p>
          <a:p>
            <a:pPr algn="ctr"/>
            <a:r>
              <a:rPr lang="bn-BD" sz="2400" dirty="0" smtClean="0"/>
              <a:t>মানিকগঞ্জ সদর</a:t>
            </a:r>
            <a:r>
              <a:rPr lang="bn-IN" sz="2400" dirty="0" smtClean="0"/>
              <a:t>,</a:t>
            </a:r>
            <a:r>
              <a:rPr lang="bn-BD" sz="2400" dirty="0" smtClean="0"/>
              <a:t> </a:t>
            </a:r>
            <a:r>
              <a:rPr lang="bn-IN" sz="2400" dirty="0" smtClean="0"/>
              <a:t>মানিকগঞ্জ</a:t>
            </a:r>
            <a:r>
              <a:rPr lang="bn-IN" sz="2400" dirty="0" smtClean="0"/>
              <a:t>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7145" y="709448"/>
            <a:ext cx="4587765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শিক্ষক পরিচিতি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65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9945" y="567558"/>
            <a:ext cx="4635062" cy="10156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i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i="1" dirty="0">
              <a:ln>
                <a:solidFill>
                  <a:srgbClr val="0070C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186" y="2585544"/>
            <a:ext cx="8071945" cy="193899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শ্রেণিঃ</a:t>
            </a:r>
            <a:r>
              <a:rPr lang="bn-BD" sz="2400" dirty="0" smtClean="0"/>
              <a:t> </a:t>
            </a:r>
            <a:r>
              <a:rPr lang="bn-IN" sz="2400" dirty="0" smtClean="0"/>
              <a:t>৩য়</a:t>
            </a:r>
            <a:endParaRPr lang="bn-IN" sz="2400" dirty="0" smtClean="0"/>
          </a:p>
          <a:p>
            <a:r>
              <a:rPr lang="bn-IN" sz="2400" dirty="0" smtClean="0"/>
              <a:t>বিষয়ঃ</a:t>
            </a:r>
            <a:r>
              <a:rPr lang="bn-BD" sz="2400" dirty="0" smtClean="0"/>
              <a:t> </a:t>
            </a:r>
            <a:r>
              <a:rPr lang="bn-IN" sz="2400" dirty="0" smtClean="0"/>
              <a:t>প্রাথমিক </a:t>
            </a:r>
            <a:r>
              <a:rPr lang="bn-IN" sz="2400" dirty="0" smtClean="0"/>
              <a:t>বিজ্ঞান</a:t>
            </a:r>
          </a:p>
          <a:p>
            <a:endParaRPr lang="bn-IN" sz="2400" dirty="0"/>
          </a:p>
          <a:p>
            <a:r>
              <a:rPr lang="bn-IN" sz="2400" dirty="0" smtClean="0"/>
              <a:t>পাঠের </a:t>
            </a:r>
            <a:r>
              <a:rPr lang="bn-IN" sz="2400" dirty="0" smtClean="0"/>
              <a:t>শিরোনামঃ</a:t>
            </a:r>
            <a:r>
              <a:rPr lang="bn-BD" sz="2400" dirty="0" smtClean="0"/>
              <a:t> </a:t>
            </a:r>
            <a:r>
              <a:rPr lang="bn-IN" sz="2400" dirty="0" smtClean="0"/>
              <a:t>জীব </a:t>
            </a:r>
            <a:r>
              <a:rPr lang="bn-IN" sz="2400" dirty="0" smtClean="0"/>
              <a:t>ও জড়</a:t>
            </a:r>
          </a:p>
          <a:p>
            <a:r>
              <a:rPr lang="bn-IN" sz="2400" dirty="0" smtClean="0"/>
              <a:t>পাঠ্যাংশ</a:t>
            </a:r>
            <a:r>
              <a:rPr lang="bn-BD" sz="2400" dirty="0" smtClean="0"/>
              <a:t>: </a:t>
            </a:r>
            <a:r>
              <a:rPr lang="bn-IN" sz="2400" dirty="0" smtClean="0"/>
              <a:t>আমাদের </a:t>
            </a:r>
            <a:r>
              <a:rPr lang="bn-IN" sz="2400" dirty="0" smtClean="0"/>
              <a:t>চারপাশে............সহপাঠীদের সাথে আলোচনা করব।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8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911" y="614856"/>
            <a:ext cx="865526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আবেগ সৃষ্টিঃগল্পের মাধ্যমে</a:t>
            </a:r>
            <a:r>
              <a:rPr lang="bn-IN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1641" y="378372"/>
            <a:ext cx="2301766" cy="83099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FF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745" y="1765738"/>
            <a:ext cx="11114689" cy="230832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ছাত্র-ছাত্রীরা-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পর্যবেক্ষণ করে জীব ও জড়বস্তুর তালিকা তৈরি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জড়বস্তুর পার্থক্য উল্লেখ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5544" y="488731"/>
            <a:ext cx="565982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 দেখতে </a:t>
            </a:r>
            <a:r>
              <a:rPr lang="bn-IN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40" y="1805349"/>
            <a:ext cx="2028368" cy="160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32" y="3179242"/>
            <a:ext cx="1329970" cy="186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5" y="3663753"/>
            <a:ext cx="1893010" cy="1612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20" y="1805349"/>
            <a:ext cx="1725370" cy="1668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45" y="4113209"/>
            <a:ext cx="1849901" cy="138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8324" y="4346731"/>
            <a:ext cx="1251962" cy="187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64" y="1775853"/>
            <a:ext cx="1448801" cy="156282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92" y="5285703"/>
            <a:ext cx="1525473" cy="935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15" y="1706335"/>
            <a:ext cx="1627654" cy="14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481956" y="2472477"/>
            <a:ext cx="217564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টেবিল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877" y="1135118"/>
            <a:ext cx="1497723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বই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784835" y="1135116"/>
            <a:ext cx="2412123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6"/>
                </a:solidFill>
              </a:rPr>
              <a:t>গাছ</a:t>
            </a:r>
            <a:endParaRPr lang="en-US" sz="66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0277" y="2869323"/>
            <a:ext cx="2522482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</a:rPr>
              <a:t>মানুষ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269" y="4477407"/>
            <a:ext cx="223870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গরু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360278" y="4871544"/>
            <a:ext cx="252248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7030A0"/>
                </a:solidFill>
              </a:rPr>
              <a:t>কলম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4194" y="1135116"/>
            <a:ext cx="242789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খাতা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8434552" y="2472477"/>
            <a:ext cx="2727433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5">
                    <a:lumMod val="50000"/>
                  </a:schemeClr>
                </a:solidFill>
              </a:rPr>
              <a:t>চেয়ার</a:t>
            </a:r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4194" y="4939072"/>
            <a:ext cx="310580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ছাগল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851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41105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76358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37937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975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139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Rabbi</cp:lastModifiedBy>
  <cp:revision>57</cp:revision>
  <dcterms:created xsi:type="dcterms:W3CDTF">2019-06-23T08:50:39Z</dcterms:created>
  <dcterms:modified xsi:type="dcterms:W3CDTF">2019-10-22T05:44:41Z</dcterms:modified>
</cp:coreProperties>
</file>