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85" r:id="rId7"/>
    <p:sldId id="263" r:id="rId8"/>
    <p:sldId id="286" r:id="rId9"/>
    <p:sldId id="287" r:id="rId10"/>
    <p:sldId id="288" r:id="rId11"/>
    <p:sldId id="305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9" r:id="rId22"/>
    <p:sldId id="300" r:id="rId23"/>
    <p:sldId id="302" r:id="rId24"/>
    <p:sldId id="301" r:id="rId25"/>
    <p:sldId id="303" r:id="rId26"/>
    <p:sldId id="281" r:id="rId27"/>
    <p:sldId id="304" r:id="rId28"/>
    <p:sldId id="278" r:id="rId29"/>
    <p:sldId id="279" r:id="rId30"/>
    <p:sldId id="28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farukhossain221984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0" y="3962400"/>
            <a:ext cx="5486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 err="1" smtClean="0">
                <a:latin typeface="Shonar Bangla" pitchFamily="34" charset="0"/>
                <a:cs typeface="Shonar Bangla" pitchFamily="34" charset="0"/>
              </a:rPr>
              <a:t>স্বাগতম</a:t>
            </a:r>
            <a:endParaRPr lang="en-US" sz="16600" b="1" dirty="0">
              <a:latin typeface="Shonar Bangla" pitchFamily="34" charset="0"/>
              <a:cs typeface="Shonar Bangla" pitchFamily="34" charset="0"/>
            </a:endParaRPr>
          </a:p>
        </p:txBody>
      </p:sp>
      <p:pic>
        <p:nvPicPr>
          <p:cNvPr id="41986" name="Picture 2" descr="বিবাহ এর ছবির ফলাফ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"/>
            <a:ext cx="7620000" cy="39878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5200" y="2438400"/>
            <a:ext cx="5410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ফারুক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হোসেন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আশেক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কলেজ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গুলবাহার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কচুয়া,চাঁদপুর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  <a:hlinkClick r:id="rId2"/>
              </a:rPr>
              <a:t>farukhossain221984@gmail.com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Mobile :01718277500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IMG_20191016_18445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4400"/>
            <a:ext cx="3733800" cy="46481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১ম 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পত্র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পঞ্চম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-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প্রতিষ্ঠান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28600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ছবিগুলি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কল্পনা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530" name="AutoShape 2" descr="বিবাহ এর ছবির ফলাফল"/>
          <p:cNvSpPr>
            <a:spLocks noChangeAspect="1" noChangeArrowheads="1"/>
          </p:cNvSpPr>
          <p:nvPr/>
        </p:nvSpPr>
        <p:spPr bwMode="auto">
          <a:xfrm>
            <a:off x="155575" y="-1660525"/>
            <a:ext cx="5734050" cy="34671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2" name="AutoShape 4" descr="বিবাহ এর ছবির ফলাফল"/>
          <p:cNvSpPr>
            <a:spLocks noChangeAspect="1" noChangeArrowheads="1"/>
          </p:cNvSpPr>
          <p:nvPr/>
        </p:nvSpPr>
        <p:spPr bwMode="auto">
          <a:xfrm>
            <a:off x="155575" y="-1660525"/>
            <a:ext cx="5734050" cy="34671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4" name="AutoShape 6" descr="বিবাহ এর ছবির ফলাফল"/>
          <p:cNvSpPr>
            <a:spLocks noChangeAspect="1" noChangeArrowheads="1"/>
          </p:cNvSpPr>
          <p:nvPr/>
        </p:nvSpPr>
        <p:spPr bwMode="auto">
          <a:xfrm>
            <a:off x="155575" y="-1660525"/>
            <a:ext cx="5734050" cy="34671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6" name="Picture 8" descr="বিবাহ এর ছবির ফলাফ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524000"/>
            <a:ext cx="7315200" cy="4191000"/>
          </a:xfrm>
          <a:prstGeom prst="rect">
            <a:avLst/>
          </a:prstGeom>
          <a:noFill/>
        </p:spPr>
      </p:pic>
      <p:pic>
        <p:nvPicPr>
          <p:cNvPr id="22538" name="Picture 10" descr="সম্পর্কিত ছবি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524000"/>
            <a:ext cx="7467600" cy="5013066"/>
          </a:xfrm>
          <a:prstGeom prst="rect">
            <a:avLst/>
          </a:prstGeom>
          <a:noFill/>
        </p:spPr>
      </p:pic>
      <p:pic>
        <p:nvPicPr>
          <p:cNvPr id="22540" name="Picture 12" descr="বিবাহ এর ছবির ফলাফ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1524000"/>
            <a:ext cx="7620000" cy="5029200"/>
          </a:xfrm>
          <a:prstGeom prst="rect">
            <a:avLst/>
          </a:prstGeom>
          <a:noFill/>
        </p:spPr>
      </p:pic>
      <p:pic>
        <p:nvPicPr>
          <p:cNvPr id="22542" name="Picture 14" descr="বিবাহ এর ছবির ফলাফল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3981" y="1600200"/>
            <a:ext cx="7687407" cy="4876800"/>
          </a:xfrm>
          <a:prstGeom prst="rect">
            <a:avLst/>
          </a:prstGeom>
          <a:noFill/>
        </p:spPr>
      </p:pic>
      <p:pic>
        <p:nvPicPr>
          <p:cNvPr id="38914" name="Picture 2" descr="বিবাহের গেট এর ছবির ফলাফল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1066800"/>
            <a:ext cx="8610600" cy="549592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581400" y="4800600"/>
            <a:ext cx="19912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বিবাহ</a:t>
            </a:r>
            <a:endParaRPr lang="en-US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81000"/>
            <a:ext cx="36663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1524000"/>
            <a:ext cx="5715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506" name="Picture 2" descr="সম্পর্কিত ছবি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590800"/>
            <a:ext cx="7848600" cy="40510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447800"/>
            <a:ext cx="7848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………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ধারনা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বিবাহের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বিবাহের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বিবাহের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3600" y="304800"/>
            <a:ext cx="19094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85800"/>
            <a:ext cx="1765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828800"/>
            <a:ext cx="8534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যখন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নারী-পুরুষের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একত্রে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করাকে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সামাজিকভাবে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স্বাকৃতি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দেয়া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4114800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চুক্তি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সমাজকর্তৃক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স্বীকৃত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 H MORGAN এর ছবির ফলাফ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609600"/>
            <a:ext cx="3733800" cy="498157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66800" y="990600"/>
            <a:ext cx="3403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এইচ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মরগান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মতে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667000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আইনসঙ্গত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গণিকাবৃত্তি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 descr="hoebel এর ছবির ফলাফল"/>
          <p:cNvSpPr>
            <a:spLocks noChangeAspect="1" noChangeArrowheads="1"/>
          </p:cNvSpPr>
          <p:nvPr/>
        </p:nvSpPr>
        <p:spPr bwMode="auto">
          <a:xfrm>
            <a:off x="155575" y="-2384425"/>
            <a:ext cx="3629025" cy="49815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9942" name="Picture 6" descr="hoebel এর ছবির ফলাফ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71600"/>
            <a:ext cx="3629025" cy="49815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724400" y="990600"/>
            <a:ext cx="27414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হোবেল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মতে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7200" y="2362200"/>
            <a:ext cx="4419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রীতি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আচরণের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জটিল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রূপ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নারী-পুরুষের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সংজ্ঞায়িত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নিয়ন্ত্রিত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457200"/>
            <a:ext cx="8686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বিবাহের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….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অনুমোদন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স্বীকৃতি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প্রাপ্ত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নরনারীর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মধ্যকার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চুক্তির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গঠনের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ভিত্তি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স্থান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পাত্র্রভেদে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ভিন্ন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সন্তানদের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পরিচয়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প্র্রাপ্তী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যৌন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নিয়ন্ত্র্রন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838200"/>
            <a:ext cx="22381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দলিয়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28194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বিবাহের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ভেদ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1999" y="990600"/>
            <a:ext cx="784860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পাত্র-পাত্রীর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ভিত্তিতে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৪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বহু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স্ত্রী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বহু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স্বামী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গোষ্ঠীগত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381000"/>
            <a:ext cx="20938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62" name="Picture 2" descr="একক বিবাহ এর ছবির ফলাফ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359480"/>
            <a:ext cx="7086600" cy="451744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914400"/>
            <a:ext cx="19784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বহু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স্ত্রী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4034" name="Picture 2" descr="বহু স্ত্রী বিবাহ এর ছবির ফলাফ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4902" y="1676400"/>
            <a:ext cx="7200898" cy="4800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838200"/>
            <a:ext cx="25442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বহু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স্বামী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5058" name="Picture 2" descr="বহু স্বামী বিবাহ এর ছবির ফলাফ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05000"/>
            <a:ext cx="7791448" cy="445225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685800"/>
            <a:ext cx="30540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গোষ্ঠীগত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6082" name="Picture 2" descr="গোষ্ঠীগত বিবাহের ছবি এর ছবির ফলাফ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447800"/>
            <a:ext cx="6647438" cy="49911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85800"/>
            <a:ext cx="8153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পাত্র-পাত্রীর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নির্বাচনের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ভিত্তিতে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endParaRPr lang="en-US" sz="6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অন্তবির্বাহ</a:t>
            </a:r>
            <a:endParaRPr lang="en-US" sz="6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বহিবির্বাহ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1066800"/>
            <a:ext cx="1194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অন্তবির্বাহ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828800"/>
            <a:ext cx="3352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গোত্রের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মাঝে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সংঘটিত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অন্তবির্বাহ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7106" name="Picture 2" descr="গোষ্ঠীগত বিবাহের ছবি এর ছবির ফলাফ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981199"/>
            <a:ext cx="4572000" cy="40386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4710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752600"/>
            <a:ext cx="2971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গোত্রের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বাহিরে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সংঘটিত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বহিবির্বাহ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86200" y="762000"/>
            <a:ext cx="1362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বহিবির্বাহ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9154" name="Picture 2" descr="গোষ্ঠীগত বিবাহের ছবি এর ছবির ফলাফ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828800"/>
            <a:ext cx="4210050" cy="3886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491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স্মার্ট বয় পিক এর ছবির ফলাফ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362200"/>
            <a:ext cx="3892998" cy="3752851"/>
          </a:xfrm>
          <a:prstGeom prst="rect">
            <a:avLst/>
          </a:prstGeom>
          <a:noFill/>
        </p:spPr>
      </p:pic>
      <p:pic>
        <p:nvPicPr>
          <p:cNvPr id="50180" name="Picture 4" descr="গরিব মেয়ে এর ছবির ফলাফ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362200"/>
            <a:ext cx="3962400" cy="3733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24000" y="6248400"/>
            <a:ext cx="1729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উচু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বংশের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ছেলে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0" y="6172200"/>
            <a:ext cx="1866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নিচু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বংশের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মেয়ে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4114800" y="4343400"/>
            <a:ext cx="7620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52800" y="990600"/>
            <a:ext cx="25378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অনুলোম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5638800"/>
            <a:ext cx="1797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নিচু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বংশের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ছেলে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9800" y="5638800"/>
            <a:ext cx="1811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উচু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বংশের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মেয়ে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4191000" y="4343400"/>
            <a:ext cx="7620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52800" y="990600"/>
            <a:ext cx="26693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প্রতিলোম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202" name="AutoShape 2" descr="সুন্দরী মেয়ে এর ছবির ফলাফল"/>
          <p:cNvSpPr>
            <a:spLocks noChangeAspect="1" noChangeArrowheads="1"/>
          </p:cNvSpPr>
          <p:nvPr/>
        </p:nvSpPr>
        <p:spPr bwMode="auto">
          <a:xfrm>
            <a:off x="155575" y="-1417638"/>
            <a:ext cx="5162550" cy="2952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458" name="Picture 2" descr="উচ্চ বংশের পরিবার এব তার মেয়ের ছবি এর ছবির ফলাফ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828800"/>
            <a:ext cx="4038600" cy="3733800"/>
          </a:xfrm>
          <a:prstGeom prst="rect">
            <a:avLst/>
          </a:prstGeom>
          <a:noFill/>
        </p:spPr>
      </p:pic>
      <p:pic>
        <p:nvPicPr>
          <p:cNvPr id="19460" name="Picture 4" descr="গরিব যুবক এর ছবির ফলাফ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62200"/>
            <a:ext cx="4114800" cy="31146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8210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এছাড়া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সমাজে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ব্যবস্থার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প্রচলন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752600"/>
            <a:ext cx="304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লেভিরেট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0" y="1676400"/>
            <a:ext cx="27991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সরোরেট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3733800"/>
            <a:ext cx="304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ভাবি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মৃত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ভাইয়ের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বউকে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লেভিরেট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3962400"/>
            <a:ext cx="3962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শালিকা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স্ত্রী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গেলে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স্ত্রীর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বোনকে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প্রক্রিয়াই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সরোরেট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2133600" y="25908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477000" y="25908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8210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এছাড়া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সমাজে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ব্যবস্থার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প্রচলন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752600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প্যারালাল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কাজিন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0" y="1676400"/>
            <a:ext cx="21531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ক্রস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কাজিন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3733800"/>
            <a:ext cx="3048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চাচাত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খালাতো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ভাই-বোনদের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প্যারালাল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3962400"/>
            <a:ext cx="396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মামাত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ফুফাত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ভাই-বোনদের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ক্রস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2133600" y="25908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477000" y="25908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685800"/>
            <a:ext cx="33105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রোমান্টিক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রোমান্টিক বিবাহ এর ছবির ফলাফ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549185"/>
            <a:ext cx="6858000" cy="45768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685800"/>
            <a:ext cx="33265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জোরপূর্বক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5298" name="Picture 2" descr="জোরপূর্বক বিবাহ এর ছবির ফলাফ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729824"/>
            <a:ext cx="7162800" cy="46519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838200"/>
            <a:ext cx="2263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28194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বিবাহের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85800"/>
            <a:ext cx="8229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বিবাহরে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..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সন্তান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লালন-পালনের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দায়িত্ব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।;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সন্তানের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পরিচয়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দাতা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;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যৌনসম্পর্ক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নিয়ন্ত্রন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;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সংহতি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রক্ষা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;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৬।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নিরাপত্তা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381000"/>
            <a:ext cx="16417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371600"/>
            <a:ext cx="65532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অনুলোম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পাত্র-পাত্রী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নির্বাচনের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ভিত্তিতে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সরোরেট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বিবাহের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৩টি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8600" y="685800"/>
            <a:ext cx="23535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1" y="2819400"/>
            <a:ext cx="746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নিয়ন্ত্রনে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-তুমি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বক্তব্যের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একমত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990600"/>
            <a:ext cx="79248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475</Words>
  <Application>Microsoft Office PowerPoint</Application>
  <PresentationFormat>On-screen Show (4:3)</PresentationFormat>
  <Paragraphs>89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পরিচিতি</vt:lpstr>
      <vt:lpstr>পাঠ পরিচিতি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65</cp:revision>
  <dcterms:created xsi:type="dcterms:W3CDTF">2006-08-16T00:00:00Z</dcterms:created>
  <dcterms:modified xsi:type="dcterms:W3CDTF">2019-10-22T06:02:44Z</dcterms:modified>
</cp:coreProperties>
</file>