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90" r:id="rId7"/>
    <p:sldId id="291" r:id="rId8"/>
    <p:sldId id="292" r:id="rId9"/>
    <p:sldId id="275" r:id="rId10"/>
    <p:sldId id="266" r:id="rId11"/>
    <p:sldId id="269" r:id="rId12"/>
    <p:sldId id="270" r:id="rId13"/>
    <p:sldId id="262" r:id="rId14"/>
    <p:sldId id="263" r:id="rId15"/>
    <p:sldId id="264" r:id="rId16"/>
    <p:sldId id="293" r:id="rId17"/>
    <p:sldId id="294" r:id="rId18"/>
    <p:sldId id="277" r:id="rId19"/>
    <p:sldId id="278" r:id="rId20"/>
    <p:sldId id="285" r:id="rId21"/>
    <p:sldId id="287" r:id="rId22"/>
    <p:sldId id="279" r:id="rId23"/>
    <p:sldId id="281" r:id="rId24"/>
    <p:sldId id="283" r:id="rId25"/>
    <p:sldId id="289" r:id="rId26"/>
    <p:sldId id="288" r:id="rId27"/>
    <p:sldId id="29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0BECA2-069C-47FB-8E06-0DD9D47420E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3DC141-6087-4942-9629-E6829456D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124200"/>
            <a:ext cx="3505200" cy="45719"/>
          </a:xfrm>
        </p:spPr>
        <p:style>
          <a:lnRef idx="2">
            <a:schemeClr val="accent5"/>
          </a:lnRef>
          <a:fillRef idx="1002">
            <a:schemeClr val="dk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ahuiltecans-FILEminimiz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38200" y="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আদিমযুগে মানুষ সংগবদ্ধহয়ে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borton-bad.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763000" cy="434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ধিরেধিরে</a:t>
            </a: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7772400" cy="1752600"/>
          </a:xfrm>
        </p:spPr>
        <p:txBody>
          <a:bodyPr/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ওয়ার পর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qdefault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8229600" cy="1252728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রাজারা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আগেকার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qdefault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763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86600" y="563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হাতির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খেলা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607273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8763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আগেকার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গরিবেরা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50292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মোরগ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মুরগির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খেলা</a:t>
            </a:r>
            <a:r>
              <a:rPr lang="en-US" sz="3200" dirty="0" smtClean="0">
                <a:solidFill>
                  <a:srgbClr val="FFC000"/>
                </a:solidFill>
              </a:rPr>
              <a:t>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d-pratidin-12-2018-08-07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সেকালের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772400" cy="914400"/>
          </a:xfrm>
        </p:spPr>
        <p:txBody>
          <a:bodyPr/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304800"/>
            <a:ext cx="8229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54864" tIns="91440" rtlCol="0">
            <a:sp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bn-IN" sz="7200" b="1" i="0" u="none" strike="noStrike" kern="1200" cap="none" spc="0" normalizeH="0" baseline="0" noProof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764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/>
              <a:t>মোছাঃমারুফা</a:t>
            </a:r>
            <a:r>
              <a:rPr lang="en-US" sz="4800" dirty="0" smtClean="0"/>
              <a:t> </a:t>
            </a:r>
            <a:r>
              <a:rPr lang="en-US" sz="4800" dirty="0" err="1" smtClean="0"/>
              <a:t>আাখতার</a:t>
            </a:r>
            <a:r>
              <a:rPr lang="en-US" sz="4800" dirty="0" smtClean="0"/>
              <a:t>।</a:t>
            </a:r>
          </a:p>
          <a:p>
            <a:r>
              <a:rPr lang="en-US" sz="4800" dirty="0" smtClean="0"/>
              <a:t> </a:t>
            </a:r>
            <a:r>
              <a:rPr lang="en-US" sz="4800" dirty="0" err="1" smtClean="0"/>
              <a:t>কম্পিউটার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শিক্ষক</a:t>
            </a:r>
            <a:r>
              <a:rPr lang="en-US" sz="4800" dirty="0" smtClean="0"/>
              <a:t>।</a:t>
            </a:r>
          </a:p>
          <a:p>
            <a:r>
              <a:rPr lang="en-US" sz="4800" dirty="0" err="1" smtClean="0"/>
              <a:t>মোস্তাইল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পাঁচপিরতলা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বালিকা</a:t>
            </a:r>
            <a:r>
              <a:rPr lang="en-US" sz="4800" dirty="0" smtClean="0"/>
              <a:t>    </a:t>
            </a:r>
            <a:r>
              <a:rPr lang="en-US" sz="4800" dirty="0" err="1" smtClean="0"/>
              <a:t>দাখিল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মাদ্রাসা,শাহজাহানপুর</a:t>
            </a:r>
            <a:r>
              <a:rPr lang="en-US" sz="4800" dirty="0" smtClean="0"/>
              <a:t>,</a:t>
            </a:r>
          </a:p>
          <a:p>
            <a:r>
              <a:rPr lang="en-US" sz="4800" dirty="0" smtClean="0"/>
              <a:t> </a:t>
            </a:r>
            <a:r>
              <a:rPr lang="en-US" sz="4800" dirty="0" err="1" smtClean="0"/>
              <a:t>বগুড়া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st_horse_car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5344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সেকালের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ar-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8153400" cy="395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ধনিরা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019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হরিণের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ধনিরা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মাছ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তেন।</a:t>
            </a:r>
            <a:endParaRPr lang="en-US" dirty="0"/>
          </a:p>
        </p:txBody>
      </p:sp>
      <p:pic>
        <p:nvPicPr>
          <p:cNvPr id="4" name="Content Placeholder 3" descr="panta_el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2346325"/>
            <a:ext cx="6134100" cy="3448050"/>
          </a:xfrm>
        </p:spPr>
      </p:pic>
      <p:sp>
        <p:nvSpPr>
          <p:cNvPr id="5" name="TextBox 4"/>
          <p:cNvSpPr txBox="1"/>
          <p:nvPr/>
        </p:nvSpPr>
        <p:spPr>
          <a:xfrm>
            <a:off x="7010400" y="5934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ইলিস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mir-uddin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600"/>
            <a:ext cx="83058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বিয়ের অনুষ্ঠানে ধনিরা বৌ আনতে কি ব্যবহার করতেন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4864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56448" cy="777240"/>
          </a:xfrm>
        </p:spPr>
        <p:txBody>
          <a:bodyPr/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BD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3" descr="images_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71600"/>
            <a:ext cx="41910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4038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বাঙালির প্রিয় খাবার কি কি?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আগেকার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দিনে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রাজাদের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এক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কথায়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কি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কি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হতো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457200"/>
            <a:ext cx="44196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tIns="64008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-15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 কাজ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1600200"/>
            <a:ext cx="4241492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08498" cy="977486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সাজস</a:t>
            </a:r>
            <a:r>
              <a:rPr lang="bn-IN" sz="4800" smtClean="0">
                <a:latin typeface="NikoshBAN" pitchFamily="2" charset="0"/>
                <a:cs typeface="NikoshBAN" pitchFamily="2" charset="0"/>
              </a:rPr>
              <a:t>জ্জা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মুল্যায়ন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lowers-wallpaper-download-beautiful-hd-wide-hd-wallpapers-for-pc-full-screen-flower-of-flowers-wallpaper-download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8534400" cy="6019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19400" y="2286000"/>
            <a:ext cx="4724400" cy="977486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8"/>
          <p:cNvSpPr txBox="1">
            <a:spLocks noGrp="1"/>
          </p:cNvSpPr>
          <p:nvPr>
            <p:ph idx="1"/>
          </p:nvPr>
        </p:nvSpPr>
        <p:spPr>
          <a:xfrm>
            <a:off x="457200" y="1775191"/>
            <a:ext cx="8229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বাংলা প্রথম পত্র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পাঠ    :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কতকা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839200" cy="388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553456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815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কতকাল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ধরে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পাঠের উদ্দেশ্য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দেশ ও জাতির ইতিহাস ও জীবনযাত্রার ধারাবাহিক পরিবর্তন সম্পর্কে জানা।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লেখক-পরিচিতি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G_08082019_085823_(2050_x_609_pixe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6106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পাঠ-পরিচিতি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G_08082019_085846_(2050_x_728_pixe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38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9bee8851825a69624a258329a694ae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8001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329</TotalTime>
  <Words>223</Words>
  <Application>Microsoft Office PowerPoint</Application>
  <PresentationFormat>On-screen Show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স্বাগতম</vt:lpstr>
      <vt:lpstr>Slide 2</vt:lpstr>
      <vt:lpstr>পাঠ পরিচিতি </vt:lpstr>
      <vt:lpstr>আগে আমাদের দেশে কারা বসবাস করতো?</vt:lpstr>
      <vt:lpstr>আজকের পাঠ:</vt:lpstr>
      <vt:lpstr>পাঠের উদ্দেশ্য</vt:lpstr>
      <vt:lpstr>লেখক-পরিচিতি</vt:lpstr>
      <vt:lpstr>পাঠ-পরিচিতি</vt:lpstr>
      <vt:lpstr>আগে মানুষ কেমন করে কাজ করত?</vt:lpstr>
      <vt:lpstr>Slide 10</vt:lpstr>
      <vt:lpstr>Slide 11</vt:lpstr>
      <vt:lpstr>মানুষ সভ্য হয়।</vt:lpstr>
      <vt:lpstr>মানুষ সভ্য হওয়ার পর আমাদের দেশ কারা শাসন করত?</vt:lpstr>
      <vt:lpstr>Slide 14</vt:lpstr>
      <vt:lpstr>বিভিন্ন রাজারা।</vt:lpstr>
      <vt:lpstr>আগেকার দিনে  ধনীর কিসের খেলা উপভোগ করতো?</vt:lpstr>
      <vt:lpstr>আগেকার দিনে  গরিবেরা কিসের খেলা উপভোগ করতো?</vt:lpstr>
      <vt:lpstr>সেকালের গরিব লোকেরা কিসের মাধ্যমে যাতায়াত করত?  </vt:lpstr>
      <vt:lpstr>গরুর গাড়ির মাধ্যমে।</vt:lpstr>
      <vt:lpstr>সেকালের ধনি লোকেরা কিসের মাধ্যমে যাতায়াত করত?  </vt:lpstr>
      <vt:lpstr>Slide 21</vt:lpstr>
      <vt:lpstr>বিশেষ কোন অনুষ্ঠানে ধনিরা কিসের মাংশ পরিবেশন করতেন?</vt:lpstr>
      <vt:lpstr>বিশেষ কোন অনুষ্ঠানে ধনিরা কি মাছ পরিবেশন করতেন।</vt:lpstr>
      <vt:lpstr>Slide 24</vt:lpstr>
      <vt:lpstr>জোড়ায় কাজ</vt:lpstr>
      <vt:lpstr>Slide 26</vt:lpstr>
      <vt:lpstr>মুল্যায়ন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p</cp:lastModifiedBy>
  <cp:revision>61</cp:revision>
  <dcterms:created xsi:type="dcterms:W3CDTF">2019-07-29T13:21:26Z</dcterms:created>
  <dcterms:modified xsi:type="dcterms:W3CDTF">2019-09-13T08:55:57Z</dcterms:modified>
</cp:coreProperties>
</file>