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80" r:id="rId2"/>
    <p:sldId id="272" r:id="rId3"/>
    <p:sldId id="302" r:id="rId4"/>
    <p:sldId id="274" r:id="rId5"/>
    <p:sldId id="256" r:id="rId6"/>
    <p:sldId id="300" r:id="rId7"/>
    <p:sldId id="281" r:id="rId8"/>
    <p:sldId id="283" r:id="rId9"/>
    <p:sldId id="301" r:id="rId10"/>
    <p:sldId id="284" r:id="rId11"/>
    <p:sldId id="288" r:id="rId12"/>
    <p:sldId id="294" r:id="rId13"/>
    <p:sldId id="292" r:id="rId14"/>
    <p:sldId id="269" r:id="rId15"/>
    <p:sldId id="295" r:id="rId16"/>
    <p:sldId id="296" r:id="rId17"/>
    <p:sldId id="298" r:id="rId18"/>
    <p:sldId id="299" r:id="rId19"/>
    <p:sldId id="27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22"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notesMaster" Target="notesMasters/notesMaster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DA2036-31A0-4180-AC21-F1CB5E5A41B1}" type="datetimeFigureOut">
              <a:rPr lang="en-US" smtClean="0"/>
              <a:t>10/22/2019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AD8E58-52C4-4401-87FD-E94477214DEF}" type="slidenum">
              <a:rPr lang="en-US" smtClean="0"/>
              <a:t>‹#›</a:t>
            </a:fld>
            <a:endParaRPr lang="en-US"/>
          </a:p>
        </p:txBody>
      </p:sp>
    </p:spTree>
    <p:extLst>
      <p:ext uri="{BB962C8B-B14F-4D97-AF65-F5344CB8AC3E}">
        <p14:creationId xmlns:p14="http://schemas.microsoft.com/office/powerpoint/2010/main" val="3448584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This is a food related topic. So to</a:t>
            </a:r>
            <a:r>
              <a:rPr lang="en-US" baseline="0" dirty="0"/>
              <a:t> transfer ideas about food these pictures are added.</a:t>
            </a:r>
            <a:r>
              <a:rPr lang="en-US" dirty="0"/>
              <a:t> Just one click.</a:t>
            </a:r>
          </a:p>
        </p:txBody>
      </p:sp>
      <p:sp>
        <p:nvSpPr>
          <p:cNvPr id="4" name="Slide Number Placeholder 3"/>
          <p:cNvSpPr>
            <a:spLocks noGrp="1"/>
          </p:cNvSpPr>
          <p:nvPr>
            <p:ph type="sldNum" sz="quarter" idx="10"/>
          </p:nvPr>
        </p:nvSpPr>
        <p:spPr/>
        <p:txBody>
          <a:bodyPr/>
          <a:lstStyle/>
          <a:p>
            <a:fld id="{4EAD8E58-52C4-4401-87FD-E94477214DEF}" type="slidenum">
              <a:rPr lang="en-US" smtClean="0"/>
              <a:t>1</a:t>
            </a:fld>
            <a:endParaRPr lang="en-US" dirty="0"/>
          </a:p>
        </p:txBody>
      </p:sp>
    </p:spTree>
    <p:extLst>
      <p:ext uri="{BB962C8B-B14F-4D97-AF65-F5344CB8AC3E}">
        <p14:creationId xmlns:p14="http://schemas.microsoft.com/office/powerpoint/2010/main" val="1815160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Introduction of teacher &amp; class.</a:t>
            </a:r>
          </a:p>
        </p:txBody>
      </p:sp>
      <p:sp>
        <p:nvSpPr>
          <p:cNvPr id="4" name="Slide Number Placeholder 3"/>
          <p:cNvSpPr>
            <a:spLocks noGrp="1"/>
          </p:cNvSpPr>
          <p:nvPr>
            <p:ph type="sldNum" sz="quarter" idx="10"/>
          </p:nvPr>
        </p:nvSpPr>
        <p:spPr/>
        <p:txBody>
          <a:bodyPr/>
          <a:lstStyle/>
          <a:p>
            <a:fld id="{4EAD8E58-52C4-4401-87FD-E94477214DEF}" type="slidenum">
              <a:rPr lang="en-US" smtClean="0"/>
              <a:t>2</a:t>
            </a:fld>
            <a:endParaRPr lang="en-US"/>
          </a:p>
        </p:txBody>
      </p:sp>
    </p:spTree>
    <p:extLst>
      <p:ext uri="{BB962C8B-B14F-4D97-AF65-F5344CB8AC3E}">
        <p14:creationId xmlns:p14="http://schemas.microsoft.com/office/powerpoint/2010/main" val="2740215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Lesson declaration.</a:t>
            </a:r>
          </a:p>
        </p:txBody>
      </p:sp>
      <p:sp>
        <p:nvSpPr>
          <p:cNvPr id="4" name="Slide Number Placeholder 3"/>
          <p:cNvSpPr>
            <a:spLocks noGrp="1"/>
          </p:cNvSpPr>
          <p:nvPr>
            <p:ph type="sldNum" sz="quarter" idx="10"/>
          </p:nvPr>
        </p:nvSpPr>
        <p:spPr/>
        <p:txBody>
          <a:bodyPr/>
          <a:lstStyle/>
          <a:p>
            <a:fld id="{4EAD8E58-52C4-4401-87FD-E94477214DEF}" type="slidenum">
              <a:rPr lang="en-US" smtClean="0"/>
              <a:t>4</a:t>
            </a:fld>
            <a:endParaRPr lang="en-US"/>
          </a:p>
        </p:txBody>
      </p:sp>
    </p:spTree>
    <p:extLst>
      <p:ext uri="{BB962C8B-B14F-4D97-AF65-F5344CB8AC3E}">
        <p14:creationId xmlns:p14="http://schemas.microsoft.com/office/powerpoint/2010/main" val="1662307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All the four skills will be focused in this lesson.</a:t>
            </a:r>
          </a:p>
        </p:txBody>
      </p:sp>
      <p:sp>
        <p:nvSpPr>
          <p:cNvPr id="4" name="Slide Number Placeholder 3"/>
          <p:cNvSpPr>
            <a:spLocks noGrp="1"/>
          </p:cNvSpPr>
          <p:nvPr>
            <p:ph type="sldNum" sz="quarter" idx="10"/>
          </p:nvPr>
        </p:nvSpPr>
        <p:spPr/>
        <p:txBody>
          <a:bodyPr/>
          <a:lstStyle/>
          <a:p>
            <a:fld id="{4EAD8E58-52C4-4401-87FD-E94477214DEF}" type="slidenum">
              <a:rPr lang="en-US" smtClean="0"/>
              <a:t>5</a:t>
            </a:fld>
            <a:endParaRPr lang="en-US"/>
          </a:p>
        </p:txBody>
      </p:sp>
    </p:spTree>
    <p:extLst>
      <p:ext uri="{BB962C8B-B14F-4D97-AF65-F5344CB8AC3E}">
        <p14:creationId xmlns:p14="http://schemas.microsoft.com/office/powerpoint/2010/main" val="1593385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Text started.</a:t>
            </a:r>
          </a:p>
        </p:txBody>
      </p:sp>
      <p:sp>
        <p:nvSpPr>
          <p:cNvPr id="4" name="Slide Number Placeholder 3"/>
          <p:cNvSpPr>
            <a:spLocks noGrp="1"/>
          </p:cNvSpPr>
          <p:nvPr>
            <p:ph type="sldNum" sz="quarter" idx="10"/>
          </p:nvPr>
        </p:nvSpPr>
        <p:spPr/>
        <p:txBody>
          <a:bodyPr/>
          <a:lstStyle/>
          <a:p>
            <a:fld id="{4EAD8E58-52C4-4401-87FD-E94477214DEF}" type="slidenum">
              <a:rPr lang="en-US" smtClean="0"/>
              <a:t>6</a:t>
            </a:fld>
            <a:endParaRPr lang="en-US"/>
          </a:p>
        </p:txBody>
      </p:sp>
    </p:spTree>
    <p:extLst>
      <p:ext uri="{BB962C8B-B14F-4D97-AF65-F5344CB8AC3E}">
        <p14:creationId xmlns:p14="http://schemas.microsoft.com/office/powerpoint/2010/main" val="1265508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After showing the word, teacher may ask the meaning, then he may go one by one according to animation.</a:t>
            </a:r>
          </a:p>
        </p:txBody>
      </p:sp>
      <p:sp>
        <p:nvSpPr>
          <p:cNvPr id="4" name="Slide Number Placeholder 3"/>
          <p:cNvSpPr>
            <a:spLocks noGrp="1"/>
          </p:cNvSpPr>
          <p:nvPr>
            <p:ph type="sldNum" sz="quarter" idx="10"/>
          </p:nvPr>
        </p:nvSpPr>
        <p:spPr/>
        <p:txBody>
          <a:bodyPr/>
          <a:lstStyle/>
          <a:p>
            <a:fld id="{4EAD8E58-52C4-4401-87FD-E94477214DEF}" type="slidenum">
              <a:rPr lang="en-US" smtClean="0"/>
              <a:t>7</a:t>
            </a:fld>
            <a:endParaRPr lang="en-US"/>
          </a:p>
        </p:txBody>
      </p:sp>
    </p:spTree>
    <p:extLst>
      <p:ext uri="{BB962C8B-B14F-4D97-AF65-F5344CB8AC3E}">
        <p14:creationId xmlns:p14="http://schemas.microsoft.com/office/powerpoint/2010/main" val="1418337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After showing the word, teacher may ask the meaning, then he may go one by one according to animation.</a:t>
            </a:r>
          </a:p>
        </p:txBody>
      </p:sp>
      <p:sp>
        <p:nvSpPr>
          <p:cNvPr id="4" name="Slide Number Placeholder 3"/>
          <p:cNvSpPr>
            <a:spLocks noGrp="1"/>
          </p:cNvSpPr>
          <p:nvPr>
            <p:ph type="sldNum" sz="quarter" idx="10"/>
          </p:nvPr>
        </p:nvSpPr>
        <p:spPr/>
        <p:txBody>
          <a:bodyPr/>
          <a:lstStyle/>
          <a:p>
            <a:fld id="{4EAD8E58-52C4-4401-87FD-E94477214DEF}" type="slidenum">
              <a:rPr lang="en-US" smtClean="0"/>
              <a:t>8</a:t>
            </a:fld>
            <a:endParaRPr lang="en-US"/>
          </a:p>
        </p:txBody>
      </p:sp>
    </p:spTree>
    <p:extLst>
      <p:ext uri="{BB962C8B-B14F-4D97-AF65-F5344CB8AC3E}">
        <p14:creationId xmlns:p14="http://schemas.microsoft.com/office/powerpoint/2010/main" val="462510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Students will read it silently and teacher will monitor and help the students moving in the class.</a:t>
            </a:r>
          </a:p>
        </p:txBody>
      </p:sp>
      <p:sp>
        <p:nvSpPr>
          <p:cNvPr id="4" name="Slide Number Placeholder 3"/>
          <p:cNvSpPr>
            <a:spLocks noGrp="1"/>
          </p:cNvSpPr>
          <p:nvPr>
            <p:ph type="sldNum" sz="quarter" idx="10"/>
          </p:nvPr>
        </p:nvSpPr>
        <p:spPr/>
        <p:txBody>
          <a:bodyPr/>
          <a:lstStyle/>
          <a:p>
            <a:fld id="{4EAD8E58-52C4-4401-87FD-E94477214DEF}" type="slidenum">
              <a:rPr lang="en-US" smtClean="0"/>
              <a:t>9</a:t>
            </a:fld>
            <a:endParaRPr lang="en-US"/>
          </a:p>
        </p:txBody>
      </p:sp>
    </p:spTree>
    <p:extLst>
      <p:ext uri="{BB962C8B-B14F-4D97-AF65-F5344CB8AC3E}">
        <p14:creationId xmlns:p14="http://schemas.microsoft.com/office/powerpoint/2010/main" val="1929301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Teacher may ask the name of the fishes to the students, then</a:t>
            </a:r>
            <a:r>
              <a:rPr lang="en-US" baseline="0" dirty="0"/>
              <a:t> he can show the names according to animation.</a:t>
            </a:r>
            <a:endParaRPr lang="en-US" dirty="0"/>
          </a:p>
        </p:txBody>
      </p:sp>
      <p:sp>
        <p:nvSpPr>
          <p:cNvPr id="4" name="Slide Number Placeholder 3"/>
          <p:cNvSpPr>
            <a:spLocks noGrp="1"/>
          </p:cNvSpPr>
          <p:nvPr>
            <p:ph type="sldNum" sz="quarter" idx="10"/>
          </p:nvPr>
        </p:nvSpPr>
        <p:spPr/>
        <p:txBody>
          <a:bodyPr/>
          <a:lstStyle/>
          <a:p>
            <a:fld id="{4EAD8E58-52C4-4401-87FD-E94477214DEF}" type="slidenum">
              <a:rPr lang="en-US" smtClean="0"/>
              <a:t>10</a:t>
            </a:fld>
            <a:endParaRPr lang="en-US"/>
          </a:p>
        </p:txBody>
      </p:sp>
    </p:spTree>
    <p:extLst>
      <p:ext uri="{BB962C8B-B14F-4D97-AF65-F5344CB8AC3E}">
        <p14:creationId xmlns:p14="http://schemas.microsoft.com/office/powerpoint/2010/main" val="929556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It will cover listening skill.</a:t>
            </a:r>
          </a:p>
        </p:txBody>
      </p:sp>
      <p:sp>
        <p:nvSpPr>
          <p:cNvPr id="4" name="Slide Number Placeholder 3"/>
          <p:cNvSpPr>
            <a:spLocks noGrp="1"/>
          </p:cNvSpPr>
          <p:nvPr>
            <p:ph type="sldNum" sz="quarter" idx="10"/>
          </p:nvPr>
        </p:nvSpPr>
        <p:spPr/>
        <p:txBody>
          <a:bodyPr/>
          <a:lstStyle/>
          <a:p>
            <a:fld id="{4EAD8E58-52C4-4401-87FD-E94477214DEF}" type="slidenum">
              <a:rPr lang="en-US" smtClean="0"/>
              <a:t>11</a:t>
            </a:fld>
            <a:endParaRPr lang="en-US"/>
          </a:p>
        </p:txBody>
      </p:sp>
    </p:spTree>
    <p:extLst>
      <p:ext uri="{BB962C8B-B14F-4D97-AF65-F5344CB8AC3E}">
        <p14:creationId xmlns:p14="http://schemas.microsoft.com/office/powerpoint/2010/main" val="321944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It is for listening skill.</a:t>
            </a:r>
          </a:p>
        </p:txBody>
      </p:sp>
      <p:sp>
        <p:nvSpPr>
          <p:cNvPr id="4" name="Slide Number Placeholder 3"/>
          <p:cNvSpPr>
            <a:spLocks noGrp="1"/>
          </p:cNvSpPr>
          <p:nvPr>
            <p:ph type="sldNum" sz="quarter" idx="10"/>
          </p:nvPr>
        </p:nvSpPr>
        <p:spPr/>
        <p:txBody>
          <a:bodyPr/>
          <a:lstStyle/>
          <a:p>
            <a:fld id="{4EAD8E58-52C4-4401-87FD-E94477214DEF}" type="slidenum">
              <a:rPr lang="en-US" smtClean="0"/>
              <a:t>12</a:t>
            </a:fld>
            <a:endParaRPr lang="en-US"/>
          </a:p>
        </p:txBody>
      </p:sp>
    </p:spTree>
    <p:extLst>
      <p:ext uri="{BB962C8B-B14F-4D97-AF65-F5344CB8AC3E}">
        <p14:creationId xmlns:p14="http://schemas.microsoft.com/office/powerpoint/2010/main" val="871285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Teacher may ask the students about these pictures,</a:t>
            </a:r>
            <a:r>
              <a:rPr lang="en-US" baseline="0" dirty="0"/>
              <a:t> than he can explain.</a:t>
            </a:r>
            <a:endParaRPr lang="en-US" dirty="0"/>
          </a:p>
        </p:txBody>
      </p:sp>
      <p:sp>
        <p:nvSpPr>
          <p:cNvPr id="4" name="Slide Number Placeholder 3"/>
          <p:cNvSpPr>
            <a:spLocks noGrp="1"/>
          </p:cNvSpPr>
          <p:nvPr>
            <p:ph type="sldNum" sz="quarter" idx="10"/>
          </p:nvPr>
        </p:nvSpPr>
        <p:spPr/>
        <p:txBody>
          <a:bodyPr/>
          <a:lstStyle/>
          <a:p>
            <a:fld id="{4EAD8E58-52C4-4401-87FD-E94477214DEF}" type="slidenum">
              <a:rPr lang="en-US" smtClean="0"/>
              <a:t>13</a:t>
            </a:fld>
            <a:endParaRPr lang="en-US"/>
          </a:p>
        </p:txBody>
      </p:sp>
    </p:spTree>
    <p:extLst>
      <p:ext uri="{BB962C8B-B14F-4D97-AF65-F5344CB8AC3E}">
        <p14:creationId xmlns:p14="http://schemas.microsoft.com/office/powerpoint/2010/main" val="1749824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It focuses one of the cultures of our country.</a:t>
            </a:r>
          </a:p>
        </p:txBody>
      </p:sp>
      <p:sp>
        <p:nvSpPr>
          <p:cNvPr id="4" name="Slide Number Placeholder 3"/>
          <p:cNvSpPr>
            <a:spLocks noGrp="1"/>
          </p:cNvSpPr>
          <p:nvPr>
            <p:ph type="sldNum" sz="quarter" idx="10"/>
          </p:nvPr>
        </p:nvSpPr>
        <p:spPr/>
        <p:txBody>
          <a:bodyPr/>
          <a:lstStyle/>
          <a:p>
            <a:fld id="{4EAD8E58-52C4-4401-87FD-E94477214DEF}" type="slidenum">
              <a:rPr lang="en-US" smtClean="0"/>
              <a:t>14</a:t>
            </a:fld>
            <a:endParaRPr lang="en-US"/>
          </a:p>
        </p:txBody>
      </p:sp>
    </p:spTree>
    <p:extLst>
      <p:ext uri="{BB962C8B-B14F-4D97-AF65-F5344CB8AC3E}">
        <p14:creationId xmlns:p14="http://schemas.microsoft.com/office/powerpoint/2010/main" val="3096372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Teacher may make conversation</a:t>
            </a:r>
            <a:r>
              <a:rPr lang="en-US" baseline="0" dirty="0"/>
              <a:t> on the foods given in the slide about Bangladeshi sweets.</a:t>
            </a:r>
            <a:endParaRPr lang="en-US" dirty="0"/>
          </a:p>
        </p:txBody>
      </p:sp>
      <p:sp>
        <p:nvSpPr>
          <p:cNvPr id="4" name="Slide Number Placeholder 3"/>
          <p:cNvSpPr>
            <a:spLocks noGrp="1"/>
          </p:cNvSpPr>
          <p:nvPr>
            <p:ph type="sldNum" sz="quarter" idx="10"/>
          </p:nvPr>
        </p:nvSpPr>
        <p:spPr/>
        <p:txBody>
          <a:bodyPr/>
          <a:lstStyle/>
          <a:p>
            <a:fld id="{4EAD8E58-52C4-4401-87FD-E94477214DEF}" type="slidenum">
              <a:rPr lang="en-US" smtClean="0"/>
              <a:t>15</a:t>
            </a:fld>
            <a:endParaRPr lang="en-US" dirty="0"/>
          </a:p>
        </p:txBody>
      </p:sp>
    </p:spTree>
    <p:extLst>
      <p:ext uri="{BB962C8B-B14F-4D97-AF65-F5344CB8AC3E}">
        <p14:creationId xmlns:p14="http://schemas.microsoft.com/office/powerpoint/2010/main" val="3410912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Teacher may conduct this  orally.</a:t>
            </a:r>
          </a:p>
        </p:txBody>
      </p:sp>
      <p:sp>
        <p:nvSpPr>
          <p:cNvPr id="4" name="Slide Number Placeholder 3"/>
          <p:cNvSpPr>
            <a:spLocks noGrp="1"/>
          </p:cNvSpPr>
          <p:nvPr>
            <p:ph type="sldNum" sz="quarter" idx="10"/>
          </p:nvPr>
        </p:nvSpPr>
        <p:spPr/>
        <p:txBody>
          <a:bodyPr/>
          <a:lstStyle/>
          <a:p>
            <a:fld id="{4EAD8E58-52C4-4401-87FD-E94477214DEF}" type="slidenum">
              <a:rPr lang="en-US" smtClean="0"/>
              <a:t>16</a:t>
            </a:fld>
            <a:endParaRPr lang="en-US"/>
          </a:p>
        </p:txBody>
      </p:sp>
    </p:spTree>
    <p:extLst>
      <p:ext uri="{BB962C8B-B14F-4D97-AF65-F5344CB8AC3E}">
        <p14:creationId xmlns:p14="http://schemas.microsoft.com/office/powerpoint/2010/main" val="2880013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Alternative of group work.</a:t>
            </a:r>
          </a:p>
        </p:txBody>
      </p:sp>
      <p:sp>
        <p:nvSpPr>
          <p:cNvPr id="4" name="Slide Number Placeholder 3"/>
          <p:cNvSpPr>
            <a:spLocks noGrp="1"/>
          </p:cNvSpPr>
          <p:nvPr>
            <p:ph type="sldNum" sz="quarter" idx="10"/>
          </p:nvPr>
        </p:nvSpPr>
        <p:spPr/>
        <p:txBody>
          <a:bodyPr/>
          <a:lstStyle/>
          <a:p>
            <a:fld id="{4EAD8E58-52C4-4401-87FD-E94477214DEF}" type="slidenum">
              <a:rPr lang="en-US" smtClean="0"/>
              <a:t>17</a:t>
            </a:fld>
            <a:endParaRPr lang="en-US"/>
          </a:p>
        </p:txBody>
      </p:sp>
    </p:spTree>
    <p:extLst>
      <p:ext uri="{BB962C8B-B14F-4D97-AF65-F5344CB8AC3E}">
        <p14:creationId xmlns:p14="http://schemas.microsoft.com/office/powerpoint/2010/main" val="2979708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dirty="0"/>
              <a:t>Home work for next class.</a:t>
            </a:r>
          </a:p>
        </p:txBody>
      </p:sp>
      <p:sp>
        <p:nvSpPr>
          <p:cNvPr id="4" name="Slide Number Placeholder 3"/>
          <p:cNvSpPr>
            <a:spLocks noGrp="1"/>
          </p:cNvSpPr>
          <p:nvPr>
            <p:ph type="sldNum" sz="quarter" idx="10"/>
          </p:nvPr>
        </p:nvSpPr>
        <p:spPr/>
        <p:txBody>
          <a:bodyPr/>
          <a:lstStyle/>
          <a:p>
            <a:fld id="{4EAD8E58-52C4-4401-87FD-E94477214DEF}" type="slidenum">
              <a:rPr lang="en-US" smtClean="0"/>
              <a:t>18</a:t>
            </a:fld>
            <a:endParaRPr lang="en-US"/>
          </a:p>
        </p:txBody>
      </p:sp>
    </p:spTree>
    <p:extLst>
      <p:ext uri="{BB962C8B-B14F-4D97-AF65-F5344CB8AC3E}">
        <p14:creationId xmlns:p14="http://schemas.microsoft.com/office/powerpoint/2010/main" val="2390515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a:t>Ending slide.</a:t>
            </a:r>
          </a:p>
        </p:txBody>
      </p:sp>
      <p:sp>
        <p:nvSpPr>
          <p:cNvPr id="4" name="Slide Number Placeholder 3"/>
          <p:cNvSpPr>
            <a:spLocks noGrp="1"/>
          </p:cNvSpPr>
          <p:nvPr>
            <p:ph type="sldNum" sz="quarter" idx="10"/>
          </p:nvPr>
        </p:nvSpPr>
        <p:spPr/>
        <p:txBody>
          <a:bodyPr/>
          <a:lstStyle/>
          <a:p>
            <a:fld id="{4EAD8E58-52C4-4401-87FD-E94477214DEF}" type="slidenum">
              <a:rPr lang="en-US" smtClean="0"/>
              <a:t>19</a:t>
            </a:fld>
            <a:endParaRPr lang="en-US"/>
          </a:p>
        </p:txBody>
      </p:sp>
    </p:spTree>
    <p:extLst>
      <p:ext uri="{BB962C8B-B14F-4D97-AF65-F5344CB8AC3E}">
        <p14:creationId xmlns:p14="http://schemas.microsoft.com/office/powerpoint/2010/main" val="313020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9013C73-CD2D-47C7-A432-D7B778CA5FDD}"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7B21F-0A8E-4189-8887-68E08D414DC9}" type="slidenum">
              <a:rPr lang="en-US" smtClean="0"/>
              <a:t>‹#›</a:t>
            </a:fld>
            <a:endParaRPr lang="en-US"/>
          </a:p>
        </p:txBody>
      </p:sp>
    </p:spTree>
    <p:extLst>
      <p:ext uri="{BB962C8B-B14F-4D97-AF65-F5344CB8AC3E}">
        <p14:creationId xmlns:p14="http://schemas.microsoft.com/office/powerpoint/2010/main" val="3724236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013C73-CD2D-47C7-A432-D7B778CA5FDD}"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7B21F-0A8E-4189-8887-68E08D414DC9}" type="slidenum">
              <a:rPr lang="en-US" smtClean="0"/>
              <a:t>‹#›</a:t>
            </a:fld>
            <a:endParaRPr lang="en-US"/>
          </a:p>
        </p:txBody>
      </p:sp>
    </p:spTree>
    <p:extLst>
      <p:ext uri="{BB962C8B-B14F-4D97-AF65-F5344CB8AC3E}">
        <p14:creationId xmlns:p14="http://schemas.microsoft.com/office/powerpoint/2010/main" val="3270701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013C73-CD2D-47C7-A432-D7B778CA5FDD}"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7B21F-0A8E-4189-8887-68E08D414DC9}" type="slidenum">
              <a:rPr lang="en-US" smtClean="0"/>
              <a:t>‹#›</a:t>
            </a:fld>
            <a:endParaRPr lang="en-US"/>
          </a:p>
        </p:txBody>
      </p:sp>
    </p:spTree>
    <p:extLst>
      <p:ext uri="{BB962C8B-B14F-4D97-AF65-F5344CB8AC3E}">
        <p14:creationId xmlns:p14="http://schemas.microsoft.com/office/powerpoint/2010/main" val="1772447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9013C73-CD2D-47C7-A432-D7B778CA5FDD}"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7B21F-0A8E-4189-8887-68E08D414DC9}" type="slidenum">
              <a:rPr lang="en-US" smtClean="0"/>
              <a:t>‹#›</a:t>
            </a:fld>
            <a:endParaRPr lang="en-US"/>
          </a:p>
        </p:txBody>
      </p:sp>
    </p:spTree>
    <p:extLst>
      <p:ext uri="{BB962C8B-B14F-4D97-AF65-F5344CB8AC3E}">
        <p14:creationId xmlns:p14="http://schemas.microsoft.com/office/powerpoint/2010/main" val="3770841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9013C73-CD2D-47C7-A432-D7B778CA5FDD}" type="datetimeFigureOut">
              <a:rPr lang="en-US" smtClean="0"/>
              <a:t>10/22/2019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C7B21F-0A8E-4189-8887-68E08D414DC9}" type="slidenum">
              <a:rPr lang="en-US" smtClean="0"/>
              <a:t>‹#›</a:t>
            </a:fld>
            <a:endParaRPr lang="en-US"/>
          </a:p>
        </p:txBody>
      </p:sp>
    </p:spTree>
    <p:extLst>
      <p:ext uri="{BB962C8B-B14F-4D97-AF65-F5344CB8AC3E}">
        <p14:creationId xmlns:p14="http://schemas.microsoft.com/office/powerpoint/2010/main" val="4226754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9013C73-CD2D-47C7-A432-D7B778CA5FDD}" type="datetimeFigureOut">
              <a:rPr lang="en-US" smtClean="0"/>
              <a:t>10/22/2019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C7B21F-0A8E-4189-8887-68E08D414DC9}" type="slidenum">
              <a:rPr lang="en-US" smtClean="0"/>
              <a:t>‹#›</a:t>
            </a:fld>
            <a:endParaRPr lang="en-US"/>
          </a:p>
        </p:txBody>
      </p:sp>
    </p:spTree>
    <p:extLst>
      <p:ext uri="{BB962C8B-B14F-4D97-AF65-F5344CB8AC3E}">
        <p14:creationId xmlns:p14="http://schemas.microsoft.com/office/powerpoint/2010/main" val="297916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013C73-CD2D-47C7-A432-D7B778CA5FDD}" type="datetimeFigureOut">
              <a:rPr lang="en-US" smtClean="0"/>
              <a:t>10/22/2019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C7B21F-0A8E-4189-8887-68E08D414DC9}" type="slidenum">
              <a:rPr lang="en-US" smtClean="0"/>
              <a:t>‹#›</a:t>
            </a:fld>
            <a:endParaRPr lang="en-US"/>
          </a:p>
        </p:txBody>
      </p:sp>
    </p:spTree>
    <p:extLst>
      <p:ext uri="{BB962C8B-B14F-4D97-AF65-F5344CB8AC3E}">
        <p14:creationId xmlns:p14="http://schemas.microsoft.com/office/powerpoint/2010/main" val="4289329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013C73-CD2D-47C7-A432-D7B778CA5FDD}"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7B21F-0A8E-4189-8887-68E08D414DC9}" type="slidenum">
              <a:rPr lang="en-US" smtClean="0"/>
              <a:t>‹#›</a:t>
            </a:fld>
            <a:endParaRPr lang="en-US"/>
          </a:p>
        </p:txBody>
      </p:sp>
    </p:spTree>
    <p:extLst>
      <p:ext uri="{BB962C8B-B14F-4D97-AF65-F5344CB8AC3E}">
        <p14:creationId xmlns:p14="http://schemas.microsoft.com/office/powerpoint/2010/main" val="3510509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013C73-CD2D-47C7-A432-D7B778CA5FDD}" type="datetimeFigureOut">
              <a:rPr lang="en-US" smtClean="0"/>
              <a:t>10/22/2019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7B21F-0A8E-4189-8887-68E08D414DC9}" type="slidenum">
              <a:rPr lang="en-US" smtClean="0"/>
              <a:t>‹#›</a:t>
            </a:fld>
            <a:endParaRPr lang="en-US"/>
          </a:p>
        </p:txBody>
      </p:sp>
    </p:spTree>
    <p:extLst>
      <p:ext uri="{BB962C8B-B14F-4D97-AF65-F5344CB8AC3E}">
        <p14:creationId xmlns:p14="http://schemas.microsoft.com/office/powerpoint/2010/main" val="249678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013C73-CD2D-47C7-A432-D7B778CA5FDD}"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7B21F-0A8E-4189-8887-68E08D414DC9}" type="slidenum">
              <a:rPr lang="en-US" smtClean="0"/>
              <a:t>‹#›</a:t>
            </a:fld>
            <a:endParaRPr lang="en-US"/>
          </a:p>
        </p:txBody>
      </p:sp>
    </p:spTree>
    <p:extLst>
      <p:ext uri="{BB962C8B-B14F-4D97-AF65-F5344CB8AC3E}">
        <p14:creationId xmlns:p14="http://schemas.microsoft.com/office/powerpoint/2010/main" val="3603948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013C73-CD2D-47C7-A432-D7B778CA5FDD}" type="datetimeFigureOut">
              <a:rPr lang="en-US" smtClean="0"/>
              <a:t>10/22/2019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7B21F-0A8E-4189-8887-68E08D414DC9}" type="slidenum">
              <a:rPr lang="en-US" smtClean="0"/>
              <a:t>‹#›</a:t>
            </a:fld>
            <a:endParaRPr lang="en-US"/>
          </a:p>
        </p:txBody>
      </p:sp>
    </p:spTree>
    <p:extLst>
      <p:ext uri="{BB962C8B-B14F-4D97-AF65-F5344CB8AC3E}">
        <p14:creationId xmlns:p14="http://schemas.microsoft.com/office/powerpoint/2010/main" val="1259270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e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8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013C73-CD2D-47C7-A432-D7B778CA5FDD}" type="datetimeFigureOut">
              <a:rPr lang="en-US" smtClean="0"/>
              <a:t>10/22/2019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C7B21F-0A8E-4189-8887-68E08D414DC9}" type="slidenum">
              <a:rPr lang="en-US" smtClean="0"/>
              <a:t>‹#›</a:t>
            </a:fld>
            <a:endParaRPr lang="en-US"/>
          </a:p>
        </p:txBody>
      </p:sp>
    </p:spTree>
    <p:extLst>
      <p:ext uri="{BB962C8B-B14F-4D97-AF65-F5344CB8AC3E}">
        <p14:creationId xmlns:p14="http://schemas.microsoft.com/office/powerpoint/2010/main" val="1351355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 /><Relationship Id="rId13" Type="http://schemas.openxmlformats.org/officeDocument/2006/relationships/image" Target="../media/image12.png" /><Relationship Id="rId3" Type="http://schemas.openxmlformats.org/officeDocument/2006/relationships/image" Target="../media/image2.png" /><Relationship Id="rId7" Type="http://schemas.openxmlformats.org/officeDocument/2006/relationships/image" Target="../media/image6.png" /><Relationship Id="rId12" Type="http://schemas.openxmlformats.org/officeDocument/2006/relationships/image" Target="../media/image11.png" /><Relationship Id="rId2" Type="http://schemas.openxmlformats.org/officeDocument/2006/relationships/notesSlide" Target="../notesSlides/notesSlide1.xml" /><Relationship Id="rId1" Type="http://schemas.openxmlformats.org/officeDocument/2006/relationships/slideLayout" Target="../slideLayouts/slideLayout7.xml" /><Relationship Id="rId6" Type="http://schemas.openxmlformats.org/officeDocument/2006/relationships/image" Target="../media/image5.png" /><Relationship Id="rId11" Type="http://schemas.openxmlformats.org/officeDocument/2006/relationships/image" Target="../media/image10.png" /><Relationship Id="rId5" Type="http://schemas.openxmlformats.org/officeDocument/2006/relationships/image" Target="../media/image4.png" /><Relationship Id="rId10" Type="http://schemas.openxmlformats.org/officeDocument/2006/relationships/image" Target="../media/image9.png" /><Relationship Id="rId4" Type="http://schemas.openxmlformats.org/officeDocument/2006/relationships/image" Target="../media/image3.png" /><Relationship Id="rId9" Type="http://schemas.openxmlformats.org/officeDocument/2006/relationships/image" Target="../media/image8.png" /><Relationship Id="rId14" Type="http://schemas.openxmlformats.org/officeDocument/2006/relationships/image" Target="../media/image13.png"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notesSlide" Target="../notesSlides/notesSlide5.xml" /><Relationship Id="rId1" Type="http://schemas.openxmlformats.org/officeDocument/2006/relationships/slideLayout" Target="../slideLayouts/slideLayout7.xml" /><Relationship Id="rId4" Type="http://schemas.openxmlformats.org/officeDocument/2006/relationships/image" Target="../media/image15.png" /></Relationships>
</file>

<file path=ppt/slides/_rels/slide7.xml.rels><?xml version="1.0" encoding="UTF-8" standalone="yes"?>
<Relationships xmlns="http://schemas.openxmlformats.org/package/2006/relationships"><Relationship Id="rId3" Type="http://schemas.openxmlformats.org/officeDocument/2006/relationships/image" Target="../media/image16.jpg" /><Relationship Id="rId2" Type="http://schemas.openxmlformats.org/officeDocument/2006/relationships/notesSlide" Target="../notesSlides/notesSlide6.xml"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3" Type="http://schemas.openxmlformats.org/officeDocument/2006/relationships/image" Target="../media/image17.jpg" /><Relationship Id="rId2" Type="http://schemas.openxmlformats.org/officeDocument/2006/relationships/notesSlide" Target="../notesSlides/notesSlide7.xml"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3" Type="http://schemas.openxmlformats.org/officeDocument/2006/relationships/image" Target="../media/image18.jpg" /><Relationship Id="rId2" Type="http://schemas.openxmlformats.org/officeDocument/2006/relationships/notesSlide" Target="../notesSlides/notesSlide9.xml" /><Relationship Id="rId1" Type="http://schemas.openxmlformats.org/officeDocument/2006/relationships/slideLayout" Target="../slideLayouts/slideLayout7.xml" /><Relationship Id="rId6" Type="http://schemas.openxmlformats.org/officeDocument/2006/relationships/image" Target="../media/image21.png" /><Relationship Id="rId5" Type="http://schemas.openxmlformats.org/officeDocument/2006/relationships/image" Target="../media/image20.gif" /><Relationship Id="rId4" Type="http://schemas.openxmlformats.org/officeDocument/2006/relationships/image" Target="../media/image19.jpg" /></Relationships>
</file>

<file path=ppt/slides/_rels/slide11.xml.rels><?xml version="1.0" encoding="UTF-8" standalone="yes"?>
<Relationships xmlns="http://schemas.openxmlformats.org/package/2006/relationships"><Relationship Id="rId3" Type="http://schemas.openxmlformats.org/officeDocument/2006/relationships/image" Target="../media/image22.jpg" /><Relationship Id="rId2" Type="http://schemas.openxmlformats.org/officeDocument/2006/relationships/notesSlide" Target="../notesSlides/notesSlide10.xml" /><Relationship Id="rId1" Type="http://schemas.openxmlformats.org/officeDocument/2006/relationships/slideLayout" Target="../slideLayouts/slideLayout7.xml" /><Relationship Id="rId4" Type="http://schemas.openxmlformats.org/officeDocument/2006/relationships/image" Target="../media/image23.png" /></Relationships>
</file>

<file path=ppt/slides/_rels/slide12.xml.rels><?xml version="1.0" encoding="UTF-8" standalone="yes"?>
<Relationships xmlns="http://schemas.openxmlformats.org/package/2006/relationships"><Relationship Id="rId8" Type="http://schemas.openxmlformats.org/officeDocument/2006/relationships/image" Target="../media/image29.jpeg" /><Relationship Id="rId3" Type="http://schemas.openxmlformats.org/officeDocument/2006/relationships/image" Target="../media/image24.jpg" /><Relationship Id="rId7" Type="http://schemas.openxmlformats.org/officeDocument/2006/relationships/image" Target="../media/image28.png" /><Relationship Id="rId2" Type="http://schemas.openxmlformats.org/officeDocument/2006/relationships/notesSlide" Target="../notesSlides/notesSlide11.xml" /><Relationship Id="rId1" Type="http://schemas.openxmlformats.org/officeDocument/2006/relationships/slideLayout" Target="../slideLayouts/slideLayout7.xml" /><Relationship Id="rId6" Type="http://schemas.openxmlformats.org/officeDocument/2006/relationships/image" Target="../media/image27.png" /><Relationship Id="rId5" Type="http://schemas.openxmlformats.org/officeDocument/2006/relationships/image" Target="../media/image26.jpeg" /><Relationship Id="rId10" Type="http://schemas.openxmlformats.org/officeDocument/2006/relationships/image" Target="../media/image31.png" /><Relationship Id="rId4" Type="http://schemas.openxmlformats.org/officeDocument/2006/relationships/image" Target="../media/image25.png" /><Relationship Id="rId9" Type="http://schemas.openxmlformats.org/officeDocument/2006/relationships/image" Target="../media/image30.png" /></Relationships>
</file>

<file path=ppt/slides/_rels/slide13.xml.rels><?xml version="1.0" encoding="UTF-8" standalone="yes"?>
<Relationships xmlns="http://schemas.openxmlformats.org/package/2006/relationships"><Relationship Id="rId3" Type="http://schemas.openxmlformats.org/officeDocument/2006/relationships/image" Target="../media/image32.png" /><Relationship Id="rId2" Type="http://schemas.openxmlformats.org/officeDocument/2006/relationships/notesSlide" Target="../notesSlides/notesSlide12.xml"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3" Type="http://schemas.openxmlformats.org/officeDocument/2006/relationships/image" Target="../media/image33.jpg" /><Relationship Id="rId2" Type="http://schemas.openxmlformats.org/officeDocument/2006/relationships/notesSlide" Target="../notesSlides/notesSlide13.xml"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8" Type="http://schemas.openxmlformats.org/officeDocument/2006/relationships/image" Target="../media/image39.jpeg" /><Relationship Id="rId3" Type="http://schemas.openxmlformats.org/officeDocument/2006/relationships/image" Target="../media/image34.jpg" /><Relationship Id="rId7" Type="http://schemas.openxmlformats.org/officeDocument/2006/relationships/image" Target="../media/image38.png" /><Relationship Id="rId2" Type="http://schemas.openxmlformats.org/officeDocument/2006/relationships/notesSlide" Target="../notesSlides/notesSlide14.xml" /><Relationship Id="rId1" Type="http://schemas.openxmlformats.org/officeDocument/2006/relationships/slideLayout" Target="../slideLayouts/slideLayout7.xml" /><Relationship Id="rId6" Type="http://schemas.openxmlformats.org/officeDocument/2006/relationships/image" Target="../media/image37.jpeg" /><Relationship Id="rId5" Type="http://schemas.openxmlformats.org/officeDocument/2006/relationships/image" Target="../media/image36.jpeg" /><Relationship Id="rId4" Type="http://schemas.openxmlformats.org/officeDocument/2006/relationships/image" Target="../media/image35.jpg" /></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 /><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62085"/>
          <a:stretch/>
        </p:blipFill>
        <p:spPr>
          <a:xfrm rot="16696348">
            <a:off x="-232201" y="2232725"/>
            <a:ext cx="1796930" cy="1221434"/>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r="23916"/>
          <a:stretch/>
        </p:blipFill>
        <p:spPr>
          <a:xfrm rot="16030543">
            <a:off x="1348916" y="1784161"/>
            <a:ext cx="1919421" cy="2189566"/>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432114">
            <a:off x="2658537" y="2565566"/>
            <a:ext cx="532989" cy="532989"/>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457288">
            <a:off x="2497036" y="1708240"/>
            <a:ext cx="740857" cy="740857"/>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r="62085"/>
          <a:stretch/>
        </p:blipFill>
        <p:spPr>
          <a:xfrm rot="18562358">
            <a:off x="174740" y="2221344"/>
            <a:ext cx="1796930" cy="1221434"/>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r="62085"/>
          <a:stretch/>
        </p:blipFill>
        <p:spPr>
          <a:xfrm rot="16920168">
            <a:off x="625951" y="2230171"/>
            <a:ext cx="1796930" cy="1221434"/>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62085"/>
          <a:stretch/>
        </p:blipFill>
        <p:spPr>
          <a:xfrm rot="18414055">
            <a:off x="1122789" y="1681539"/>
            <a:ext cx="1796930" cy="1221434"/>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457288">
            <a:off x="2264322" y="3158377"/>
            <a:ext cx="740857" cy="740857"/>
          </a:xfrm>
          <a:prstGeom prst="rect">
            <a:avLst/>
          </a:prstGeo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r="62085"/>
          <a:stretch/>
        </p:blipFill>
        <p:spPr>
          <a:xfrm rot="17454298">
            <a:off x="2550903" y="2232725"/>
            <a:ext cx="1796929" cy="1221433"/>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432114">
            <a:off x="3542460" y="3317040"/>
            <a:ext cx="532989" cy="532989"/>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39599" y="135846"/>
            <a:ext cx="2020314" cy="2478913"/>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4537496">
            <a:off x="4659159" y="2162884"/>
            <a:ext cx="1524000" cy="2114475"/>
          </a:xfrm>
          <a:prstGeom prst="rect">
            <a:avLst/>
          </a:prstGeom>
        </p:spPr>
      </p:pic>
      <p:pic>
        <p:nvPicPr>
          <p:cNvPr id="16" name="Picture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48601" y="2128807"/>
            <a:ext cx="1084741" cy="497756"/>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V="1">
            <a:off x="7875714" y="3207797"/>
            <a:ext cx="1084741" cy="577166"/>
          </a:xfrm>
          <a:prstGeom prst="rect">
            <a:avLst/>
          </a:prstGeom>
        </p:spPr>
      </p:pic>
      <p:pic>
        <p:nvPicPr>
          <p:cNvPr id="18" name="Picture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200000">
            <a:off x="7276421" y="2571973"/>
            <a:ext cx="1557027" cy="497756"/>
          </a:xfrm>
          <a:prstGeom prst="rect">
            <a:avLst/>
          </a:prstGeom>
        </p:spPr>
      </p:pic>
      <p:pic>
        <p:nvPicPr>
          <p:cNvPr id="19" name="Picture 18"/>
          <p:cNvPicPr>
            <a:picLocks noChangeAspect="1"/>
          </p:cNvPicPr>
          <p:nvPr/>
        </p:nvPicPr>
        <p:blipFill rotWithShape="1">
          <a:blip r:embed="rId10" cstate="print">
            <a:extLst>
              <a:ext uri="{28A0092B-C50C-407E-A947-70E740481C1C}">
                <a14:useLocalDpi xmlns:a14="http://schemas.microsoft.com/office/drawing/2010/main" val="0"/>
              </a:ext>
            </a:extLst>
          </a:blip>
          <a:srcRect r="12851"/>
          <a:stretch/>
        </p:blipFill>
        <p:spPr>
          <a:xfrm rot="11051820" flipV="1">
            <a:off x="7868453" y="2766445"/>
            <a:ext cx="945345" cy="577166"/>
          </a:xfrm>
          <a:prstGeom prst="rect">
            <a:avLst/>
          </a:prstGeom>
        </p:spPr>
      </p:pic>
      <p:pic>
        <p:nvPicPr>
          <p:cNvPr id="12" name="Picture 11"/>
          <p:cNvPicPr>
            <a:picLocks noChangeAspect="1"/>
          </p:cNvPicPr>
          <p:nvPr/>
        </p:nvPicPr>
        <p:blipFill rotWithShape="1">
          <a:blip r:embed="rId12">
            <a:extLst>
              <a:ext uri="{28A0092B-C50C-407E-A947-70E740481C1C}">
                <a14:useLocalDpi xmlns:a14="http://schemas.microsoft.com/office/drawing/2010/main" val="0"/>
              </a:ext>
            </a:extLst>
          </a:blip>
          <a:srcRect t="39062" r="37383"/>
          <a:stretch/>
        </p:blipFill>
        <p:spPr>
          <a:xfrm rot="18164973">
            <a:off x="5703765" y="2445310"/>
            <a:ext cx="1867717" cy="1360745"/>
          </a:xfrm>
          <a:prstGeom prst="rect">
            <a:avLst/>
          </a:prstGeom>
        </p:spPr>
      </p:pic>
      <p:pic>
        <p:nvPicPr>
          <p:cNvPr id="20" name="Picture 19"/>
          <p:cNvPicPr>
            <a:picLocks noChangeAspect="1"/>
          </p:cNvPicPr>
          <p:nvPr/>
        </p:nvPicPr>
        <p:blipFill rotWithShape="1">
          <a:blip r:embed="rId13">
            <a:extLst>
              <a:ext uri="{28A0092B-C50C-407E-A947-70E740481C1C}">
                <a14:useLocalDpi xmlns:a14="http://schemas.microsoft.com/office/drawing/2010/main" val="0"/>
              </a:ext>
            </a:extLst>
          </a:blip>
          <a:srcRect t="42677" r="39193" b="22313"/>
          <a:stretch/>
        </p:blipFill>
        <p:spPr>
          <a:xfrm rot="16484922">
            <a:off x="6663556" y="2515717"/>
            <a:ext cx="2221418" cy="743055"/>
          </a:xfrm>
          <a:prstGeom prst="rect">
            <a:avLst/>
          </a:prstGeom>
        </p:spPr>
      </p:pic>
      <p:pic>
        <p:nvPicPr>
          <p:cNvPr id="22" name="Picture 21"/>
          <p:cNvPicPr>
            <a:picLocks noChangeAspect="1"/>
          </p:cNvPicPr>
          <p:nvPr/>
        </p:nvPicPr>
        <p:blipFill rotWithShape="1">
          <a:blip r:embed="rId14">
            <a:extLst>
              <a:ext uri="{28A0092B-C50C-407E-A947-70E740481C1C}">
                <a14:useLocalDpi xmlns:a14="http://schemas.microsoft.com/office/drawing/2010/main" val="0"/>
              </a:ext>
            </a:extLst>
          </a:blip>
          <a:srcRect t="10692" r="17002"/>
          <a:stretch/>
        </p:blipFill>
        <p:spPr>
          <a:xfrm rot="19399358">
            <a:off x="6527267" y="1758269"/>
            <a:ext cx="802935" cy="2114123"/>
          </a:xfrm>
          <a:prstGeom prst="rect">
            <a:avLst/>
          </a:prstGeom>
        </p:spPr>
      </p:pic>
      <p:pic>
        <p:nvPicPr>
          <p:cNvPr id="23" name="Picture 22"/>
          <p:cNvPicPr>
            <a:picLocks noChangeAspect="1"/>
          </p:cNvPicPr>
          <p:nvPr/>
        </p:nvPicPr>
        <p:blipFill rotWithShape="1">
          <a:blip r:embed="rId14">
            <a:extLst>
              <a:ext uri="{28A0092B-C50C-407E-A947-70E740481C1C}">
                <a14:useLocalDpi xmlns:a14="http://schemas.microsoft.com/office/drawing/2010/main" val="0"/>
              </a:ext>
            </a:extLst>
          </a:blip>
          <a:srcRect t="10692" r="17002"/>
          <a:stretch/>
        </p:blipFill>
        <p:spPr>
          <a:xfrm rot="21362100">
            <a:off x="7072500" y="1681076"/>
            <a:ext cx="802935" cy="2114123"/>
          </a:xfrm>
          <a:prstGeom prst="rect">
            <a:avLst/>
          </a:prstGeom>
        </p:spPr>
      </p:pic>
      <p:sp>
        <p:nvSpPr>
          <p:cNvPr id="24" name="TextBox 23"/>
          <p:cNvSpPr txBox="1"/>
          <p:nvPr/>
        </p:nvSpPr>
        <p:spPr>
          <a:xfrm>
            <a:off x="381000" y="4045803"/>
            <a:ext cx="8552342" cy="707886"/>
          </a:xfrm>
          <a:prstGeom prst="rect">
            <a:avLst/>
          </a:prstGeom>
          <a:noFill/>
        </p:spPr>
        <p:txBody>
          <a:bodyPr wrap="square" rtlCol="0">
            <a:spAutoFit/>
          </a:bodyPr>
          <a:lstStyle/>
          <a:p>
            <a:pPr algn="ctr"/>
            <a:r>
              <a:rPr lang="en-US" sz="4000" b="1" dirty="0">
                <a:latin typeface="Book Antiqua" pitchFamily="18" charset="0"/>
              </a:rPr>
              <a:t>To dear students.</a:t>
            </a:r>
          </a:p>
        </p:txBody>
      </p:sp>
    </p:spTree>
    <p:extLst>
      <p:ext uri="{BB962C8B-B14F-4D97-AF65-F5344CB8AC3E}">
        <p14:creationId xmlns:p14="http://schemas.microsoft.com/office/powerpoint/2010/main" val="308146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0" fill="hold"/>
                                        <p:tgtEl>
                                          <p:spTgt spid="2"/>
                                        </p:tgtEl>
                                        <p:attrNameLst>
                                          <p:attrName>ppt_w</p:attrName>
                                        </p:attrNameLst>
                                      </p:cBhvr>
                                      <p:tavLst>
                                        <p:tav tm="0">
                                          <p:val>
                                            <p:fltVal val="0"/>
                                          </p:val>
                                        </p:tav>
                                        <p:tav tm="100000">
                                          <p:val>
                                            <p:strVal val="#ppt_w"/>
                                          </p:val>
                                        </p:tav>
                                      </p:tavLst>
                                    </p:anim>
                                    <p:anim calcmode="lin" valueType="num">
                                      <p:cBhvr>
                                        <p:cTn id="8" dur="3000" fill="hold"/>
                                        <p:tgtEl>
                                          <p:spTgt spid="2"/>
                                        </p:tgtEl>
                                        <p:attrNameLst>
                                          <p:attrName>ppt_h</p:attrName>
                                        </p:attrNameLst>
                                      </p:cBhvr>
                                      <p:tavLst>
                                        <p:tav tm="0">
                                          <p:val>
                                            <p:fltVal val="0"/>
                                          </p:val>
                                        </p:tav>
                                        <p:tav tm="100000">
                                          <p:val>
                                            <p:strVal val="#ppt_h"/>
                                          </p:val>
                                        </p:tav>
                                      </p:tavLst>
                                    </p:anim>
                                    <p:anim calcmode="lin" valueType="num">
                                      <p:cBhvr>
                                        <p:cTn id="9" dur="3000" fill="hold"/>
                                        <p:tgtEl>
                                          <p:spTgt spid="2"/>
                                        </p:tgtEl>
                                        <p:attrNameLst>
                                          <p:attrName>style.rotation</p:attrName>
                                        </p:attrNameLst>
                                      </p:cBhvr>
                                      <p:tavLst>
                                        <p:tav tm="0">
                                          <p:val>
                                            <p:fltVal val="360"/>
                                          </p:val>
                                        </p:tav>
                                        <p:tav tm="100000">
                                          <p:val>
                                            <p:fltVal val="0"/>
                                          </p:val>
                                        </p:tav>
                                      </p:tavLst>
                                    </p:anim>
                                    <p:animEffect transition="in" filter="fade">
                                      <p:cBhvr>
                                        <p:cTn id="10" dur="3000"/>
                                        <p:tgtEl>
                                          <p:spTgt spid="2"/>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3000" fill="hold"/>
                                        <p:tgtEl>
                                          <p:spTgt spid="3"/>
                                        </p:tgtEl>
                                        <p:attrNameLst>
                                          <p:attrName>ppt_w</p:attrName>
                                        </p:attrNameLst>
                                      </p:cBhvr>
                                      <p:tavLst>
                                        <p:tav tm="0">
                                          <p:val>
                                            <p:fltVal val="0"/>
                                          </p:val>
                                        </p:tav>
                                        <p:tav tm="100000">
                                          <p:val>
                                            <p:strVal val="#ppt_w"/>
                                          </p:val>
                                        </p:tav>
                                      </p:tavLst>
                                    </p:anim>
                                    <p:anim calcmode="lin" valueType="num">
                                      <p:cBhvr>
                                        <p:cTn id="14" dur="3000" fill="hold"/>
                                        <p:tgtEl>
                                          <p:spTgt spid="3"/>
                                        </p:tgtEl>
                                        <p:attrNameLst>
                                          <p:attrName>ppt_h</p:attrName>
                                        </p:attrNameLst>
                                      </p:cBhvr>
                                      <p:tavLst>
                                        <p:tav tm="0">
                                          <p:val>
                                            <p:fltVal val="0"/>
                                          </p:val>
                                        </p:tav>
                                        <p:tav tm="100000">
                                          <p:val>
                                            <p:strVal val="#ppt_h"/>
                                          </p:val>
                                        </p:tav>
                                      </p:tavLst>
                                    </p:anim>
                                    <p:anim calcmode="lin" valueType="num">
                                      <p:cBhvr>
                                        <p:cTn id="15" dur="3000" fill="hold"/>
                                        <p:tgtEl>
                                          <p:spTgt spid="3"/>
                                        </p:tgtEl>
                                        <p:attrNameLst>
                                          <p:attrName>style.rotation</p:attrName>
                                        </p:attrNameLst>
                                      </p:cBhvr>
                                      <p:tavLst>
                                        <p:tav tm="0">
                                          <p:val>
                                            <p:fltVal val="360"/>
                                          </p:val>
                                        </p:tav>
                                        <p:tav tm="100000">
                                          <p:val>
                                            <p:fltVal val="0"/>
                                          </p:val>
                                        </p:tav>
                                      </p:tavLst>
                                    </p:anim>
                                    <p:animEffect transition="in" filter="fade">
                                      <p:cBhvr>
                                        <p:cTn id="16" dur="3000"/>
                                        <p:tgtEl>
                                          <p:spTgt spid="3"/>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3000" fill="hold"/>
                                        <p:tgtEl>
                                          <p:spTgt spid="4"/>
                                        </p:tgtEl>
                                        <p:attrNameLst>
                                          <p:attrName>ppt_w</p:attrName>
                                        </p:attrNameLst>
                                      </p:cBhvr>
                                      <p:tavLst>
                                        <p:tav tm="0">
                                          <p:val>
                                            <p:fltVal val="0"/>
                                          </p:val>
                                        </p:tav>
                                        <p:tav tm="100000">
                                          <p:val>
                                            <p:strVal val="#ppt_w"/>
                                          </p:val>
                                        </p:tav>
                                      </p:tavLst>
                                    </p:anim>
                                    <p:anim calcmode="lin" valueType="num">
                                      <p:cBhvr>
                                        <p:cTn id="20" dur="3000" fill="hold"/>
                                        <p:tgtEl>
                                          <p:spTgt spid="4"/>
                                        </p:tgtEl>
                                        <p:attrNameLst>
                                          <p:attrName>ppt_h</p:attrName>
                                        </p:attrNameLst>
                                      </p:cBhvr>
                                      <p:tavLst>
                                        <p:tav tm="0">
                                          <p:val>
                                            <p:fltVal val="0"/>
                                          </p:val>
                                        </p:tav>
                                        <p:tav tm="100000">
                                          <p:val>
                                            <p:strVal val="#ppt_h"/>
                                          </p:val>
                                        </p:tav>
                                      </p:tavLst>
                                    </p:anim>
                                    <p:anim calcmode="lin" valueType="num">
                                      <p:cBhvr>
                                        <p:cTn id="21" dur="3000" fill="hold"/>
                                        <p:tgtEl>
                                          <p:spTgt spid="4"/>
                                        </p:tgtEl>
                                        <p:attrNameLst>
                                          <p:attrName>style.rotation</p:attrName>
                                        </p:attrNameLst>
                                      </p:cBhvr>
                                      <p:tavLst>
                                        <p:tav tm="0">
                                          <p:val>
                                            <p:fltVal val="360"/>
                                          </p:val>
                                        </p:tav>
                                        <p:tav tm="100000">
                                          <p:val>
                                            <p:fltVal val="0"/>
                                          </p:val>
                                        </p:tav>
                                      </p:tavLst>
                                    </p:anim>
                                    <p:animEffect transition="in" filter="fade">
                                      <p:cBhvr>
                                        <p:cTn id="22" dur="3000"/>
                                        <p:tgtEl>
                                          <p:spTgt spid="4"/>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3000" fill="hold"/>
                                        <p:tgtEl>
                                          <p:spTgt spid="5"/>
                                        </p:tgtEl>
                                        <p:attrNameLst>
                                          <p:attrName>ppt_w</p:attrName>
                                        </p:attrNameLst>
                                      </p:cBhvr>
                                      <p:tavLst>
                                        <p:tav tm="0">
                                          <p:val>
                                            <p:fltVal val="0"/>
                                          </p:val>
                                        </p:tav>
                                        <p:tav tm="100000">
                                          <p:val>
                                            <p:strVal val="#ppt_w"/>
                                          </p:val>
                                        </p:tav>
                                      </p:tavLst>
                                    </p:anim>
                                    <p:anim calcmode="lin" valueType="num">
                                      <p:cBhvr>
                                        <p:cTn id="26" dur="3000" fill="hold"/>
                                        <p:tgtEl>
                                          <p:spTgt spid="5"/>
                                        </p:tgtEl>
                                        <p:attrNameLst>
                                          <p:attrName>ppt_h</p:attrName>
                                        </p:attrNameLst>
                                      </p:cBhvr>
                                      <p:tavLst>
                                        <p:tav tm="0">
                                          <p:val>
                                            <p:fltVal val="0"/>
                                          </p:val>
                                        </p:tav>
                                        <p:tav tm="100000">
                                          <p:val>
                                            <p:strVal val="#ppt_h"/>
                                          </p:val>
                                        </p:tav>
                                      </p:tavLst>
                                    </p:anim>
                                    <p:anim calcmode="lin" valueType="num">
                                      <p:cBhvr>
                                        <p:cTn id="27" dur="3000" fill="hold"/>
                                        <p:tgtEl>
                                          <p:spTgt spid="5"/>
                                        </p:tgtEl>
                                        <p:attrNameLst>
                                          <p:attrName>style.rotation</p:attrName>
                                        </p:attrNameLst>
                                      </p:cBhvr>
                                      <p:tavLst>
                                        <p:tav tm="0">
                                          <p:val>
                                            <p:fltVal val="360"/>
                                          </p:val>
                                        </p:tav>
                                        <p:tav tm="100000">
                                          <p:val>
                                            <p:fltVal val="0"/>
                                          </p:val>
                                        </p:tav>
                                      </p:tavLst>
                                    </p:anim>
                                    <p:animEffect transition="in" filter="fade">
                                      <p:cBhvr>
                                        <p:cTn id="28" dur="3000"/>
                                        <p:tgtEl>
                                          <p:spTgt spid="5"/>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3000" fill="hold"/>
                                        <p:tgtEl>
                                          <p:spTgt spid="6"/>
                                        </p:tgtEl>
                                        <p:attrNameLst>
                                          <p:attrName>ppt_w</p:attrName>
                                        </p:attrNameLst>
                                      </p:cBhvr>
                                      <p:tavLst>
                                        <p:tav tm="0">
                                          <p:val>
                                            <p:fltVal val="0"/>
                                          </p:val>
                                        </p:tav>
                                        <p:tav tm="100000">
                                          <p:val>
                                            <p:strVal val="#ppt_w"/>
                                          </p:val>
                                        </p:tav>
                                      </p:tavLst>
                                    </p:anim>
                                    <p:anim calcmode="lin" valueType="num">
                                      <p:cBhvr>
                                        <p:cTn id="32" dur="3000" fill="hold"/>
                                        <p:tgtEl>
                                          <p:spTgt spid="6"/>
                                        </p:tgtEl>
                                        <p:attrNameLst>
                                          <p:attrName>ppt_h</p:attrName>
                                        </p:attrNameLst>
                                      </p:cBhvr>
                                      <p:tavLst>
                                        <p:tav tm="0">
                                          <p:val>
                                            <p:fltVal val="0"/>
                                          </p:val>
                                        </p:tav>
                                        <p:tav tm="100000">
                                          <p:val>
                                            <p:strVal val="#ppt_h"/>
                                          </p:val>
                                        </p:tav>
                                      </p:tavLst>
                                    </p:anim>
                                    <p:anim calcmode="lin" valueType="num">
                                      <p:cBhvr>
                                        <p:cTn id="33" dur="3000" fill="hold"/>
                                        <p:tgtEl>
                                          <p:spTgt spid="6"/>
                                        </p:tgtEl>
                                        <p:attrNameLst>
                                          <p:attrName>style.rotation</p:attrName>
                                        </p:attrNameLst>
                                      </p:cBhvr>
                                      <p:tavLst>
                                        <p:tav tm="0">
                                          <p:val>
                                            <p:fltVal val="360"/>
                                          </p:val>
                                        </p:tav>
                                        <p:tav tm="100000">
                                          <p:val>
                                            <p:fltVal val="0"/>
                                          </p:val>
                                        </p:tav>
                                      </p:tavLst>
                                    </p:anim>
                                    <p:animEffect transition="in" filter="fade">
                                      <p:cBhvr>
                                        <p:cTn id="34" dur="3000"/>
                                        <p:tgtEl>
                                          <p:spTgt spid="6"/>
                                        </p:tgtEl>
                                      </p:cBhvr>
                                    </p:animEffect>
                                  </p:childTnLst>
                                </p:cTn>
                              </p:par>
                              <p:par>
                                <p:cTn id="35" presetID="49" presetClass="entr" presetSubtype="0" decel="10000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3000" fill="hold"/>
                                        <p:tgtEl>
                                          <p:spTgt spid="7"/>
                                        </p:tgtEl>
                                        <p:attrNameLst>
                                          <p:attrName>ppt_w</p:attrName>
                                        </p:attrNameLst>
                                      </p:cBhvr>
                                      <p:tavLst>
                                        <p:tav tm="0">
                                          <p:val>
                                            <p:fltVal val="0"/>
                                          </p:val>
                                        </p:tav>
                                        <p:tav tm="100000">
                                          <p:val>
                                            <p:strVal val="#ppt_w"/>
                                          </p:val>
                                        </p:tav>
                                      </p:tavLst>
                                    </p:anim>
                                    <p:anim calcmode="lin" valueType="num">
                                      <p:cBhvr>
                                        <p:cTn id="38" dur="3000" fill="hold"/>
                                        <p:tgtEl>
                                          <p:spTgt spid="7"/>
                                        </p:tgtEl>
                                        <p:attrNameLst>
                                          <p:attrName>ppt_h</p:attrName>
                                        </p:attrNameLst>
                                      </p:cBhvr>
                                      <p:tavLst>
                                        <p:tav tm="0">
                                          <p:val>
                                            <p:fltVal val="0"/>
                                          </p:val>
                                        </p:tav>
                                        <p:tav tm="100000">
                                          <p:val>
                                            <p:strVal val="#ppt_h"/>
                                          </p:val>
                                        </p:tav>
                                      </p:tavLst>
                                    </p:anim>
                                    <p:anim calcmode="lin" valueType="num">
                                      <p:cBhvr>
                                        <p:cTn id="39" dur="3000" fill="hold"/>
                                        <p:tgtEl>
                                          <p:spTgt spid="7"/>
                                        </p:tgtEl>
                                        <p:attrNameLst>
                                          <p:attrName>style.rotation</p:attrName>
                                        </p:attrNameLst>
                                      </p:cBhvr>
                                      <p:tavLst>
                                        <p:tav tm="0">
                                          <p:val>
                                            <p:fltVal val="360"/>
                                          </p:val>
                                        </p:tav>
                                        <p:tav tm="100000">
                                          <p:val>
                                            <p:fltVal val="0"/>
                                          </p:val>
                                        </p:tav>
                                      </p:tavLst>
                                    </p:anim>
                                    <p:animEffect transition="in" filter="fade">
                                      <p:cBhvr>
                                        <p:cTn id="40" dur="3000"/>
                                        <p:tgtEl>
                                          <p:spTgt spid="7"/>
                                        </p:tgtEl>
                                      </p:cBhvr>
                                    </p:animEffect>
                                  </p:childTnLst>
                                </p:cTn>
                              </p:par>
                              <p:par>
                                <p:cTn id="41" presetID="49" presetClass="entr" presetSubtype="0" decel="10000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3000" fill="hold"/>
                                        <p:tgtEl>
                                          <p:spTgt spid="8"/>
                                        </p:tgtEl>
                                        <p:attrNameLst>
                                          <p:attrName>ppt_w</p:attrName>
                                        </p:attrNameLst>
                                      </p:cBhvr>
                                      <p:tavLst>
                                        <p:tav tm="0">
                                          <p:val>
                                            <p:fltVal val="0"/>
                                          </p:val>
                                        </p:tav>
                                        <p:tav tm="100000">
                                          <p:val>
                                            <p:strVal val="#ppt_w"/>
                                          </p:val>
                                        </p:tav>
                                      </p:tavLst>
                                    </p:anim>
                                    <p:anim calcmode="lin" valueType="num">
                                      <p:cBhvr>
                                        <p:cTn id="44" dur="3000" fill="hold"/>
                                        <p:tgtEl>
                                          <p:spTgt spid="8"/>
                                        </p:tgtEl>
                                        <p:attrNameLst>
                                          <p:attrName>ppt_h</p:attrName>
                                        </p:attrNameLst>
                                      </p:cBhvr>
                                      <p:tavLst>
                                        <p:tav tm="0">
                                          <p:val>
                                            <p:fltVal val="0"/>
                                          </p:val>
                                        </p:tav>
                                        <p:tav tm="100000">
                                          <p:val>
                                            <p:strVal val="#ppt_h"/>
                                          </p:val>
                                        </p:tav>
                                      </p:tavLst>
                                    </p:anim>
                                    <p:anim calcmode="lin" valueType="num">
                                      <p:cBhvr>
                                        <p:cTn id="45" dur="3000" fill="hold"/>
                                        <p:tgtEl>
                                          <p:spTgt spid="8"/>
                                        </p:tgtEl>
                                        <p:attrNameLst>
                                          <p:attrName>style.rotation</p:attrName>
                                        </p:attrNameLst>
                                      </p:cBhvr>
                                      <p:tavLst>
                                        <p:tav tm="0">
                                          <p:val>
                                            <p:fltVal val="360"/>
                                          </p:val>
                                        </p:tav>
                                        <p:tav tm="100000">
                                          <p:val>
                                            <p:fltVal val="0"/>
                                          </p:val>
                                        </p:tav>
                                      </p:tavLst>
                                    </p:anim>
                                    <p:animEffect transition="in" filter="fade">
                                      <p:cBhvr>
                                        <p:cTn id="46" dur="3000"/>
                                        <p:tgtEl>
                                          <p:spTgt spid="8"/>
                                        </p:tgtEl>
                                      </p:cBhvr>
                                    </p:animEffect>
                                  </p:childTnLst>
                                </p:cTn>
                              </p:par>
                              <p:par>
                                <p:cTn id="47" presetID="49" presetClass="entr" presetSubtype="0" decel="10000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3000" fill="hold"/>
                                        <p:tgtEl>
                                          <p:spTgt spid="9"/>
                                        </p:tgtEl>
                                        <p:attrNameLst>
                                          <p:attrName>ppt_w</p:attrName>
                                        </p:attrNameLst>
                                      </p:cBhvr>
                                      <p:tavLst>
                                        <p:tav tm="0">
                                          <p:val>
                                            <p:fltVal val="0"/>
                                          </p:val>
                                        </p:tav>
                                        <p:tav tm="100000">
                                          <p:val>
                                            <p:strVal val="#ppt_w"/>
                                          </p:val>
                                        </p:tav>
                                      </p:tavLst>
                                    </p:anim>
                                    <p:anim calcmode="lin" valueType="num">
                                      <p:cBhvr>
                                        <p:cTn id="50" dur="3000" fill="hold"/>
                                        <p:tgtEl>
                                          <p:spTgt spid="9"/>
                                        </p:tgtEl>
                                        <p:attrNameLst>
                                          <p:attrName>ppt_h</p:attrName>
                                        </p:attrNameLst>
                                      </p:cBhvr>
                                      <p:tavLst>
                                        <p:tav tm="0">
                                          <p:val>
                                            <p:fltVal val="0"/>
                                          </p:val>
                                        </p:tav>
                                        <p:tav tm="100000">
                                          <p:val>
                                            <p:strVal val="#ppt_h"/>
                                          </p:val>
                                        </p:tav>
                                      </p:tavLst>
                                    </p:anim>
                                    <p:anim calcmode="lin" valueType="num">
                                      <p:cBhvr>
                                        <p:cTn id="51" dur="3000" fill="hold"/>
                                        <p:tgtEl>
                                          <p:spTgt spid="9"/>
                                        </p:tgtEl>
                                        <p:attrNameLst>
                                          <p:attrName>style.rotation</p:attrName>
                                        </p:attrNameLst>
                                      </p:cBhvr>
                                      <p:tavLst>
                                        <p:tav tm="0">
                                          <p:val>
                                            <p:fltVal val="360"/>
                                          </p:val>
                                        </p:tav>
                                        <p:tav tm="100000">
                                          <p:val>
                                            <p:fltVal val="0"/>
                                          </p:val>
                                        </p:tav>
                                      </p:tavLst>
                                    </p:anim>
                                    <p:animEffect transition="in" filter="fade">
                                      <p:cBhvr>
                                        <p:cTn id="52" dur="3000"/>
                                        <p:tgtEl>
                                          <p:spTgt spid="9"/>
                                        </p:tgtEl>
                                      </p:cBhvr>
                                    </p:animEffect>
                                  </p:childTnLst>
                                </p:cTn>
                              </p:par>
                              <p:par>
                                <p:cTn id="53" presetID="49" presetClass="entr" presetSubtype="0" decel="10000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3000" fill="hold"/>
                                        <p:tgtEl>
                                          <p:spTgt spid="10"/>
                                        </p:tgtEl>
                                        <p:attrNameLst>
                                          <p:attrName>ppt_w</p:attrName>
                                        </p:attrNameLst>
                                      </p:cBhvr>
                                      <p:tavLst>
                                        <p:tav tm="0">
                                          <p:val>
                                            <p:fltVal val="0"/>
                                          </p:val>
                                        </p:tav>
                                        <p:tav tm="100000">
                                          <p:val>
                                            <p:strVal val="#ppt_w"/>
                                          </p:val>
                                        </p:tav>
                                      </p:tavLst>
                                    </p:anim>
                                    <p:anim calcmode="lin" valueType="num">
                                      <p:cBhvr>
                                        <p:cTn id="56" dur="3000" fill="hold"/>
                                        <p:tgtEl>
                                          <p:spTgt spid="10"/>
                                        </p:tgtEl>
                                        <p:attrNameLst>
                                          <p:attrName>ppt_h</p:attrName>
                                        </p:attrNameLst>
                                      </p:cBhvr>
                                      <p:tavLst>
                                        <p:tav tm="0">
                                          <p:val>
                                            <p:fltVal val="0"/>
                                          </p:val>
                                        </p:tav>
                                        <p:tav tm="100000">
                                          <p:val>
                                            <p:strVal val="#ppt_h"/>
                                          </p:val>
                                        </p:tav>
                                      </p:tavLst>
                                    </p:anim>
                                    <p:anim calcmode="lin" valueType="num">
                                      <p:cBhvr>
                                        <p:cTn id="57" dur="3000" fill="hold"/>
                                        <p:tgtEl>
                                          <p:spTgt spid="10"/>
                                        </p:tgtEl>
                                        <p:attrNameLst>
                                          <p:attrName>style.rotation</p:attrName>
                                        </p:attrNameLst>
                                      </p:cBhvr>
                                      <p:tavLst>
                                        <p:tav tm="0">
                                          <p:val>
                                            <p:fltVal val="360"/>
                                          </p:val>
                                        </p:tav>
                                        <p:tav tm="100000">
                                          <p:val>
                                            <p:fltVal val="0"/>
                                          </p:val>
                                        </p:tav>
                                      </p:tavLst>
                                    </p:anim>
                                    <p:animEffect transition="in" filter="fade">
                                      <p:cBhvr>
                                        <p:cTn id="58" dur="3000"/>
                                        <p:tgtEl>
                                          <p:spTgt spid="10"/>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3000" fill="hold"/>
                                        <p:tgtEl>
                                          <p:spTgt spid="11"/>
                                        </p:tgtEl>
                                        <p:attrNameLst>
                                          <p:attrName>ppt_w</p:attrName>
                                        </p:attrNameLst>
                                      </p:cBhvr>
                                      <p:tavLst>
                                        <p:tav tm="0">
                                          <p:val>
                                            <p:fltVal val="0"/>
                                          </p:val>
                                        </p:tav>
                                        <p:tav tm="100000">
                                          <p:val>
                                            <p:strVal val="#ppt_w"/>
                                          </p:val>
                                        </p:tav>
                                      </p:tavLst>
                                    </p:anim>
                                    <p:anim calcmode="lin" valueType="num">
                                      <p:cBhvr>
                                        <p:cTn id="62" dur="3000" fill="hold"/>
                                        <p:tgtEl>
                                          <p:spTgt spid="11"/>
                                        </p:tgtEl>
                                        <p:attrNameLst>
                                          <p:attrName>ppt_h</p:attrName>
                                        </p:attrNameLst>
                                      </p:cBhvr>
                                      <p:tavLst>
                                        <p:tav tm="0">
                                          <p:val>
                                            <p:fltVal val="0"/>
                                          </p:val>
                                        </p:tav>
                                        <p:tav tm="100000">
                                          <p:val>
                                            <p:strVal val="#ppt_h"/>
                                          </p:val>
                                        </p:tav>
                                      </p:tavLst>
                                    </p:anim>
                                    <p:anim calcmode="lin" valueType="num">
                                      <p:cBhvr>
                                        <p:cTn id="63" dur="3000" fill="hold"/>
                                        <p:tgtEl>
                                          <p:spTgt spid="11"/>
                                        </p:tgtEl>
                                        <p:attrNameLst>
                                          <p:attrName>style.rotation</p:attrName>
                                        </p:attrNameLst>
                                      </p:cBhvr>
                                      <p:tavLst>
                                        <p:tav tm="0">
                                          <p:val>
                                            <p:fltVal val="360"/>
                                          </p:val>
                                        </p:tav>
                                        <p:tav tm="100000">
                                          <p:val>
                                            <p:fltVal val="0"/>
                                          </p:val>
                                        </p:tav>
                                      </p:tavLst>
                                    </p:anim>
                                    <p:animEffect transition="in" filter="fade">
                                      <p:cBhvr>
                                        <p:cTn id="64" dur="3000"/>
                                        <p:tgtEl>
                                          <p:spTgt spid="11"/>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3000" fill="hold"/>
                                        <p:tgtEl>
                                          <p:spTgt spid="14"/>
                                        </p:tgtEl>
                                        <p:attrNameLst>
                                          <p:attrName>ppt_w</p:attrName>
                                        </p:attrNameLst>
                                      </p:cBhvr>
                                      <p:tavLst>
                                        <p:tav tm="0">
                                          <p:val>
                                            <p:fltVal val="0"/>
                                          </p:val>
                                        </p:tav>
                                        <p:tav tm="100000">
                                          <p:val>
                                            <p:strVal val="#ppt_w"/>
                                          </p:val>
                                        </p:tav>
                                      </p:tavLst>
                                    </p:anim>
                                    <p:anim calcmode="lin" valueType="num">
                                      <p:cBhvr>
                                        <p:cTn id="68" dur="3000" fill="hold"/>
                                        <p:tgtEl>
                                          <p:spTgt spid="14"/>
                                        </p:tgtEl>
                                        <p:attrNameLst>
                                          <p:attrName>ppt_h</p:attrName>
                                        </p:attrNameLst>
                                      </p:cBhvr>
                                      <p:tavLst>
                                        <p:tav tm="0">
                                          <p:val>
                                            <p:fltVal val="0"/>
                                          </p:val>
                                        </p:tav>
                                        <p:tav tm="100000">
                                          <p:val>
                                            <p:strVal val="#ppt_h"/>
                                          </p:val>
                                        </p:tav>
                                      </p:tavLst>
                                    </p:anim>
                                    <p:anim calcmode="lin" valueType="num">
                                      <p:cBhvr>
                                        <p:cTn id="69" dur="3000" fill="hold"/>
                                        <p:tgtEl>
                                          <p:spTgt spid="14"/>
                                        </p:tgtEl>
                                        <p:attrNameLst>
                                          <p:attrName>style.rotation</p:attrName>
                                        </p:attrNameLst>
                                      </p:cBhvr>
                                      <p:tavLst>
                                        <p:tav tm="0">
                                          <p:val>
                                            <p:fltVal val="360"/>
                                          </p:val>
                                        </p:tav>
                                        <p:tav tm="100000">
                                          <p:val>
                                            <p:fltVal val="0"/>
                                          </p:val>
                                        </p:tav>
                                      </p:tavLst>
                                    </p:anim>
                                    <p:animEffect transition="in" filter="fade">
                                      <p:cBhvr>
                                        <p:cTn id="70" dur="3000"/>
                                        <p:tgtEl>
                                          <p:spTgt spid="14"/>
                                        </p:tgtEl>
                                      </p:cBhvr>
                                    </p:animEffect>
                                  </p:childTnLst>
                                </p:cTn>
                              </p:par>
                              <p:par>
                                <p:cTn id="71" presetID="49" presetClass="entr" presetSubtype="0" decel="100000" fill="hold"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3000" fill="hold"/>
                                        <p:tgtEl>
                                          <p:spTgt spid="15"/>
                                        </p:tgtEl>
                                        <p:attrNameLst>
                                          <p:attrName>ppt_w</p:attrName>
                                        </p:attrNameLst>
                                      </p:cBhvr>
                                      <p:tavLst>
                                        <p:tav tm="0">
                                          <p:val>
                                            <p:fltVal val="0"/>
                                          </p:val>
                                        </p:tav>
                                        <p:tav tm="100000">
                                          <p:val>
                                            <p:strVal val="#ppt_w"/>
                                          </p:val>
                                        </p:tav>
                                      </p:tavLst>
                                    </p:anim>
                                    <p:anim calcmode="lin" valueType="num">
                                      <p:cBhvr>
                                        <p:cTn id="74" dur="3000" fill="hold"/>
                                        <p:tgtEl>
                                          <p:spTgt spid="15"/>
                                        </p:tgtEl>
                                        <p:attrNameLst>
                                          <p:attrName>ppt_h</p:attrName>
                                        </p:attrNameLst>
                                      </p:cBhvr>
                                      <p:tavLst>
                                        <p:tav tm="0">
                                          <p:val>
                                            <p:fltVal val="0"/>
                                          </p:val>
                                        </p:tav>
                                        <p:tav tm="100000">
                                          <p:val>
                                            <p:strVal val="#ppt_h"/>
                                          </p:val>
                                        </p:tav>
                                      </p:tavLst>
                                    </p:anim>
                                    <p:anim calcmode="lin" valueType="num">
                                      <p:cBhvr>
                                        <p:cTn id="75" dur="3000" fill="hold"/>
                                        <p:tgtEl>
                                          <p:spTgt spid="15"/>
                                        </p:tgtEl>
                                        <p:attrNameLst>
                                          <p:attrName>style.rotation</p:attrName>
                                        </p:attrNameLst>
                                      </p:cBhvr>
                                      <p:tavLst>
                                        <p:tav tm="0">
                                          <p:val>
                                            <p:fltVal val="360"/>
                                          </p:val>
                                        </p:tav>
                                        <p:tav tm="100000">
                                          <p:val>
                                            <p:fltVal val="0"/>
                                          </p:val>
                                        </p:tav>
                                      </p:tavLst>
                                    </p:anim>
                                    <p:animEffect transition="in" filter="fade">
                                      <p:cBhvr>
                                        <p:cTn id="76" dur="3000"/>
                                        <p:tgtEl>
                                          <p:spTgt spid="15"/>
                                        </p:tgtEl>
                                      </p:cBhvr>
                                    </p:animEffect>
                                  </p:childTnLst>
                                </p:cTn>
                              </p:par>
                              <p:par>
                                <p:cTn id="77" presetID="49" presetClass="entr" presetSubtype="0" decel="100000" fill="hold" nodeType="with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3000" fill="hold"/>
                                        <p:tgtEl>
                                          <p:spTgt spid="16"/>
                                        </p:tgtEl>
                                        <p:attrNameLst>
                                          <p:attrName>ppt_w</p:attrName>
                                        </p:attrNameLst>
                                      </p:cBhvr>
                                      <p:tavLst>
                                        <p:tav tm="0">
                                          <p:val>
                                            <p:fltVal val="0"/>
                                          </p:val>
                                        </p:tav>
                                        <p:tav tm="100000">
                                          <p:val>
                                            <p:strVal val="#ppt_w"/>
                                          </p:val>
                                        </p:tav>
                                      </p:tavLst>
                                    </p:anim>
                                    <p:anim calcmode="lin" valueType="num">
                                      <p:cBhvr>
                                        <p:cTn id="80" dur="3000" fill="hold"/>
                                        <p:tgtEl>
                                          <p:spTgt spid="16"/>
                                        </p:tgtEl>
                                        <p:attrNameLst>
                                          <p:attrName>ppt_h</p:attrName>
                                        </p:attrNameLst>
                                      </p:cBhvr>
                                      <p:tavLst>
                                        <p:tav tm="0">
                                          <p:val>
                                            <p:fltVal val="0"/>
                                          </p:val>
                                        </p:tav>
                                        <p:tav tm="100000">
                                          <p:val>
                                            <p:strVal val="#ppt_h"/>
                                          </p:val>
                                        </p:tav>
                                      </p:tavLst>
                                    </p:anim>
                                    <p:anim calcmode="lin" valueType="num">
                                      <p:cBhvr>
                                        <p:cTn id="81" dur="3000" fill="hold"/>
                                        <p:tgtEl>
                                          <p:spTgt spid="16"/>
                                        </p:tgtEl>
                                        <p:attrNameLst>
                                          <p:attrName>style.rotation</p:attrName>
                                        </p:attrNameLst>
                                      </p:cBhvr>
                                      <p:tavLst>
                                        <p:tav tm="0">
                                          <p:val>
                                            <p:fltVal val="360"/>
                                          </p:val>
                                        </p:tav>
                                        <p:tav tm="100000">
                                          <p:val>
                                            <p:fltVal val="0"/>
                                          </p:val>
                                        </p:tav>
                                      </p:tavLst>
                                    </p:anim>
                                    <p:animEffect transition="in" filter="fade">
                                      <p:cBhvr>
                                        <p:cTn id="82" dur="3000"/>
                                        <p:tgtEl>
                                          <p:spTgt spid="16"/>
                                        </p:tgtEl>
                                      </p:cBhvr>
                                    </p:animEffect>
                                  </p:childTnLst>
                                </p:cTn>
                              </p:par>
                              <p:par>
                                <p:cTn id="83" presetID="49" presetClass="entr" presetSubtype="0" decel="100000" fill="hold" nodeType="withEffect">
                                  <p:stCondLst>
                                    <p:cond delay="0"/>
                                  </p:stCondLst>
                                  <p:childTnLst>
                                    <p:set>
                                      <p:cBhvr>
                                        <p:cTn id="84" dur="1" fill="hold">
                                          <p:stCondLst>
                                            <p:cond delay="0"/>
                                          </p:stCondLst>
                                        </p:cTn>
                                        <p:tgtEl>
                                          <p:spTgt spid="17"/>
                                        </p:tgtEl>
                                        <p:attrNameLst>
                                          <p:attrName>style.visibility</p:attrName>
                                        </p:attrNameLst>
                                      </p:cBhvr>
                                      <p:to>
                                        <p:strVal val="visible"/>
                                      </p:to>
                                    </p:set>
                                    <p:anim calcmode="lin" valueType="num">
                                      <p:cBhvr>
                                        <p:cTn id="85" dur="3000" fill="hold"/>
                                        <p:tgtEl>
                                          <p:spTgt spid="17"/>
                                        </p:tgtEl>
                                        <p:attrNameLst>
                                          <p:attrName>ppt_w</p:attrName>
                                        </p:attrNameLst>
                                      </p:cBhvr>
                                      <p:tavLst>
                                        <p:tav tm="0">
                                          <p:val>
                                            <p:fltVal val="0"/>
                                          </p:val>
                                        </p:tav>
                                        <p:tav tm="100000">
                                          <p:val>
                                            <p:strVal val="#ppt_w"/>
                                          </p:val>
                                        </p:tav>
                                      </p:tavLst>
                                    </p:anim>
                                    <p:anim calcmode="lin" valueType="num">
                                      <p:cBhvr>
                                        <p:cTn id="86" dur="3000" fill="hold"/>
                                        <p:tgtEl>
                                          <p:spTgt spid="17"/>
                                        </p:tgtEl>
                                        <p:attrNameLst>
                                          <p:attrName>ppt_h</p:attrName>
                                        </p:attrNameLst>
                                      </p:cBhvr>
                                      <p:tavLst>
                                        <p:tav tm="0">
                                          <p:val>
                                            <p:fltVal val="0"/>
                                          </p:val>
                                        </p:tav>
                                        <p:tav tm="100000">
                                          <p:val>
                                            <p:strVal val="#ppt_h"/>
                                          </p:val>
                                        </p:tav>
                                      </p:tavLst>
                                    </p:anim>
                                    <p:anim calcmode="lin" valueType="num">
                                      <p:cBhvr>
                                        <p:cTn id="87" dur="3000" fill="hold"/>
                                        <p:tgtEl>
                                          <p:spTgt spid="17"/>
                                        </p:tgtEl>
                                        <p:attrNameLst>
                                          <p:attrName>style.rotation</p:attrName>
                                        </p:attrNameLst>
                                      </p:cBhvr>
                                      <p:tavLst>
                                        <p:tav tm="0">
                                          <p:val>
                                            <p:fltVal val="360"/>
                                          </p:val>
                                        </p:tav>
                                        <p:tav tm="100000">
                                          <p:val>
                                            <p:fltVal val="0"/>
                                          </p:val>
                                        </p:tav>
                                      </p:tavLst>
                                    </p:anim>
                                    <p:animEffect transition="in" filter="fade">
                                      <p:cBhvr>
                                        <p:cTn id="88" dur="3000"/>
                                        <p:tgtEl>
                                          <p:spTgt spid="17"/>
                                        </p:tgtEl>
                                      </p:cBhvr>
                                    </p:animEffect>
                                  </p:childTnLst>
                                </p:cTn>
                              </p:par>
                              <p:par>
                                <p:cTn id="89" presetID="49" presetClass="entr" presetSubtype="0" decel="100000" fill="hold" nodeType="with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3000" fill="hold"/>
                                        <p:tgtEl>
                                          <p:spTgt spid="18"/>
                                        </p:tgtEl>
                                        <p:attrNameLst>
                                          <p:attrName>ppt_w</p:attrName>
                                        </p:attrNameLst>
                                      </p:cBhvr>
                                      <p:tavLst>
                                        <p:tav tm="0">
                                          <p:val>
                                            <p:fltVal val="0"/>
                                          </p:val>
                                        </p:tav>
                                        <p:tav tm="100000">
                                          <p:val>
                                            <p:strVal val="#ppt_w"/>
                                          </p:val>
                                        </p:tav>
                                      </p:tavLst>
                                    </p:anim>
                                    <p:anim calcmode="lin" valueType="num">
                                      <p:cBhvr>
                                        <p:cTn id="92" dur="3000" fill="hold"/>
                                        <p:tgtEl>
                                          <p:spTgt spid="18"/>
                                        </p:tgtEl>
                                        <p:attrNameLst>
                                          <p:attrName>ppt_h</p:attrName>
                                        </p:attrNameLst>
                                      </p:cBhvr>
                                      <p:tavLst>
                                        <p:tav tm="0">
                                          <p:val>
                                            <p:fltVal val="0"/>
                                          </p:val>
                                        </p:tav>
                                        <p:tav tm="100000">
                                          <p:val>
                                            <p:strVal val="#ppt_h"/>
                                          </p:val>
                                        </p:tav>
                                      </p:tavLst>
                                    </p:anim>
                                    <p:anim calcmode="lin" valueType="num">
                                      <p:cBhvr>
                                        <p:cTn id="93" dur="3000" fill="hold"/>
                                        <p:tgtEl>
                                          <p:spTgt spid="18"/>
                                        </p:tgtEl>
                                        <p:attrNameLst>
                                          <p:attrName>style.rotation</p:attrName>
                                        </p:attrNameLst>
                                      </p:cBhvr>
                                      <p:tavLst>
                                        <p:tav tm="0">
                                          <p:val>
                                            <p:fltVal val="360"/>
                                          </p:val>
                                        </p:tav>
                                        <p:tav tm="100000">
                                          <p:val>
                                            <p:fltVal val="0"/>
                                          </p:val>
                                        </p:tav>
                                      </p:tavLst>
                                    </p:anim>
                                    <p:animEffect transition="in" filter="fade">
                                      <p:cBhvr>
                                        <p:cTn id="94" dur="3000"/>
                                        <p:tgtEl>
                                          <p:spTgt spid="18"/>
                                        </p:tgtEl>
                                      </p:cBhvr>
                                    </p:animEffect>
                                  </p:childTnLst>
                                </p:cTn>
                              </p:par>
                              <p:par>
                                <p:cTn id="95" presetID="49" presetClass="entr" presetSubtype="0" decel="100000" fill="hold" nodeType="withEffect">
                                  <p:stCondLst>
                                    <p:cond delay="0"/>
                                  </p:stCondLst>
                                  <p:childTnLst>
                                    <p:set>
                                      <p:cBhvr>
                                        <p:cTn id="96" dur="1" fill="hold">
                                          <p:stCondLst>
                                            <p:cond delay="0"/>
                                          </p:stCondLst>
                                        </p:cTn>
                                        <p:tgtEl>
                                          <p:spTgt spid="19"/>
                                        </p:tgtEl>
                                        <p:attrNameLst>
                                          <p:attrName>style.visibility</p:attrName>
                                        </p:attrNameLst>
                                      </p:cBhvr>
                                      <p:to>
                                        <p:strVal val="visible"/>
                                      </p:to>
                                    </p:set>
                                    <p:anim calcmode="lin" valueType="num">
                                      <p:cBhvr>
                                        <p:cTn id="97" dur="3000" fill="hold"/>
                                        <p:tgtEl>
                                          <p:spTgt spid="19"/>
                                        </p:tgtEl>
                                        <p:attrNameLst>
                                          <p:attrName>ppt_w</p:attrName>
                                        </p:attrNameLst>
                                      </p:cBhvr>
                                      <p:tavLst>
                                        <p:tav tm="0">
                                          <p:val>
                                            <p:fltVal val="0"/>
                                          </p:val>
                                        </p:tav>
                                        <p:tav tm="100000">
                                          <p:val>
                                            <p:strVal val="#ppt_w"/>
                                          </p:val>
                                        </p:tav>
                                      </p:tavLst>
                                    </p:anim>
                                    <p:anim calcmode="lin" valueType="num">
                                      <p:cBhvr>
                                        <p:cTn id="98" dur="3000" fill="hold"/>
                                        <p:tgtEl>
                                          <p:spTgt spid="19"/>
                                        </p:tgtEl>
                                        <p:attrNameLst>
                                          <p:attrName>ppt_h</p:attrName>
                                        </p:attrNameLst>
                                      </p:cBhvr>
                                      <p:tavLst>
                                        <p:tav tm="0">
                                          <p:val>
                                            <p:fltVal val="0"/>
                                          </p:val>
                                        </p:tav>
                                        <p:tav tm="100000">
                                          <p:val>
                                            <p:strVal val="#ppt_h"/>
                                          </p:val>
                                        </p:tav>
                                      </p:tavLst>
                                    </p:anim>
                                    <p:anim calcmode="lin" valueType="num">
                                      <p:cBhvr>
                                        <p:cTn id="99" dur="3000" fill="hold"/>
                                        <p:tgtEl>
                                          <p:spTgt spid="19"/>
                                        </p:tgtEl>
                                        <p:attrNameLst>
                                          <p:attrName>style.rotation</p:attrName>
                                        </p:attrNameLst>
                                      </p:cBhvr>
                                      <p:tavLst>
                                        <p:tav tm="0">
                                          <p:val>
                                            <p:fltVal val="360"/>
                                          </p:val>
                                        </p:tav>
                                        <p:tav tm="100000">
                                          <p:val>
                                            <p:fltVal val="0"/>
                                          </p:val>
                                        </p:tav>
                                      </p:tavLst>
                                    </p:anim>
                                    <p:animEffect transition="in" filter="fade">
                                      <p:cBhvr>
                                        <p:cTn id="100" dur="3000"/>
                                        <p:tgtEl>
                                          <p:spTgt spid="19"/>
                                        </p:tgtEl>
                                      </p:cBhvr>
                                    </p:animEffect>
                                  </p:childTnLst>
                                </p:cTn>
                              </p:par>
                              <p:par>
                                <p:cTn id="101" presetID="49" presetClass="entr" presetSubtype="0" decel="100000" fill="hold" nodeType="withEffect">
                                  <p:stCondLst>
                                    <p:cond delay="0"/>
                                  </p:stCondLst>
                                  <p:childTnLst>
                                    <p:set>
                                      <p:cBhvr>
                                        <p:cTn id="102" dur="1" fill="hold">
                                          <p:stCondLst>
                                            <p:cond delay="0"/>
                                          </p:stCondLst>
                                        </p:cTn>
                                        <p:tgtEl>
                                          <p:spTgt spid="12"/>
                                        </p:tgtEl>
                                        <p:attrNameLst>
                                          <p:attrName>style.visibility</p:attrName>
                                        </p:attrNameLst>
                                      </p:cBhvr>
                                      <p:to>
                                        <p:strVal val="visible"/>
                                      </p:to>
                                    </p:set>
                                    <p:anim calcmode="lin" valueType="num">
                                      <p:cBhvr>
                                        <p:cTn id="103" dur="3000" fill="hold"/>
                                        <p:tgtEl>
                                          <p:spTgt spid="12"/>
                                        </p:tgtEl>
                                        <p:attrNameLst>
                                          <p:attrName>ppt_w</p:attrName>
                                        </p:attrNameLst>
                                      </p:cBhvr>
                                      <p:tavLst>
                                        <p:tav tm="0">
                                          <p:val>
                                            <p:fltVal val="0"/>
                                          </p:val>
                                        </p:tav>
                                        <p:tav tm="100000">
                                          <p:val>
                                            <p:strVal val="#ppt_w"/>
                                          </p:val>
                                        </p:tav>
                                      </p:tavLst>
                                    </p:anim>
                                    <p:anim calcmode="lin" valueType="num">
                                      <p:cBhvr>
                                        <p:cTn id="104" dur="3000" fill="hold"/>
                                        <p:tgtEl>
                                          <p:spTgt spid="12"/>
                                        </p:tgtEl>
                                        <p:attrNameLst>
                                          <p:attrName>ppt_h</p:attrName>
                                        </p:attrNameLst>
                                      </p:cBhvr>
                                      <p:tavLst>
                                        <p:tav tm="0">
                                          <p:val>
                                            <p:fltVal val="0"/>
                                          </p:val>
                                        </p:tav>
                                        <p:tav tm="100000">
                                          <p:val>
                                            <p:strVal val="#ppt_h"/>
                                          </p:val>
                                        </p:tav>
                                      </p:tavLst>
                                    </p:anim>
                                    <p:anim calcmode="lin" valueType="num">
                                      <p:cBhvr>
                                        <p:cTn id="105" dur="3000" fill="hold"/>
                                        <p:tgtEl>
                                          <p:spTgt spid="12"/>
                                        </p:tgtEl>
                                        <p:attrNameLst>
                                          <p:attrName>style.rotation</p:attrName>
                                        </p:attrNameLst>
                                      </p:cBhvr>
                                      <p:tavLst>
                                        <p:tav tm="0">
                                          <p:val>
                                            <p:fltVal val="360"/>
                                          </p:val>
                                        </p:tav>
                                        <p:tav tm="100000">
                                          <p:val>
                                            <p:fltVal val="0"/>
                                          </p:val>
                                        </p:tav>
                                      </p:tavLst>
                                    </p:anim>
                                    <p:animEffect transition="in" filter="fade">
                                      <p:cBhvr>
                                        <p:cTn id="106" dur="3000"/>
                                        <p:tgtEl>
                                          <p:spTgt spid="12"/>
                                        </p:tgtEl>
                                      </p:cBhvr>
                                    </p:animEffect>
                                  </p:childTnLst>
                                </p:cTn>
                              </p:par>
                              <p:par>
                                <p:cTn id="107" presetID="49" presetClass="entr" presetSubtype="0" decel="100000" fill="hold" nodeType="with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3000" fill="hold"/>
                                        <p:tgtEl>
                                          <p:spTgt spid="20"/>
                                        </p:tgtEl>
                                        <p:attrNameLst>
                                          <p:attrName>ppt_w</p:attrName>
                                        </p:attrNameLst>
                                      </p:cBhvr>
                                      <p:tavLst>
                                        <p:tav tm="0">
                                          <p:val>
                                            <p:fltVal val="0"/>
                                          </p:val>
                                        </p:tav>
                                        <p:tav tm="100000">
                                          <p:val>
                                            <p:strVal val="#ppt_w"/>
                                          </p:val>
                                        </p:tav>
                                      </p:tavLst>
                                    </p:anim>
                                    <p:anim calcmode="lin" valueType="num">
                                      <p:cBhvr>
                                        <p:cTn id="110" dur="3000" fill="hold"/>
                                        <p:tgtEl>
                                          <p:spTgt spid="20"/>
                                        </p:tgtEl>
                                        <p:attrNameLst>
                                          <p:attrName>ppt_h</p:attrName>
                                        </p:attrNameLst>
                                      </p:cBhvr>
                                      <p:tavLst>
                                        <p:tav tm="0">
                                          <p:val>
                                            <p:fltVal val="0"/>
                                          </p:val>
                                        </p:tav>
                                        <p:tav tm="100000">
                                          <p:val>
                                            <p:strVal val="#ppt_h"/>
                                          </p:val>
                                        </p:tav>
                                      </p:tavLst>
                                    </p:anim>
                                    <p:anim calcmode="lin" valueType="num">
                                      <p:cBhvr>
                                        <p:cTn id="111" dur="3000" fill="hold"/>
                                        <p:tgtEl>
                                          <p:spTgt spid="20"/>
                                        </p:tgtEl>
                                        <p:attrNameLst>
                                          <p:attrName>style.rotation</p:attrName>
                                        </p:attrNameLst>
                                      </p:cBhvr>
                                      <p:tavLst>
                                        <p:tav tm="0">
                                          <p:val>
                                            <p:fltVal val="360"/>
                                          </p:val>
                                        </p:tav>
                                        <p:tav tm="100000">
                                          <p:val>
                                            <p:fltVal val="0"/>
                                          </p:val>
                                        </p:tav>
                                      </p:tavLst>
                                    </p:anim>
                                    <p:animEffect transition="in" filter="fade">
                                      <p:cBhvr>
                                        <p:cTn id="112" dur="3000"/>
                                        <p:tgtEl>
                                          <p:spTgt spid="20"/>
                                        </p:tgtEl>
                                      </p:cBhvr>
                                    </p:animEffect>
                                  </p:childTnLst>
                                </p:cTn>
                              </p:par>
                              <p:par>
                                <p:cTn id="113" presetID="49" presetClass="entr" presetSubtype="0" decel="100000" fill="hold" nodeType="withEffect">
                                  <p:stCondLst>
                                    <p:cond delay="0"/>
                                  </p:stCondLst>
                                  <p:childTnLst>
                                    <p:set>
                                      <p:cBhvr>
                                        <p:cTn id="114" dur="1" fill="hold">
                                          <p:stCondLst>
                                            <p:cond delay="0"/>
                                          </p:stCondLst>
                                        </p:cTn>
                                        <p:tgtEl>
                                          <p:spTgt spid="22"/>
                                        </p:tgtEl>
                                        <p:attrNameLst>
                                          <p:attrName>style.visibility</p:attrName>
                                        </p:attrNameLst>
                                      </p:cBhvr>
                                      <p:to>
                                        <p:strVal val="visible"/>
                                      </p:to>
                                    </p:set>
                                    <p:anim calcmode="lin" valueType="num">
                                      <p:cBhvr>
                                        <p:cTn id="115" dur="3000" fill="hold"/>
                                        <p:tgtEl>
                                          <p:spTgt spid="22"/>
                                        </p:tgtEl>
                                        <p:attrNameLst>
                                          <p:attrName>ppt_w</p:attrName>
                                        </p:attrNameLst>
                                      </p:cBhvr>
                                      <p:tavLst>
                                        <p:tav tm="0">
                                          <p:val>
                                            <p:fltVal val="0"/>
                                          </p:val>
                                        </p:tav>
                                        <p:tav tm="100000">
                                          <p:val>
                                            <p:strVal val="#ppt_w"/>
                                          </p:val>
                                        </p:tav>
                                      </p:tavLst>
                                    </p:anim>
                                    <p:anim calcmode="lin" valueType="num">
                                      <p:cBhvr>
                                        <p:cTn id="116" dur="3000" fill="hold"/>
                                        <p:tgtEl>
                                          <p:spTgt spid="22"/>
                                        </p:tgtEl>
                                        <p:attrNameLst>
                                          <p:attrName>ppt_h</p:attrName>
                                        </p:attrNameLst>
                                      </p:cBhvr>
                                      <p:tavLst>
                                        <p:tav tm="0">
                                          <p:val>
                                            <p:fltVal val="0"/>
                                          </p:val>
                                        </p:tav>
                                        <p:tav tm="100000">
                                          <p:val>
                                            <p:strVal val="#ppt_h"/>
                                          </p:val>
                                        </p:tav>
                                      </p:tavLst>
                                    </p:anim>
                                    <p:anim calcmode="lin" valueType="num">
                                      <p:cBhvr>
                                        <p:cTn id="117" dur="3000" fill="hold"/>
                                        <p:tgtEl>
                                          <p:spTgt spid="22"/>
                                        </p:tgtEl>
                                        <p:attrNameLst>
                                          <p:attrName>style.rotation</p:attrName>
                                        </p:attrNameLst>
                                      </p:cBhvr>
                                      <p:tavLst>
                                        <p:tav tm="0">
                                          <p:val>
                                            <p:fltVal val="360"/>
                                          </p:val>
                                        </p:tav>
                                        <p:tav tm="100000">
                                          <p:val>
                                            <p:fltVal val="0"/>
                                          </p:val>
                                        </p:tav>
                                      </p:tavLst>
                                    </p:anim>
                                    <p:animEffect transition="in" filter="fade">
                                      <p:cBhvr>
                                        <p:cTn id="118" dur="3000"/>
                                        <p:tgtEl>
                                          <p:spTgt spid="22"/>
                                        </p:tgtEl>
                                      </p:cBhvr>
                                    </p:animEffect>
                                  </p:childTnLst>
                                </p:cTn>
                              </p:par>
                              <p:par>
                                <p:cTn id="119" presetID="49" presetClass="entr" presetSubtype="0" decel="100000" fill="hold" nodeType="withEffect">
                                  <p:stCondLst>
                                    <p:cond delay="0"/>
                                  </p:stCondLst>
                                  <p:childTnLst>
                                    <p:set>
                                      <p:cBhvr>
                                        <p:cTn id="120" dur="1" fill="hold">
                                          <p:stCondLst>
                                            <p:cond delay="0"/>
                                          </p:stCondLst>
                                        </p:cTn>
                                        <p:tgtEl>
                                          <p:spTgt spid="23"/>
                                        </p:tgtEl>
                                        <p:attrNameLst>
                                          <p:attrName>style.visibility</p:attrName>
                                        </p:attrNameLst>
                                      </p:cBhvr>
                                      <p:to>
                                        <p:strVal val="visible"/>
                                      </p:to>
                                    </p:set>
                                    <p:anim calcmode="lin" valueType="num">
                                      <p:cBhvr>
                                        <p:cTn id="121" dur="3000" fill="hold"/>
                                        <p:tgtEl>
                                          <p:spTgt spid="23"/>
                                        </p:tgtEl>
                                        <p:attrNameLst>
                                          <p:attrName>ppt_w</p:attrName>
                                        </p:attrNameLst>
                                      </p:cBhvr>
                                      <p:tavLst>
                                        <p:tav tm="0">
                                          <p:val>
                                            <p:fltVal val="0"/>
                                          </p:val>
                                        </p:tav>
                                        <p:tav tm="100000">
                                          <p:val>
                                            <p:strVal val="#ppt_w"/>
                                          </p:val>
                                        </p:tav>
                                      </p:tavLst>
                                    </p:anim>
                                    <p:anim calcmode="lin" valueType="num">
                                      <p:cBhvr>
                                        <p:cTn id="122" dur="3000" fill="hold"/>
                                        <p:tgtEl>
                                          <p:spTgt spid="23"/>
                                        </p:tgtEl>
                                        <p:attrNameLst>
                                          <p:attrName>ppt_h</p:attrName>
                                        </p:attrNameLst>
                                      </p:cBhvr>
                                      <p:tavLst>
                                        <p:tav tm="0">
                                          <p:val>
                                            <p:fltVal val="0"/>
                                          </p:val>
                                        </p:tav>
                                        <p:tav tm="100000">
                                          <p:val>
                                            <p:strVal val="#ppt_h"/>
                                          </p:val>
                                        </p:tav>
                                      </p:tavLst>
                                    </p:anim>
                                    <p:anim calcmode="lin" valueType="num">
                                      <p:cBhvr>
                                        <p:cTn id="123" dur="3000" fill="hold"/>
                                        <p:tgtEl>
                                          <p:spTgt spid="23"/>
                                        </p:tgtEl>
                                        <p:attrNameLst>
                                          <p:attrName>style.rotation</p:attrName>
                                        </p:attrNameLst>
                                      </p:cBhvr>
                                      <p:tavLst>
                                        <p:tav tm="0">
                                          <p:val>
                                            <p:fltVal val="360"/>
                                          </p:val>
                                        </p:tav>
                                        <p:tav tm="100000">
                                          <p:val>
                                            <p:fltVal val="0"/>
                                          </p:val>
                                        </p:tav>
                                      </p:tavLst>
                                    </p:anim>
                                    <p:animEffect transition="in" filter="fade">
                                      <p:cBhvr>
                                        <p:cTn id="124" dur="3000"/>
                                        <p:tgtEl>
                                          <p:spTgt spid="23"/>
                                        </p:tgtEl>
                                      </p:cBhvr>
                                    </p:animEffect>
                                  </p:childTnLst>
                                </p:cTn>
                              </p:par>
                            </p:childTnLst>
                          </p:cTn>
                        </p:par>
                        <p:par>
                          <p:cTn id="125" fill="hold">
                            <p:stCondLst>
                              <p:cond delay="3000"/>
                            </p:stCondLst>
                            <p:childTnLst>
                              <p:par>
                                <p:cTn id="126" presetID="22" presetClass="entr" presetSubtype="8" fill="hold" grpId="0" nodeType="afterEffect">
                                  <p:stCondLst>
                                    <p:cond delay="0"/>
                                  </p:stCondLst>
                                  <p:childTnLst>
                                    <p:set>
                                      <p:cBhvr>
                                        <p:cTn id="127" dur="1" fill="hold">
                                          <p:stCondLst>
                                            <p:cond delay="0"/>
                                          </p:stCondLst>
                                        </p:cTn>
                                        <p:tgtEl>
                                          <p:spTgt spid="24"/>
                                        </p:tgtEl>
                                        <p:attrNameLst>
                                          <p:attrName>style.visibility</p:attrName>
                                        </p:attrNameLst>
                                      </p:cBhvr>
                                      <p:to>
                                        <p:strVal val="visible"/>
                                      </p:to>
                                    </p:set>
                                    <p:animEffect transition="in" filter="wipe(left)">
                                      <p:cBhvr>
                                        <p:cTn id="1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0800" y="685800"/>
            <a:ext cx="4343400" cy="923330"/>
          </a:xfrm>
          <a:prstGeom prst="rect">
            <a:avLst/>
          </a:prstGeom>
          <a:noFill/>
        </p:spPr>
        <p:txBody>
          <a:bodyPr wrap="square" rtlCol="0">
            <a:spAutoFit/>
          </a:bodyPr>
          <a:lstStyle/>
          <a:p>
            <a:pPr algn="ctr"/>
            <a:r>
              <a:rPr lang="en-US" sz="5400" b="1" u="sng" dirty="0">
                <a:latin typeface="Andalus" pitchFamily="18" charset="-78"/>
                <a:cs typeface="Andalus" pitchFamily="18" charset="-78"/>
              </a:rPr>
              <a:t>Introduction</a:t>
            </a:r>
          </a:p>
        </p:txBody>
      </p:sp>
      <p:sp>
        <p:nvSpPr>
          <p:cNvPr id="3" name="TextBox 2"/>
          <p:cNvSpPr txBox="1"/>
          <p:nvPr/>
        </p:nvSpPr>
        <p:spPr>
          <a:xfrm>
            <a:off x="533400" y="1944469"/>
            <a:ext cx="8153400" cy="646331"/>
          </a:xfrm>
          <a:prstGeom prst="rect">
            <a:avLst/>
          </a:prstGeom>
          <a:noFill/>
        </p:spPr>
        <p:txBody>
          <a:bodyPr wrap="square" rtlCol="0">
            <a:spAutoFit/>
          </a:bodyPr>
          <a:lstStyle/>
          <a:p>
            <a:pPr algn="ctr"/>
            <a:r>
              <a:rPr lang="en-US" sz="3600" b="1" dirty="0">
                <a:latin typeface="Andalus" pitchFamily="18" charset="-78"/>
                <a:cs typeface="Andalus" pitchFamily="18" charset="-78"/>
              </a:rPr>
              <a:t>Md.Ashraful Islam</a:t>
            </a:r>
          </a:p>
        </p:txBody>
      </p:sp>
      <p:graphicFrame>
        <p:nvGraphicFramePr>
          <p:cNvPr id="8" name="Table 7"/>
          <p:cNvGraphicFramePr>
            <a:graphicFrameLocks noGrp="1"/>
          </p:cNvGraphicFramePr>
          <p:nvPr>
            <p:extLst>
              <p:ext uri="{D42A27DB-BD31-4B8C-83A1-F6EECF244321}">
                <p14:modId xmlns:p14="http://schemas.microsoft.com/office/powerpoint/2010/main" val="1281937630"/>
              </p:ext>
            </p:extLst>
          </p:nvPr>
        </p:nvGraphicFramePr>
        <p:xfrm>
          <a:off x="0" y="2804160"/>
          <a:ext cx="8801101" cy="3368040"/>
        </p:xfrm>
        <a:graphic>
          <a:graphicData uri="http://schemas.openxmlformats.org/drawingml/2006/table">
            <a:tbl>
              <a:tblPr firstRow="1" bandRow="1">
                <a:tableStyleId>{5940675A-B579-460E-94D1-54222C63F5DA}</a:tableStyleId>
              </a:tblPr>
              <a:tblGrid>
                <a:gridCol w="5099704">
                  <a:extLst>
                    <a:ext uri="{9D8B030D-6E8A-4147-A177-3AD203B41FA5}">
                      <a16:colId xmlns:a16="http://schemas.microsoft.com/office/drawing/2014/main" val="20000"/>
                    </a:ext>
                  </a:extLst>
                </a:gridCol>
                <a:gridCol w="3701397">
                  <a:extLst>
                    <a:ext uri="{9D8B030D-6E8A-4147-A177-3AD203B41FA5}">
                      <a16:colId xmlns:a16="http://schemas.microsoft.com/office/drawing/2014/main" val="20001"/>
                    </a:ext>
                  </a:extLst>
                </a:gridCol>
              </a:tblGrid>
              <a:tr h="3368040">
                <a:tc>
                  <a:txBody>
                    <a:bodyPr/>
                    <a:lstStyle/>
                    <a:p>
                      <a:r>
                        <a:rPr lang="en-US" sz="3200" b="1" dirty="0">
                          <a:latin typeface="Andalus" pitchFamily="18" charset="-78"/>
                          <a:cs typeface="Andalus" pitchFamily="18" charset="-78"/>
                        </a:rPr>
                        <a:t>Assistant teacher (English)</a:t>
                      </a:r>
                    </a:p>
                    <a:p>
                      <a:r>
                        <a:rPr lang="en-US" sz="3200" b="1" dirty="0">
                          <a:latin typeface="Andalus" pitchFamily="18" charset="-78"/>
                          <a:cs typeface="Andalus" pitchFamily="18" charset="-78"/>
                        </a:rPr>
                        <a:t>D.I.N.G.S Secondary School(Nawly)Abhaynagar,Jashore.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b="1" dirty="0">
                          <a:latin typeface="Andalus" pitchFamily="18" charset="-78"/>
                          <a:cs typeface="Andalus" pitchFamily="18" charset="-78"/>
                        </a:rPr>
                        <a:t>  Class- 8</a:t>
                      </a:r>
                    </a:p>
                    <a:p>
                      <a:pPr marL="231775" marR="0" indent="0" algn="l" defTabSz="914400" rtl="0" eaLnBrk="1" fontAlgn="auto" latinLnBrk="0" hangingPunct="1">
                        <a:lnSpc>
                          <a:spcPct val="100000"/>
                        </a:lnSpc>
                        <a:spcBef>
                          <a:spcPts val="0"/>
                        </a:spcBef>
                        <a:spcAft>
                          <a:spcPts val="0"/>
                        </a:spcAft>
                        <a:buClrTx/>
                        <a:buSzTx/>
                        <a:buFontTx/>
                        <a:buNone/>
                        <a:tabLst/>
                        <a:defRPr/>
                      </a:pPr>
                      <a:r>
                        <a:rPr lang="en-US" sz="3200" b="1" dirty="0">
                          <a:latin typeface="Andalus" pitchFamily="18" charset="-78"/>
                          <a:cs typeface="Andalus" pitchFamily="18" charset="-78"/>
                        </a:rPr>
                        <a:t>Subject- English        First Paper</a:t>
                      </a:r>
                    </a:p>
                    <a:p>
                      <a:endParaRPr lang="en-US" sz="3200" b="1" dirty="0">
                        <a:latin typeface="Andalus" pitchFamily="18" charset="-78"/>
                        <a:cs typeface="Andalus" pitchFamily="18" charset="-78"/>
                      </a:endParaRPr>
                    </a:p>
                  </a:txBody>
                  <a:tcPr anchor="ct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05297209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93F905-69B3-C648-B791-F62FB1AB0607}"/>
              </a:ext>
            </a:extLst>
          </p:cNvPr>
          <p:cNvSpPr txBox="1"/>
          <p:nvPr/>
        </p:nvSpPr>
        <p:spPr>
          <a:xfrm>
            <a:off x="4056404" y="3290500"/>
            <a:ext cx="2420596" cy="276999"/>
          </a:xfrm>
          <a:prstGeom prst="rect">
            <a:avLst/>
          </a:prstGeom>
          <a:noFill/>
        </p:spPr>
        <p:txBody>
          <a:bodyPr wrap="square" rtlCol="0">
            <a:spAutoFit/>
          </a:bodyPr>
          <a:lstStyle/>
          <a:p>
            <a:pPr algn="l"/>
            <a:r>
              <a:rPr lang="en-US" b="1" i="1" baseline="-25000"/>
              <a:t>Previous lesson </a:t>
            </a:r>
          </a:p>
        </p:txBody>
      </p:sp>
    </p:spTree>
    <p:extLst>
      <p:ext uri="{BB962C8B-B14F-4D97-AF65-F5344CB8AC3E}">
        <p14:creationId xmlns:p14="http://schemas.microsoft.com/office/powerpoint/2010/main" val="2957410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2131874"/>
            <a:ext cx="7924800" cy="923330"/>
          </a:xfrm>
          <a:prstGeom prst="rect">
            <a:avLst/>
          </a:prstGeom>
          <a:noFill/>
          <a:ln>
            <a:solidFill>
              <a:schemeClr val="tx1"/>
            </a:solidFill>
          </a:ln>
        </p:spPr>
        <p:txBody>
          <a:bodyPr wrap="square" rtlCol="0">
            <a:spAutoFit/>
          </a:bodyPr>
          <a:lstStyle/>
          <a:p>
            <a:pPr algn="ctr"/>
            <a:r>
              <a:rPr lang="en-US" sz="5400" b="1" dirty="0">
                <a:latin typeface="Andalus" pitchFamily="18" charset="-78"/>
                <a:cs typeface="Andalus" pitchFamily="18" charset="-78"/>
              </a:rPr>
              <a:t>Our Today’s Lesson is-</a:t>
            </a:r>
          </a:p>
        </p:txBody>
      </p:sp>
      <p:sp>
        <p:nvSpPr>
          <p:cNvPr id="3" name="TextBox 2"/>
          <p:cNvSpPr txBox="1"/>
          <p:nvPr/>
        </p:nvSpPr>
        <p:spPr>
          <a:xfrm>
            <a:off x="685800" y="3198674"/>
            <a:ext cx="7924800" cy="1754326"/>
          </a:xfrm>
          <a:prstGeom prst="rect">
            <a:avLst/>
          </a:prstGeom>
          <a:noFill/>
          <a:ln>
            <a:solidFill>
              <a:schemeClr val="tx1"/>
            </a:solidFill>
          </a:ln>
        </p:spPr>
        <p:txBody>
          <a:bodyPr wrap="square" rtlCol="0">
            <a:spAutoFit/>
          </a:bodyPr>
          <a:lstStyle/>
          <a:p>
            <a:pPr algn="ctr"/>
            <a:r>
              <a:rPr lang="en-US" sz="5400" b="1" dirty="0">
                <a:latin typeface="Andalus" pitchFamily="18" charset="-78"/>
                <a:cs typeface="Andalus" pitchFamily="18" charset="-78"/>
              </a:rPr>
              <a:t>Bangladeshi Cuisine</a:t>
            </a:r>
          </a:p>
          <a:p>
            <a:pPr algn="ctr"/>
            <a:r>
              <a:rPr lang="en-US" sz="5400" b="1" dirty="0">
                <a:latin typeface="Andalus" pitchFamily="18" charset="-78"/>
                <a:cs typeface="Andalus" pitchFamily="18" charset="-78"/>
              </a:rPr>
              <a:t>Unit-6, Lesson-5</a:t>
            </a:r>
          </a:p>
        </p:txBody>
      </p:sp>
    </p:spTree>
    <p:extLst>
      <p:ext uri="{BB962C8B-B14F-4D97-AF65-F5344CB8AC3E}">
        <p14:creationId xmlns:p14="http://schemas.microsoft.com/office/powerpoint/2010/main" val="66542465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24114" y="2819400"/>
            <a:ext cx="8534400" cy="2246769"/>
          </a:xfrm>
          <a:prstGeom prst="rect">
            <a:avLst/>
          </a:prstGeom>
          <a:noFill/>
        </p:spPr>
        <p:txBody>
          <a:bodyPr wrap="square" rtlCol="0">
            <a:spAutoFit/>
          </a:bodyPr>
          <a:lstStyle/>
          <a:p>
            <a:r>
              <a:rPr lang="en-US" sz="2800" dirty="0">
                <a:latin typeface="Andalus" pitchFamily="18" charset="-78"/>
                <a:cs typeface="Andalus" pitchFamily="18" charset="-78"/>
              </a:rPr>
              <a:t>After we have studied this lesson, we will be able to-----</a:t>
            </a:r>
          </a:p>
          <a:p>
            <a:pPr marL="457200" indent="-457200">
              <a:buFont typeface="Wingdings" pitchFamily="2" charset="2"/>
              <a:buChar char="Ø"/>
            </a:pPr>
            <a:r>
              <a:rPr lang="en-US" sz="2800" dirty="0">
                <a:latin typeface="Andalus" pitchFamily="18" charset="-78"/>
                <a:cs typeface="Andalus" pitchFamily="18" charset="-78"/>
              </a:rPr>
              <a:t>ask and answer questions</a:t>
            </a:r>
          </a:p>
          <a:p>
            <a:pPr marL="457200" indent="-457200">
              <a:buFont typeface="Wingdings" pitchFamily="2" charset="2"/>
              <a:buChar char="Ø"/>
            </a:pPr>
            <a:r>
              <a:rPr lang="en-US" sz="2800" dirty="0">
                <a:latin typeface="Andalus" pitchFamily="18" charset="-78"/>
                <a:cs typeface="Andalus" pitchFamily="18" charset="-78"/>
              </a:rPr>
              <a:t>Infer meaning form context from silent reading</a:t>
            </a:r>
          </a:p>
          <a:p>
            <a:pPr marL="457200" indent="-457200">
              <a:buFont typeface="Wingdings" pitchFamily="2" charset="2"/>
              <a:buChar char="Ø"/>
            </a:pPr>
            <a:r>
              <a:rPr lang="en-US" sz="2800" dirty="0">
                <a:latin typeface="Andalus" pitchFamily="18" charset="-78"/>
                <a:cs typeface="Andalus" pitchFamily="18" charset="-78"/>
              </a:rPr>
              <a:t>Participate in short discussion</a:t>
            </a:r>
          </a:p>
          <a:p>
            <a:pPr marL="457200" lvl="0" indent="-457200">
              <a:buFont typeface="Wingdings" pitchFamily="2" charset="2"/>
              <a:buChar char="Ø"/>
            </a:pPr>
            <a:r>
              <a:rPr lang="en-US" sz="2800" dirty="0">
                <a:latin typeface="Andalus" pitchFamily="18" charset="-78"/>
                <a:cs typeface="Andalus" pitchFamily="18" charset="-78"/>
              </a:rPr>
              <a:t>write answers to questions</a:t>
            </a:r>
          </a:p>
        </p:txBody>
      </p:sp>
      <p:sp>
        <p:nvSpPr>
          <p:cNvPr id="2" name="TextBox 1"/>
          <p:cNvSpPr txBox="1"/>
          <p:nvPr/>
        </p:nvSpPr>
        <p:spPr>
          <a:xfrm>
            <a:off x="1066800" y="1143000"/>
            <a:ext cx="7010400" cy="923330"/>
          </a:xfrm>
          <a:prstGeom prst="rect">
            <a:avLst/>
          </a:prstGeom>
          <a:noFill/>
        </p:spPr>
        <p:txBody>
          <a:bodyPr wrap="square" rtlCol="0">
            <a:spAutoFit/>
          </a:bodyPr>
          <a:lstStyle/>
          <a:p>
            <a:pPr algn="ctr"/>
            <a:r>
              <a:rPr lang="en-US" sz="5400" u="sng" dirty="0">
                <a:latin typeface="Andalus" pitchFamily="18" charset="-78"/>
                <a:cs typeface="Andalus" pitchFamily="18" charset="-78"/>
              </a:rPr>
              <a:t>Learning Outcomes</a:t>
            </a:r>
          </a:p>
        </p:txBody>
      </p:sp>
    </p:spTree>
    <p:extLst>
      <p:ext uri="{BB962C8B-B14F-4D97-AF65-F5344CB8AC3E}">
        <p14:creationId xmlns:p14="http://schemas.microsoft.com/office/powerpoint/2010/main" val="304879280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786825"/>
            <a:ext cx="8153400" cy="584775"/>
          </a:xfrm>
          <a:prstGeom prst="rect">
            <a:avLst/>
          </a:prstGeom>
          <a:noFill/>
        </p:spPr>
        <p:txBody>
          <a:bodyPr wrap="square" rtlCol="0">
            <a:spAutoFit/>
          </a:bodyPr>
          <a:lstStyle/>
          <a:p>
            <a:r>
              <a:rPr lang="en-US" sz="3200" b="1" dirty="0">
                <a:latin typeface="Book Antiqua" pitchFamily="18" charset="0"/>
              </a:rPr>
              <a:t>A Look at the pictures and discuss in pairs.</a:t>
            </a:r>
            <a:endParaRPr lang="en-US" sz="3200" dirty="0">
              <a:latin typeface="Book Antiqua"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62125"/>
            <a:ext cx="8339684" cy="15906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3383151"/>
            <a:ext cx="8339684" cy="2027049"/>
          </a:xfrm>
          <a:prstGeom prst="rect">
            <a:avLst/>
          </a:prstGeom>
          <a:ln>
            <a:solidFill>
              <a:schemeClr val="tx1"/>
            </a:solidFill>
          </a:ln>
        </p:spPr>
      </p:pic>
    </p:spTree>
    <p:extLst>
      <p:ext uri="{BB962C8B-B14F-4D97-AF65-F5344CB8AC3E}">
        <p14:creationId xmlns:p14="http://schemas.microsoft.com/office/powerpoint/2010/main" val="25605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wn Arrow Callout 1"/>
          <p:cNvSpPr/>
          <p:nvPr/>
        </p:nvSpPr>
        <p:spPr>
          <a:xfrm>
            <a:off x="2220686" y="421821"/>
            <a:ext cx="4118429" cy="1752600"/>
          </a:xfrm>
          <a:prstGeom prst="downArrowCallout">
            <a:avLst>
              <a:gd name="adj1" fmla="val 48188"/>
              <a:gd name="adj2" fmla="val 58954"/>
              <a:gd name="adj3" fmla="val 25000"/>
              <a:gd name="adj4" fmla="val 58352"/>
            </a:avLst>
          </a:prstGeom>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4000" b="1" dirty="0">
                <a:latin typeface="Book Antiqua" pitchFamily="18" charset="0"/>
              </a:rPr>
              <a:t>Key words</a:t>
            </a:r>
          </a:p>
        </p:txBody>
      </p:sp>
      <p:sp>
        <p:nvSpPr>
          <p:cNvPr id="3" name="Right Arrow 2"/>
          <p:cNvSpPr/>
          <p:nvPr/>
        </p:nvSpPr>
        <p:spPr>
          <a:xfrm>
            <a:off x="58057" y="2405742"/>
            <a:ext cx="2162629" cy="2514600"/>
          </a:xfrm>
          <a:prstGeom prst="rightArrow">
            <a:avLst/>
          </a:prstGeom>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dirty="0">
                <a:latin typeface="Book Antiqua" pitchFamily="18" charset="0"/>
              </a:rPr>
              <a:t>Cuisine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5200" y="2174421"/>
            <a:ext cx="4103914" cy="2957286"/>
          </a:xfrm>
          <a:prstGeom prst="rect">
            <a:avLst/>
          </a:prstGeom>
          <a:ln>
            <a:solidFill>
              <a:schemeClr val="tx1"/>
            </a:solidFill>
          </a:ln>
        </p:spPr>
      </p:pic>
      <p:sp>
        <p:nvSpPr>
          <p:cNvPr id="5" name="Left Arrow 4"/>
          <p:cNvSpPr/>
          <p:nvPr/>
        </p:nvSpPr>
        <p:spPr>
          <a:xfrm>
            <a:off x="6339115" y="2362200"/>
            <a:ext cx="2728685" cy="2581729"/>
          </a:xfrm>
          <a:prstGeom prst="leftArrow">
            <a:avLst/>
          </a:prstGeom>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dirty="0">
                <a:latin typeface="Andalus" pitchFamily="18" charset="-78"/>
                <a:cs typeface="Andalus" pitchFamily="18" charset="-78"/>
              </a:rPr>
              <a:t>Food, Gastronomy</a:t>
            </a:r>
          </a:p>
        </p:txBody>
      </p:sp>
      <p:sp>
        <p:nvSpPr>
          <p:cNvPr id="6" name="TextBox 5"/>
          <p:cNvSpPr txBox="1"/>
          <p:nvPr/>
        </p:nvSpPr>
        <p:spPr>
          <a:xfrm>
            <a:off x="1139371" y="5562600"/>
            <a:ext cx="6564086" cy="523220"/>
          </a:xfrm>
          <a:prstGeom prst="rect">
            <a:avLst/>
          </a:prstGeom>
          <a:noFill/>
          <a:ln>
            <a:solidFill>
              <a:schemeClr val="tx1"/>
            </a:solidFill>
          </a:ln>
        </p:spPr>
        <p:txBody>
          <a:bodyPr wrap="square" rtlCol="0">
            <a:spAutoFit/>
          </a:bodyPr>
          <a:lstStyle/>
          <a:p>
            <a:pPr algn="ctr"/>
            <a:r>
              <a:rPr lang="en-US" sz="2800" b="1" dirty="0">
                <a:latin typeface="Book Antiqua" pitchFamily="18" charset="0"/>
              </a:rPr>
              <a:t>Bangladeshi cuisine is rich in taste.</a:t>
            </a:r>
          </a:p>
        </p:txBody>
      </p:sp>
    </p:spTree>
    <p:extLst>
      <p:ext uri="{BB962C8B-B14F-4D97-AF65-F5344CB8AC3E}">
        <p14:creationId xmlns:p14="http://schemas.microsoft.com/office/powerpoint/2010/main" val="424983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a:xfrm>
            <a:off x="58057" y="1810658"/>
            <a:ext cx="2437493" cy="2514600"/>
          </a:xfrm>
          <a:prstGeom prst="rightArrow">
            <a:avLst/>
          </a:prstGeom>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dirty="0">
                <a:latin typeface="Book Antiqua" pitchFamily="18" charset="0"/>
              </a:rPr>
              <a:t>molasses</a:t>
            </a:r>
          </a:p>
        </p:txBody>
      </p:sp>
      <p:sp>
        <p:nvSpPr>
          <p:cNvPr id="4" name="Left Arrow 3"/>
          <p:cNvSpPr/>
          <p:nvPr/>
        </p:nvSpPr>
        <p:spPr>
          <a:xfrm>
            <a:off x="6339115" y="1767116"/>
            <a:ext cx="2728685" cy="2581729"/>
          </a:xfrm>
          <a:prstGeom prst="lef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dirty="0">
                <a:latin typeface="Andalus" pitchFamily="18" charset="-78"/>
                <a:cs typeface="Andalus" pitchFamily="18" charset="-78"/>
              </a:rPr>
              <a:t>Syrup</a:t>
            </a:r>
          </a:p>
          <a:p>
            <a:pPr algn="ctr"/>
            <a:r>
              <a:rPr lang="en-US" sz="2800" b="1" dirty="0">
                <a:latin typeface="Andalus" pitchFamily="18" charset="-78"/>
                <a:cs typeface="Andalus" pitchFamily="18" charset="-78"/>
              </a:rPr>
              <a:t>/treacle</a:t>
            </a:r>
          </a:p>
        </p:txBody>
      </p:sp>
      <p:sp>
        <p:nvSpPr>
          <p:cNvPr id="5" name="TextBox 4"/>
          <p:cNvSpPr txBox="1"/>
          <p:nvPr/>
        </p:nvSpPr>
        <p:spPr>
          <a:xfrm>
            <a:off x="594632" y="5206296"/>
            <a:ext cx="7645400" cy="523220"/>
          </a:xfrm>
          <a:prstGeom prst="rect">
            <a:avLst/>
          </a:prstGeom>
          <a:noFill/>
          <a:ln>
            <a:solidFill>
              <a:schemeClr val="tx1"/>
            </a:solidFill>
          </a:ln>
        </p:spPr>
        <p:txBody>
          <a:bodyPr wrap="square" rtlCol="0">
            <a:spAutoFit/>
          </a:bodyPr>
          <a:lstStyle/>
          <a:p>
            <a:pPr algn="ctr"/>
            <a:r>
              <a:rPr lang="en-US" sz="2800" b="1" dirty="0">
                <a:latin typeface="Book Antiqua" pitchFamily="18" charset="0"/>
              </a:rPr>
              <a:t>Many kinds of cakes are made with molasses.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5550" y="1066800"/>
            <a:ext cx="3843565" cy="3843565"/>
          </a:xfrm>
          <a:prstGeom prst="rect">
            <a:avLst/>
          </a:prstGeom>
        </p:spPr>
      </p:pic>
    </p:spTree>
    <p:extLst>
      <p:ext uri="{BB962C8B-B14F-4D97-AF65-F5344CB8AC3E}">
        <p14:creationId xmlns:p14="http://schemas.microsoft.com/office/powerpoint/2010/main" val="83994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828800" y="152400"/>
            <a:ext cx="6248400" cy="1600200"/>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800" b="1" dirty="0">
                <a:latin typeface="Book Antiqua" pitchFamily="18" charset="0"/>
              </a:rPr>
              <a:t>Dear students,</a:t>
            </a:r>
          </a:p>
          <a:p>
            <a:pPr algn="ctr"/>
            <a:r>
              <a:rPr lang="en-US" sz="2800" b="1" dirty="0">
                <a:latin typeface="Book Antiqua" pitchFamily="18" charset="0"/>
              </a:rPr>
              <a:t>Open your book at page 69 and read silently.</a:t>
            </a:r>
          </a:p>
        </p:txBody>
      </p:sp>
      <p:sp>
        <p:nvSpPr>
          <p:cNvPr id="3" name="TextBox 2"/>
          <p:cNvSpPr txBox="1"/>
          <p:nvPr/>
        </p:nvSpPr>
        <p:spPr>
          <a:xfrm>
            <a:off x="381000" y="1752600"/>
            <a:ext cx="8458200" cy="4401205"/>
          </a:xfrm>
          <a:prstGeom prst="rect">
            <a:avLst/>
          </a:prstGeom>
          <a:noFill/>
        </p:spPr>
        <p:txBody>
          <a:bodyPr wrap="square" rtlCol="0">
            <a:spAutoFit/>
          </a:bodyPr>
          <a:lstStyle/>
          <a:p>
            <a:pPr algn="just"/>
            <a:r>
              <a:rPr lang="en-US" sz="2800" b="1" dirty="0">
                <a:latin typeface="Book Antiqua" pitchFamily="18" charset="0"/>
              </a:rPr>
              <a:t>B Read the text below and answer the following true-false questions.</a:t>
            </a:r>
          </a:p>
          <a:p>
            <a:pPr algn="just"/>
            <a:r>
              <a:rPr lang="en-US" sz="2800" dirty="0">
                <a:latin typeface="Book Antiqua" pitchFamily="18" charset="0"/>
              </a:rPr>
              <a:t>Bangladeshi cuisine is rich and varied with the use of many spices. We have delicious and appetizing food, snacks, and sweets. Boiled rice is our staple food. It is served with a variety of vegetables, curry, lentil soups, fish and meat. Fish is the main source of protein. Fishes are now cultivated in ponds. Also we have fresh-water fishes in the lakes and rivers. More than 40 types of fishes are common.</a:t>
            </a:r>
          </a:p>
        </p:txBody>
      </p:sp>
    </p:spTree>
    <p:extLst>
      <p:ext uri="{BB962C8B-B14F-4D97-AF65-F5344CB8AC3E}">
        <p14:creationId xmlns:p14="http://schemas.microsoft.com/office/powerpoint/2010/main" val="321421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35516" b="23214"/>
          <a:stretch/>
        </p:blipFill>
        <p:spPr>
          <a:xfrm>
            <a:off x="703943" y="4419600"/>
            <a:ext cx="3657600" cy="150948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724400" y="2057400"/>
            <a:ext cx="4252686" cy="1337123"/>
          </a:xfrm>
          <a:prstGeom prst="rect">
            <a:avLst/>
          </a:prstGeom>
        </p:spPr>
      </p:pic>
      <p:sp>
        <p:nvSpPr>
          <p:cNvPr id="2" name="Down Arrow Callout 1"/>
          <p:cNvSpPr/>
          <p:nvPr/>
        </p:nvSpPr>
        <p:spPr>
          <a:xfrm>
            <a:off x="533400" y="457200"/>
            <a:ext cx="8153400" cy="1676400"/>
          </a:xfrm>
          <a:prstGeom prst="downArrowCallout">
            <a:avLst>
              <a:gd name="adj1" fmla="val 54437"/>
              <a:gd name="adj2" fmla="val 73485"/>
              <a:gd name="adj3" fmla="val 25000"/>
              <a:gd name="adj4" fmla="val 58917"/>
            </a:avLst>
          </a:prstGeom>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algn="ctr"/>
            <a:r>
              <a:rPr lang="en-US" sz="2800" b="1" dirty="0">
                <a:latin typeface="Book Antiqua" pitchFamily="18" charset="0"/>
              </a:rPr>
              <a:t>Some of them are…</a:t>
            </a:r>
          </a:p>
        </p:txBody>
      </p: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7633" t="4761" r="5640" b="30214"/>
          <a:stretch/>
        </p:blipFill>
        <p:spPr>
          <a:xfrm>
            <a:off x="4917814" y="4296229"/>
            <a:ext cx="4158343" cy="1436914"/>
          </a:xfrm>
          <a:prstGeom prst="rect">
            <a:avLst/>
          </a:prstGeom>
        </p:spPr>
      </p:pic>
      <p:sp>
        <p:nvSpPr>
          <p:cNvPr id="8" name="TextBox 7"/>
          <p:cNvSpPr txBox="1"/>
          <p:nvPr/>
        </p:nvSpPr>
        <p:spPr>
          <a:xfrm>
            <a:off x="703943" y="3624940"/>
            <a:ext cx="3791857" cy="646331"/>
          </a:xfrm>
          <a:prstGeom prst="rect">
            <a:avLst/>
          </a:prstGeom>
          <a:noFill/>
        </p:spPr>
        <p:txBody>
          <a:bodyPr wrap="square" rtlCol="0">
            <a:spAutoFit/>
          </a:bodyPr>
          <a:lstStyle/>
          <a:p>
            <a:pPr algn="ctr"/>
            <a:r>
              <a:rPr lang="en-US" sz="3600" b="1" dirty="0">
                <a:latin typeface="Book Antiqua" pitchFamily="18" charset="0"/>
              </a:rPr>
              <a:t>Carp</a:t>
            </a:r>
          </a:p>
        </p:txBody>
      </p:sp>
      <p:sp>
        <p:nvSpPr>
          <p:cNvPr id="9" name="TextBox 8"/>
          <p:cNvSpPr txBox="1"/>
          <p:nvPr/>
        </p:nvSpPr>
        <p:spPr>
          <a:xfrm>
            <a:off x="4894943" y="3657600"/>
            <a:ext cx="3791857" cy="646331"/>
          </a:xfrm>
          <a:prstGeom prst="rect">
            <a:avLst/>
          </a:prstGeom>
          <a:noFill/>
        </p:spPr>
        <p:txBody>
          <a:bodyPr wrap="square" rtlCol="0">
            <a:spAutoFit/>
          </a:bodyPr>
          <a:lstStyle/>
          <a:p>
            <a:pPr algn="ctr"/>
            <a:r>
              <a:rPr lang="en-US" sz="3600" b="1" dirty="0" err="1">
                <a:latin typeface="Book Antiqua" pitchFamily="18" charset="0"/>
              </a:rPr>
              <a:t>Rui</a:t>
            </a:r>
            <a:endParaRPr lang="en-US" sz="3600" b="1" dirty="0">
              <a:latin typeface="Book Antiqua" pitchFamily="18" charset="0"/>
            </a:endParaRPr>
          </a:p>
        </p:txBody>
      </p:sp>
      <p:sp>
        <p:nvSpPr>
          <p:cNvPr id="10" name="TextBox 9"/>
          <p:cNvSpPr txBox="1"/>
          <p:nvPr/>
        </p:nvSpPr>
        <p:spPr>
          <a:xfrm>
            <a:off x="533400" y="5906869"/>
            <a:ext cx="3791857" cy="646331"/>
          </a:xfrm>
          <a:prstGeom prst="rect">
            <a:avLst/>
          </a:prstGeom>
          <a:noFill/>
        </p:spPr>
        <p:txBody>
          <a:bodyPr wrap="square" rtlCol="0">
            <a:spAutoFit/>
          </a:bodyPr>
          <a:lstStyle/>
          <a:p>
            <a:pPr algn="ctr"/>
            <a:r>
              <a:rPr lang="en-US" sz="3600" b="1" dirty="0" err="1">
                <a:latin typeface="Book Antiqua" pitchFamily="18" charset="0"/>
              </a:rPr>
              <a:t>Katla</a:t>
            </a:r>
            <a:endParaRPr lang="en-US" sz="3600" b="1" dirty="0">
              <a:latin typeface="Book Antiqua" pitchFamily="18" charset="0"/>
            </a:endParaRPr>
          </a:p>
        </p:txBody>
      </p:sp>
      <p:sp>
        <p:nvSpPr>
          <p:cNvPr id="11" name="TextBox 10"/>
          <p:cNvSpPr txBox="1"/>
          <p:nvPr/>
        </p:nvSpPr>
        <p:spPr>
          <a:xfrm>
            <a:off x="4891314" y="5867400"/>
            <a:ext cx="3791857" cy="646331"/>
          </a:xfrm>
          <a:prstGeom prst="rect">
            <a:avLst/>
          </a:prstGeom>
          <a:noFill/>
        </p:spPr>
        <p:txBody>
          <a:bodyPr wrap="square" rtlCol="0">
            <a:spAutoFit/>
          </a:bodyPr>
          <a:lstStyle/>
          <a:p>
            <a:pPr algn="ctr"/>
            <a:r>
              <a:rPr lang="en-US" sz="3600" b="1" dirty="0" err="1">
                <a:latin typeface="Book Antiqua" pitchFamily="18" charset="0"/>
              </a:rPr>
              <a:t>Magur</a:t>
            </a:r>
            <a:endParaRPr lang="en-US" sz="3600" b="1" dirty="0">
              <a:latin typeface="Book Antiqua" pitchFamily="18" charset="0"/>
            </a:endParaRPr>
          </a:p>
        </p:txBody>
      </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533400" y="1752600"/>
            <a:ext cx="3712851" cy="1781175"/>
          </a:xfrm>
          <a:prstGeom prst="rect">
            <a:avLst/>
          </a:prstGeom>
        </p:spPr>
      </p:pic>
      <p:sp>
        <p:nvSpPr>
          <p:cNvPr id="3" name="Rectangle 2"/>
          <p:cNvSpPr/>
          <p:nvPr/>
        </p:nvSpPr>
        <p:spPr>
          <a:xfrm>
            <a:off x="4325257" y="4419600"/>
            <a:ext cx="45719" cy="15094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03943" y="5486400"/>
            <a:ext cx="45719" cy="4426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679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right)">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990600"/>
            <a:ext cx="6553200" cy="4793122"/>
          </a:xfrm>
          <a:prstGeom prst="ellipse">
            <a:avLst/>
          </a:prstGeom>
          <a:ln>
            <a:noFill/>
          </a:ln>
          <a:effectLst>
            <a:softEdge rad="112500"/>
          </a:effec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564345" flipH="1">
            <a:off x="-1357408" y="439223"/>
            <a:ext cx="5902758" cy="4010025"/>
          </a:xfrm>
          <a:prstGeom prst="rect">
            <a:avLst/>
          </a:prstGeom>
        </p:spPr>
      </p:pic>
      <p:sp>
        <p:nvSpPr>
          <p:cNvPr id="4" name="TextBox 3"/>
          <p:cNvSpPr txBox="1"/>
          <p:nvPr/>
        </p:nvSpPr>
        <p:spPr>
          <a:xfrm>
            <a:off x="381000" y="5715000"/>
            <a:ext cx="1752600" cy="523220"/>
          </a:xfrm>
          <a:prstGeom prst="rect">
            <a:avLst/>
          </a:prstGeom>
          <a:noFill/>
        </p:spPr>
        <p:txBody>
          <a:bodyPr wrap="square" rtlCol="0">
            <a:spAutoFit/>
          </a:bodyPr>
          <a:lstStyle/>
          <a:p>
            <a:pPr algn="ctr"/>
            <a:r>
              <a:rPr lang="en-US" sz="2800" b="1" dirty="0">
                <a:latin typeface="Book Antiqua" pitchFamily="18" charset="0"/>
              </a:rPr>
              <a:t>Shrimp</a:t>
            </a:r>
          </a:p>
        </p:txBody>
      </p:sp>
      <p:sp>
        <p:nvSpPr>
          <p:cNvPr id="5" name="TextBox 4"/>
          <p:cNvSpPr txBox="1"/>
          <p:nvPr/>
        </p:nvSpPr>
        <p:spPr>
          <a:xfrm>
            <a:off x="4038600" y="5715000"/>
            <a:ext cx="3505200" cy="523220"/>
          </a:xfrm>
          <a:prstGeom prst="rect">
            <a:avLst/>
          </a:prstGeom>
          <a:noFill/>
        </p:spPr>
        <p:txBody>
          <a:bodyPr wrap="square" rtlCol="0">
            <a:spAutoFit/>
          </a:bodyPr>
          <a:lstStyle/>
          <a:p>
            <a:pPr algn="ctr"/>
            <a:r>
              <a:rPr lang="en-US" sz="2800" b="1" dirty="0" err="1">
                <a:latin typeface="Book Antiqua" pitchFamily="18" charset="0"/>
              </a:rPr>
              <a:t>Sutki</a:t>
            </a:r>
            <a:r>
              <a:rPr lang="en-US" sz="2800" b="1" dirty="0">
                <a:latin typeface="Book Antiqua" pitchFamily="18" charset="0"/>
              </a:rPr>
              <a:t>/dried fish</a:t>
            </a:r>
          </a:p>
        </p:txBody>
      </p:sp>
    </p:spTree>
    <p:extLst>
      <p:ext uri="{BB962C8B-B14F-4D97-AF65-F5344CB8AC3E}">
        <p14:creationId xmlns:p14="http://schemas.microsoft.com/office/powerpoint/2010/main" val="2129302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7920" t="22551" r="50045" b="36727"/>
          <a:stretch/>
        </p:blipFill>
        <p:spPr>
          <a:xfrm>
            <a:off x="3218323" y="2542762"/>
            <a:ext cx="2822589" cy="1977256"/>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7576" t="10099" r="14300" b="-6967"/>
          <a:stretch/>
        </p:blipFill>
        <p:spPr>
          <a:xfrm>
            <a:off x="152208" y="759556"/>
            <a:ext cx="3321228" cy="2495595"/>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5466" t="-2793" r="-5869" b="-2793"/>
          <a:stretch/>
        </p:blipFill>
        <p:spPr>
          <a:xfrm flipV="1">
            <a:off x="-45549" y="3531390"/>
            <a:ext cx="3716741" cy="2658368"/>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grpSp>
        <p:nvGrpSpPr>
          <p:cNvPr id="10" name="Group 9"/>
          <p:cNvGrpSpPr/>
          <p:nvPr/>
        </p:nvGrpSpPr>
        <p:grpSpPr>
          <a:xfrm>
            <a:off x="5638800" y="687250"/>
            <a:ext cx="3266680" cy="2640205"/>
            <a:chOff x="4611914" y="3032261"/>
            <a:chExt cx="4191000" cy="3048000"/>
          </a:xfrm>
        </p:grpSpPr>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11914" y="3032261"/>
              <a:ext cx="4191000" cy="304800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81599" y="3429000"/>
              <a:ext cx="3048000" cy="2195278"/>
            </a:xfrm>
            <a:prstGeom prst="ellipse">
              <a:avLst/>
            </a:prstGeom>
            <a:ln w="63500" cap="rnd">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grpSp>
      <p:pic>
        <p:nvPicPr>
          <p:cNvPr id="12" name="Picture 11"/>
          <p:cNvPicPr>
            <a:picLocks noChangeAspect="1"/>
          </p:cNvPicPr>
          <p:nvPr/>
        </p:nvPicPr>
        <p:blipFill rotWithShape="1">
          <a:blip r:embed="rId8" cstate="print">
            <a:extLst>
              <a:ext uri="{28A0092B-C50C-407E-A947-70E740481C1C}">
                <a14:useLocalDpi xmlns:a14="http://schemas.microsoft.com/office/drawing/2010/main" val="0"/>
              </a:ext>
            </a:extLst>
          </a:blip>
          <a:srcRect l="3470" t="909" r="-5777" b="9701"/>
          <a:stretch/>
        </p:blipFill>
        <p:spPr>
          <a:xfrm rot="695016">
            <a:off x="5863160" y="3724433"/>
            <a:ext cx="3410476" cy="2580618"/>
          </a:xfrm>
          <a:prstGeom prst="ellipse">
            <a:avLst/>
          </a:prstGeom>
          <a:ln>
            <a:noFill/>
          </a:ln>
          <a:effectLst>
            <a:softEdge rad="112500"/>
          </a:effectLst>
        </p:spPr>
      </p:pic>
      <p:pic>
        <p:nvPicPr>
          <p:cNvPr id="13" name="Picture 12"/>
          <p:cNvPicPr>
            <a:picLocks noChangeAspect="1"/>
          </p:cNvPicPr>
          <p:nvPr/>
        </p:nvPicPr>
        <p:blipFill rotWithShape="1">
          <a:blip r:embed="rId9">
            <a:extLst>
              <a:ext uri="{28A0092B-C50C-407E-A947-70E740481C1C}">
                <a14:useLocalDpi xmlns:a14="http://schemas.microsoft.com/office/drawing/2010/main" val="0"/>
              </a:ext>
            </a:extLst>
          </a:blip>
          <a:srcRect l="4402" t="17380" r="3536" b="13754"/>
          <a:stretch/>
        </p:blipFill>
        <p:spPr>
          <a:xfrm rot="11328052" flipV="1">
            <a:off x="3678511" y="4739784"/>
            <a:ext cx="2290995" cy="1411722"/>
          </a:xfrm>
          <a:prstGeom prst="rect">
            <a:avLst/>
          </a:prstGeom>
        </p:spPr>
      </p:pic>
      <p:pic>
        <p:nvPicPr>
          <p:cNvPr id="15" name="Picture 14"/>
          <p:cNvPicPr>
            <a:picLocks noChangeAspect="1"/>
          </p:cNvPicPr>
          <p:nvPr/>
        </p:nvPicPr>
        <p:blipFill rotWithShape="1">
          <a:blip r:embed="rId10">
            <a:extLst>
              <a:ext uri="{28A0092B-C50C-407E-A947-70E740481C1C}">
                <a14:useLocalDpi xmlns:a14="http://schemas.microsoft.com/office/drawing/2010/main" val="0"/>
              </a:ext>
            </a:extLst>
          </a:blip>
          <a:srcRect l="4860" t="27241" b="23909"/>
          <a:stretch/>
        </p:blipFill>
        <p:spPr>
          <a:xfrm rot="16997889">
            <a:off x="3753988" y="455623"/>
            <a:ext cx="2018993" cy="2261258"/>
          </a:xfrm>
          <a:prstGeom prst="rect">
            <a:avLst/>
          </a:prstGeom>
        </p:spPr>
      </p:pic>
      <p:sp>
        <p:nvSpPr>
          <p:cNvPr id="16" name="TextBox 15"/>
          <p:cNvSpPr txBox="1"/>
          <p:nvPr/>
        </p:nvSpPr>
        <p:spPr>
          <a:xfrm>
            <a:off x="624115" y="3134380"/>
            <a:ext cx="2209800" cy="523220"/>
          </a:xfrm>
          <a:prstGeom prst="rect">
            <a:avLst/>
          </a:prstGeom>
          <a:noFill/>
        </p:spPr>
        <p:txBody>
          <a:bodyPr wrap="square" rtlCol="0">
            <a:spAutoFit/>
          </a:bodyPr>
          <a:lstStyle/>
          <a:p>
            <a:pPr algn="ctr"/>
            <a:r>
              <a:rPr lang="en-US" sz="2800" b="1" dirty="0">
                <a:latin typeface="Book Antiqua" pitchFamily="18" charset="0"/>
              </a:rPr>
              <a:t>Fried </a:t>
            </a:r>
            <a:r>
              <a:rPr lang="en-US" sz="2800" b="1" dirty="0" err="1">
                <a:latin typeface="Book Antiqua" pitchFamily="18" charset="0"/>
              </a:rPr>
              <a:t>hilsa</a:t>
            </a:r>
            <a:endParaRPr lang="en-US" sz="2800" b="1" dirty="0">
              <a:latin typeface="Book Antiqua" pitchFamily="18" charset="0"/>
            </a:endParaRPr>
          </a:p>
        </p:txBody>
      </p:sp>
      <p:sp>
        <p:nvSpPr>
          <p:cNvPr id="17" name="TextBox 16"/>
          <p:cNvSpPr txBox="1"/>
          <p:nvPr/>
        </p:nvSpPr>
        <p:spPr>
          <a:xfrm>
            <a:off x="6165825" y="3251139"/>
            <a:ext cx="2209800" cy="523220"/>
          </a:xfrm>
          <a:prstGeom prst="rect">
            <a:avLst/>
          </a:prstGeom>
          <a:noFill/>
        </p:spPr>
        <p:txBody>
          <a:bodyPr wrap="square" rtlCol="0">
            <a:spAutoFit/>
          </a:bodyPr>
          <a:lstStyle/>
          <a:p>
            <a:pPr algn="ctr"/>
            <a:r>
              <a:rPr lang="en-US" sz="2800" b="1" dirty="0" err="1">
                <a:latin typeface="Book Antiqua" pitchFamily="18" charset="0"/>
              </a:rPr>
              <a:t>Hilsa</a:t>
            </a:r>
            <a:r>
              <a:rPr lang="en-US" sz="2800" b="1" dirty="0">
                <a:latin typeface="Book Antiqua" pitchFamily="18" charset="0"/>
              </a:rPr>
              <a:t> slice</a:t>
            </a:r>
          </a:p>
        </p:txBody>
      </p:sp>
      <p:sp>
        <p:nvSpPr>
          <p:cNvPr id="18" name="TextBox 17"/>
          <p:cNvSpPr txBox="1"/>
          <p:nvPr/>
        </p:nvSpPr>
        <p:spPr>
          <a:xfrm>
            <a:off x="624115" y="6141502"/>
            <a:ext cx="2209800" cy="523220"/>
          </a:xfrm>
          <a:prstGeom prst="rect">
            <a:avLst/>
          </a:prstGeom>
          <a:noFill/>
        </p:spPr>
        <p:txBody>
          <a:bodyPr wrap="square" rtlCol="0">
            <a:spAutoFit/>
          </a:bodyPr>
          <a:lstStyle/>
          <a:p>
            <a:pPr algn="ctr"/>
            <a:r>
              <a:rPr lang="en-US" sz="2800" b="1" dirty="0">
                <a:latin typeface="Book Antiqua" pitchFamily="18" charset="0"/>
              </a:rPr>
              <a:t>Pickles</a:t>
            </a:r>
          </a:p>
        </p:txBody>
      </p:sp>
      <p:sp>
        <p:nvSpPr>
          <p:cNvPr id="19" name="TextBox 18"/>
          <p:cNvSpPr txBox="1"/>
          <p:nvPr/>
        </p:nvSpPr>
        <p:spPr>
          <a:xfrm>
            <a:off x="3719108" y="6097959"/>
            <a:ext cx="2209800" cy="523220"/>
          </a:xfrm>
          <a:prstGeom prst="rect">
            <a:avLst/>
          </a:prstGeom>
          <a:noFill/>
        </p:spPr>
        <p:txBody>
          <a:bodyPr wrap="square" rtlCol="0">
            <a:spAutoFit/>
          </a:bodyPr>
          <a:lstStyle/>
          <a:p>
            <a:pPr algn="ctr"/>
            <a:r>
              <a:rPr lang="en-US" sz="2800" b="1" dirty="0">
                <a:latin typeface="Book Antiqua" pitchFamily="18" charset="0"/>
              </a:rPr>
              <a:t>Onion</a:t>
            </a:r>
          </a:p>
        </p:txBody>
      </p:sp>
      <p:sp>
        <p:nvSpPr>
          <p:cNvPr id="20" name="TextBox 19"/>
          <p:cNvSpPr txBox="1"/>
          <p:nvPr/>
        </p:nvSpPr>
        <p:spPr>
          <a:xfrm>
            <a:off x="6463498" y="6141502"/>
            <a:ext cx="2209800" cy="523220"/>
          </a:xfrm>
          <a:prstGeom prst="rect">
            <a:avLst/>
          </a:prstGeom>
          <a:noFill/>
        </p:spPr>
        <p:txBody>
          <a:bodyPr wrap="square" rtlCol="0">
            <a:spAutoFit/>
          </a:bodyPr>
          <a:lstStyle/>
          <a:p>
            <a:pPr algn="ctr"/>
            <a:r>
              <a:rPr lang="en-US" sz="2800" b="1" dirty="0">
                <a:latin typeface="Book Antiqua" pitchFamily="18" charset="0"/>
              </a:rPr>
              <a:t>Lentil soup</a:t>
            </a:r>
          </a:p>
        </p:txBody>
      </p:sp>
      <p:sp>
        <p:nvSpPr>
          <p:cNvPr id="22" name="Rounded Rectangle 21"/>
          <p:cNvSpPr/>
          <p:nvPr/>
        </p:nvSpPr>
        <p:spPr>
          <a:xfrm>
            <a:off x="152209" y="76200"/>
            <a:ext cx="8753272" cy="607156"/>
          </a:xfrm>
          <a:prstGeom prst="roundRect">
            <a:avLst/>
          </a:prstGeom>
          <a:no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600" b="1" dirty="0" err="1">
                <a:latin typeface="Book Antiqua" pitchFamily="18" charset="0"/>
              </a:rPr>
              <a:t>Pantha</a:t>
            </a:r>
            <a:r>
              <a:rPr lang="en-US" sz="3600" b="1" dirty="0">
                <a:latin typeface="Book Antiqua" pitchFamily="18" charset="0"/>
              </a:rPr>
              <a:t> </a:t>
            </a:r>
            <a:r>
              <a:rPr lang="en-US" sz="3600" b="1" dirty="0" err="1">
                <a:latin typeface="Book Antiqua" pitchFamily="18" charset="0"/>
              </a:rPr>
              <a:t>bhat</a:t>
            </a:r>
            <a:r>
              <a:rPr lang="en-US" sz="3600" b="1" dirty="0">
                <a:latin typeface="Book Antiqua" pitchFamily="18" charset="0"/>
              </a:rPr>
              <a:t> is tasty with…</a:t>
            </a:r>
          </a:p>
        </p:txBody>
      </p:sp>
    </p:spTree>
    <p:extLst>
      <p:ext uri="{BB962C8B-B14F-4D97-AF65-F5344CB8AC3E}">
        <p14:creationId xmlns:p14="http://schemas.microsoft.com/office/powerpoint/2010/main" val="131789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21" presetClass="entr" presetSubtype="1"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heel(1)">
                                      <p:cBhvr>
                                        <p:cTn id="45" dur="20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circle(in)">
                                      <p:cBhvr>
                                        <p:cTn id="50" dur="20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1000" fill="hold"/>
                                        <p:tgtEl>
                                          <p:spTgt spid="16"/>
                                        </p:tgtEl>
                                        <p:attrNameLst>
                                          <p:attrName>ppt_w</p:attrName>
                                        </p:attrNameLst>
                                      </p:cBhvr>
                                      <p:tavLst>
                                        <p:tav tm="0">
                                          <p:val>
                                            <p:fltVal val="0"/>
                                          </p:val>
                                        </p:tav>
                                        <p:tav tm="100000">
                                          <p:val>
                                            <p:strVal val="#ppt_w"/>
                                          </p:val>
                                        </p:tav>
                                      </p:tavLst>
                                    </p:anim>
                                    <p:anim calcmode="lin" valueType="num">
                                      <p:cBhvr>
                                        <p:cTn id="56" dur="1000" fill="hold"/>
                                        <p:tgtEl>
                                          <p:spTgt spid="16"/>
                                        </p:tgtEl>
                                        <p:attrNameLst>
                                          <p:attrName>ppt_h</p:attrName>
                                        </p:attrNameLst>
                                      </p:cBhvr>
                                      <p:tavLst>
                                        <p:tav tm="0">
                                          <p:val>
                                            <p:fltVal val="0"/>
                                          </p:val>
                                        </p:tav>
                                        <p:tav tm="100000">
                                          <p:val>
                                            <p:strVal val="#ppt_h"/>
                                          </p:val>
                                        </p:tav>
                                      </p:tavLst>
                                    </p:anim>
                                    <p:anim calcmode="lin" valueType="num">
                                      <p:cBhvr>
                                        <p:cTn id="57" dur="1000" fill="hold"/>
                                        <p:tgtEl>
                                          <p:spTgt spid="16"/>
                                        </p:tgtEl>
                                        <p:attrNameLst>
                                          <p:attrName>style.rotation</p:attrName>
                                        </p:attrNameLst>
                                      </p:cBhvr>
                                      <p:tavLst>
                                        <p:tav tm="0">
                                          <p:val>
                                            <p:fltVal val="90"/>
                                          </p:val>
                                        </p:tav>
                                        <p:tav tm="100000">
                                          <p:val>
                                            <p:fltVal val="0"/>
                                          </p:val>
                                        </p:tav>
                                      </p:tavLst>
                                    </p:anim>
                                    <p:animEffect transition="in" filter="fade">
                                      <p:cBhvr>
                                        <p:cTn id="58" dur="1000"/>
                                        <p:tgtEl>
                                          <p:spTgt spid="1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1000" fill="hold"/>
                                        <p:tgtEl>
                                          <p:spTgt spid="17"/>
                                        </p:tgtEl>
                                        <p:attrNameLst>
                                          <p:attrName>ppt_w</p:attrName>
                                        </p:attrNameLst>
                                      </p:cBhvr>
                                      <p:tavLst>
                                        <p:tav tm="0">
                                          <p:val>
                                            <p:fltVal val="0"/>
                                          </p:val>
                                        </p:tav>
                                        <p:tav tm="100000">
                                          <p:val>
                                            <p:strVal val="#ppt_w"/>
                                          </p:val>
                                        </p:tav>
                                      </p:tavLst>
                                    </p:anim>
                                    <p:anim calcmode="lin" valueType="num">
                                      <p:cBhvr>
                                        <p:cTn id="62" dur="1000" fill="hold"/>
                                        <p:tgtEl>
                                          <p:spTgt spid="17"/>
                                        </p:tgtEl>
                                        <p:attrNameLst>
                                          <p:attrName>ppt_h</p:attrName>
                                        </p:attrNameLst>
                                      </p:cBhvr>
                                      <p:tavLst>
                                        <p:tav tm="0">
                                          <p:val>
                                            <p:fltVal val="0"/>
                                          </p:val>
                                        </p:tav>
                                        <p:tav tm="100000">
                                          <p:val>
                                            <p:strVal val="#ppt_h"/>
                                          </p:val>
                                        </p:tav>
                                      </p:tavLst>
                                    </p:anim>
                                    <p:anim calcmode="lin" valueType="num">
                                      <p:cBhvr>
                                        <p:cTn id="63" dur="1000" fill="hold"/>
                                        <p:tgtEl>
                                          <p:spTgt spid="17"/>
                                        </p:tgtEl>
                                        <p:attrNameLst>
                                          <p:attrName>style.rotation</p:attrName>
                                        </p:attrNameLst>
                                      </p:cBhvr>
                                      <p:tavLst>
                                        <p:tav tm="0">
                                          <p:val>
                                            <p:fltVal val="90"/>
                                          </p:val>
                                        </p:tav>
                                        <p:tav tm="100000">
                                          <p:val>
                                            <p:fltVal val="0"/>
                                          </p:val>
                                        </p:tav>
                                      </p:tavLst>
                                    </p:anim>
                                    <p:animEffect transition="in" filter="fade">
                                      <p:cBhvr>
                                        <p:cTn id="64" dur="1000"/>
                                        <p:tgtEl>
                                          <p:spTgt spid="1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1000" fill="hold"/>
                                        <p:tgtEl>
                                          <p:spTgt spid="18"/>
                                        </p:tgtEl>
                                        <p:attrNameLst>
                                          <p:attrName>ppt_w</p:attrName>
                                        </p:attrNameLst>
                                      </p:cBhvr>
                                      <p:tavLst>
                                        <p:tav tm="0">
                                          <p:val>
                                            <p:fltVal val="0"/>
                                          </p:val>
                                        </p:tav>
                                        <p:tav tm="100000">
                                          <p:val>
                                            <p:strVal val="#ppt_w"/>
                                          </p:val>
                                        </p:tav>
                                      </p:tavLst>
                                    </p:anim>
                                    <p:anim calcmode="lin" valueType="num">
                                      <p:cBhvr>
                                        <p:cTn id="68" dur="1000" fill="hold"/>
                                        <p:tgtEl>
                                          <p:spTgt spid="18"/>
                                        </p:tgtEl>
                                        <p:attrNameLst>
                                          <p:attrName>ppt_h</p:attrName>
                                        </p:attrNameLst>
                                      </p:cBhvr>
                                      <p:tavLst>
                                        <p:tav tm="0">
                                          <p:val>
                                            <p:fltVal val="0"/>
                                          </p:val>
                                        </p:tav>
                                        <p:tav tm="100000">
                                          <p:val>
                                            <p:strVal val="#ppt_h"/>
                                          </p:val>
                                        </p:tav>
                                      </p:tavLst>
                                    </p:anim>
                                    <p:anim calcmode="lin" valueType="num">
                                      <p:cBhvr>
                                        <p:cTn id="69" dur="1000" fill="hold"/>
                                        <p:tgtEl>
                                          <p:spTgt spid="18"/>
                                        </p:tgtEl>
                                        <p:attrNameLst>
                                          <p:attrName>style.rotation</p:attrName>
                                        </p:attrNameLst>
                                      </p:cBhvr>
                                      <p:tavLst>
                                        <p:tav tm="0">
                                          <p:val>
                                            <p:fltVal val="90"/>
                                          </p:val>
                                        </p:tav>
                                        <p:tav tm="100000">
                                          <p:val>
                                            <p:fltVal val="0"/>
                                          </p:val>
                                        </p:tav>
                                      </p:tavLst>
                                    </p:anim>
                                    <p:animEffect transition="in" filter="fade">
                                      <p:cBhvr>
                                        <p:cTn id="70" dur="1000"/>
                                        <p:tgtEl>
                                          <p:spTgt spid="18"/>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1000" fill="hold"/>
                                        <p:tgtEl>
                                          <p:spTgt spid="19"/>
                                        </p:tgtEl>
                                        <p:attrNameLst>
                                          <p:attrName>ppt_w</p:attrName>
                                        </p:attrNameLst>
                                      </p:cBhvr>
                                      <p:tavLst>
                                        <p:tav tm="0">
                                          <p:val>
                                            <p:fltVal val="0"/>
                                          </p:val>
                                        </p:tav>
                                        <p:tav tm="100000">
                                          <p:val>
                                            <p:strVal val="#ppt_w"/>
                                          </p:val>
                                        </p:tav>
                                      </p:tavLst>
                                    </p:anim>
                                    <p:anim calcmode="lin" valueType="num">
                                      <p:cBhvr>
                                        <p:cTn id="74" dur="1000" fill="hold"/>
                                        <p:tgtEl>
                                          <p:spTgt spid="19"/>
                                        </p:tgtEl>
                                        <p:attrNameLst>
                                          <p:attrName>ppt_h</p:attrName>
                                        </p:attrNameLst>
                                      </p:cBhvr>
                                      <p:tavLst>
                                        <p:tav tm="0">
                                          <p:val>
                                            <p:fltVal val="0"/>
                                          </p:val>
                                        </p:tav>
                                        <p:tav tm="100000">
                                          <p:val>
                                            <p:strVal val="#ppt_h"/>
                                          </p:val>
                                        </p:tav>
                                      </p:tavLst>
                                    </p:anim>
                                    <p:anim calcmode="lin" valueType="num">
                                      <p:cBhvr>
                                        <p:cTn id="75" dur="1000" fill="hold"/>
                                        <p:tgtEl>
                                          <p:spTgt spid="19"/>
                                        </p:tgtEl>
                                        <p:attrNameLst>
                                          <p:attrName>style.rotation</p:attrName>
                                        </p:attrNameLst>
                                      </p:cBhvr>
                                      <p:tavLst>
                                        <p:tav tm="0">
                                          <p:val>
                                            <p:fltVal val="90"/>
                                          </p:val>
                                        </p:tav>
                                        <p:tav tm="100000">
                                          <p:val>
                                            <p:fltVal val="0"/>
                                          </p:val>
                                        </p:tav>
                                      </p:tavLst>
                                    </p:anim>
                                    <p:animEffect transition="in" filter="fade">
                                      <p:cBhvr>
                                        <p:cTn id="76" dur="1000"/>
                                        <p:tgtEl>
                                          <p:spTgt spid="19"/>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1000" fill="hold"/>
                                        <p:tgtEl>
                                          <p:spTgt spid="20"/>
                                        </p:tgtEl>
                                        <p:attrNameLst>
                                          <p:attrName>ppt_w</p:attrName>
                                        </p:attrNameLst>
                                      </p:cBhvr>
                                      <p:tavLst>
                                        <p:tav tm="0">
                                          <p:val>
                                            <p:fltVal val="0"/>
                                          </p:val>
                                        </p:tav>
                                        <p:tav tm="100000">
                                          <p:val>
                                            <p:strVal val="#ppt_w"/>
                                          </p:val>
                                        </p:tav>
                                      </p:tavLst>
                                    </p:anim>
                                    <p:anim calcmode="lin" valueType="num">
                                      <p:cBhvr>
                                        <p:cTn id="80" dur="1000" fill="hold"/>
                                        <p:tgtEl>
                                          <p:spTgt spid="20"/>
                                        </p:tgtEl>
                                        <p:attrNameLst>
                                          <p:attrName>ppt_h</p:attrName>
                                        </p:attrNameLst>
                                      </p:cBhvr>
                                      <p:tavLst>
                                        <p:tav tm="0">
                                          <p:val>
                                            <p:fltVal val="0"/>
                                          </p:val>
                                        </p:tav>
                                        <p:tav tm="100000">
                                          <p:val>
                                            <p:strVal val="#ppt_h"/>
                                          </p:val>
                                        </p:tav>
                                      </p:tavLst>
                                    </p:anim>
                                    <p:anim calcmode="lin" valueType="num">
                                      <p:cBhvr>
                                        <p:cTn id="81" dur="1000" fill="hold"/>
                                        <p:tgtEl>
                                          <p:spTgt spid="20"/>
                                        </p:tgtEl>
                                        <p:attrNameLst>
                                          <p:attrName>style.rotation</p:attrName>
                                        </p:attrNameLst>
                                      </p:cBhvr>
                                      <p:tavLst>
                                        <p:tav tm="0">
                                          <p:val>
                                            <p:fltVal val="90"/>
                                          </p:val>
                                        </p:tav>
                                        <p:tav tm="100000">
                                          <p:val>
                                            <p:fltVal val="0"/>
                                          </p:val>
                                        </p:tav>
                                      </p:tavLst>
                                    </p:anim>
                                    <p:animEffect transition="in" filter="fade">
                                      <p:cBhvr>
                                        <p:cTn id="8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424775"/>
            <a:ext cx="8686800" cy="5280825"/>
          </a:xfrm>
          <a:prstGeom prst="rect">
            <a:avLst/>
          </a:prstGeom>
        </p:spPr>
      </p:pic>
      <p:sp>
        <p:nvSpPr>
          <p:cNvPr id="9" name="Down Arrow Callout 8"/>
          <p:cNvSpPr/>
          <p:nvPr/>
        </p:nvSpPr>
        <p:spPr>
          <a:xfrm>
            <a:off x="228600" y="104089"/>
            <a:ext cx="8534400" cy="1295400"/>
          </a:xfrm>
          <a:prstGeom prst="downArrowCallout">
            <a:avLst>
              <a:gd name="adj1" fmla="val 190856"/>
              <a:gd name="adj2" fmla="val 95428"/>
              <a:gd name="adj3" fmla="val 27240"/>
              <a:gd name="adj4" fmla="val 53712"/>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3200" b="1" dirty="0">
                <a:latin typeface="Book Antiqua" pitchFamily="18" charset="0"/>
              </a:rPr>
              <a:t>‘</a:t>
            </a:r>
            <a:r>
              <a:rPr lang="en-US" sz="3200" b="1" dirty="0" err="1">
                <a:latin typeface="Book Antiqua" pitchFamily="18" charset="0"/>
              </a:rPr>
              <a:t>Pitha</a:t>
            </a:r>
            <a:r>
              <a:rPr lang="en-US" sz="3200" b="1" dirty="0">
                <a:latin typeface="Book Antiqua" pitchFamily="18" charset="0"/>
              </a:rPr>
              <a:t>’ a kind of sweet is made from-</a:t>
            </a:r>
          </a:p>
        </p:txBody>
      </p:sp>
      <p:sp>
        <p:nvSpPr>
          <p:cNvPr id="10" name="TextBox 9"/>
          <p:cNvSpPr txBox="1"/>
          <p:nvPr/>
        </p:nvSpPr>
        <p:spPr>
          <a:xfrm>
            <a:off x="762000" y="2160521"/>
            <a:ext cx="3124200" cy="735747"/>
          </a:xfrm>
          <a:prstGeom prst="ellipse">
            <a:avLst/>
          </a:prstGeom>
          <a:solidFill>
            <a:schemeClr val="accent6">
              <a:lumMod val="40000"/>
              <a:lumOff val="60000"/>
              <a:alpha val="41000"/>
            </a:schemeClr>
          </a:solidFill>
        </p:spPr>
        <p:txBody>
          <a:bodyPr wrap="square" rtlCol="0">
            <a:spAutoFit/>
          </a:bodyPr>
          <a:lstStyle/>
          <a:p>
            <a:pPr algn="ctr"/>
            <a:r>
              <a:rPr lang="en-US" sz="2800" b="1" dirty="0">
                <a:latin typeface="Book Antiqua" pitchFamily="18" charset="0"/>
              </a:rPr>
              <a:t>Sugar syrup</a:t>
            </a:r>
          </a:p>
        </p:txBody>
      </p:sp>
      <p:sp>
        <p:nvSpPr>
          <p:cNvPr id="11" name="TextBox 10"/>
          <p:cNvSpPr txBox="1"/>
          <p:nvPr/>
        </p:nvSpPr>
        <p:spPr>
          <a:xfrm>
            <a:off x="5029200" y="2160522"/>
            <a:ext cx="3124200" cy="735747"/>
          </a:xfrm>
          <a:prstGeom prst="ellipse">
            <a:avLst/>
          </a:prstGeom>
          <a:noFill/>
        </p:spPr>
        <p:txBody>
          <a:bodyPr wrap="square" rtlCol="0">
            <a:spAutoFit/>
          </a:bodyPr>
          <a:lstStyle/>
          <a:p>
            <a:pPr algn="ctr"/>
            <a:r>
              <a:rPr lang="en-US" sz="2800" b="1" dirty="0">
                <a:latin typeface="Book Antiqua" pitchFamily="18" charset="0"/>
              </a:rPr>
              <a:t>Molasses</a:t>
            </a:r>
          </a:p>
        </p:txBody>
      </p:sp>
      <p:sp>
        <p:nvSpPr>
          <p:cNvPr id="12" name="TextBox 11"/>
          <p:cNvSpPr txBox="1"/>
          <p:nvPr/>
        </p:nvSpPr>
        <p:spPr>
          <a:xfrm>
            <a:off x="533400" y="5071672"/>
            <a:ext cx="3124200" cy="735747"/>
          </a:xfrm>
          <a:prstGeom prst="ellipse">
            <a:avLst/>
          </a:prstGeom>
          <a:noFill/>
        </p:spPr>
        <p:txBody>
          <a:bodyPr wrap="square" rtlCol="0">
            <a:spAutoFit/>
          </a:bodyPr>
          <a:lstStyle/>
          <a:p>
            <a:pPr algn="ctr"/>
            <a:r>
              <a:rPr lang="en-US" sz="2800" b="1" dirty="0">
                <a:latin typeface="Book Antiqua" pitchFamily="18" charset="0"/>
              </a:rPr>
              <a:t>Rice flour</a:t>
            </a:r>
          </a:p>
        </p:txBody>
      </p:sp>
      <p:sp>
        <p:nvSpPr>
          <p:cNvPr id="13" name="TextBox 12"/>
          <p:cNvSpPr txBox="1"/>
          <p:nvPr/>
        </p:nvSpPr>
        <p:spPr>
          <a:xfrm>
            <a:off x="5334000" y="5029199"/>
            <a:ext cx="3124200" cy="735747"/>
          </a:xfrm>
          <a:prstGeom prst="ellipse">
            <a:avLst/>
          </a:prstGeom>
          <a:noFill/>
        </p:spPr>
        <p:txBody>
          <a:bodyPr wrap="square" rtlCol="0">
            <a:spAutoFit/>
          </a:bodyPr>
          <a:lstStyle/>
          <a:p>
            <a:pPr algn="ctr"/>
            <a:r>
              <a:rPr lang="en-US" sz="2800" b="1" dirty="0">
                <a:latin typeface="Book Antiqua" pitchFamily="18" charset="0"/>
              </a:rPr>
              <a:t>Milk</a:t>
            </a:r>
          </a:p>
        </p:txBody>
      </p:sp>
    </p:spTree>
    <p:extLst>
      <p:ext uri="{BB962C8B-B14F-4D97-AF65-F5344CB8AC3E}">
        <p14:creationId xmlns:p14="http://schemas.microsoft.com/office/powerpoint/2010/main" val="748662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486400"/>
            <a:ext cx="8153400" cy="954107"/>
          </a:xfrm>
          <a:prstGeom prst="rect">
            <a:avLst/>
          </a:prstGeom>
          <a:noFill/>
          <a:ln>
            <a:solidFill>
              <a:schemeClr val="tx1"/>
            </a:solidFill>
          </a:ln>
        </p:spPr>
        <p:txBody>
          <a:bodyPr wrap="square" rtlCol="0">
            <a:spAutoFit/>
          </a:bodyPr>
          <a:lstStyle/>
          <a:p>
            <a:pPr algn="ctr"/>
            <a:r>
              <a:rPr lang="en-US" sz="2800" b="1" dirty="0">
                <a:latin typeface="Andalus" pitchFamily="18" charset="-78"/>
                <a:cs typeface="Andalus" pitchFamily="18" charset="-78"/>
              </a:rPr>
              <a:t>During winter </a:t>
            </a:r>
            <a:r>
              <a:rPr lang="en-US" sz="2800" b="1" dirty="0" err="1">
                <a:latin typeface="Andalus" pitchFamily="18" charset="-78"/>
                <a:cs typeface="Andalus" pitchFamily="18" charset="-78"/>
              </a:rPr>
              <a:t>Pitha</a:t>
            </a:r>
            <a:r>
              <a:rPr lang="en-US" sz="2800" b="1" dirty="0">
                <a:latin typeface="Andalus" pitchFamily="18" charset="-78"/>
                <a:cs typeface="Andalus" pitchFamily="18" charset="-78"/>
              </a:rPr>
              <a:t> </a:t>
            </a:r>
            <a:r>
              <a:rPr lang="en-US" sz="2800" b="1" dirty="0" err="1">
                <a:latin typeface="Andalus" pitchFamily="18" charset="-78"/>
                <a:cs typeface="Andalus" pitchFamily="18" charset="-78"/>
              </a:rPr>
              <a:t>Utsab</a:t>
            </a:r>
            <a:r>
              <a:rPr lang="en-US" sz="2800" b="1" dirty="0">
                <a:latin typeface="Andalus" pitchFamily="18" charset="-78"/>
                <a:cs typeface="Andalus" pitchFamily="18" charset="-78"/>
              </a:rPr>
              <a:t>, meaning </a:t>
            </a:r>
            <a:r>
              <a:rPr lang="en-US" sz="2800" b="1" dirty="0" err="1">
                <a:latin typeface="Andalus" pitchFamily="18" charset="-78"/>
                <a:cs typeface="Andalus" pitchFamily="18" charset="-78"/>
              </a:rPr>
              <a:t>pitha</a:t>
            </a:r>
            <a:r>
              <a:rPr lang="en-US" sz="2800" b="1" dirty="0">
                <a:latin typeface="Andalus" pitchFamily="18" charset="-78"/>
                <a:cs typeface="Andalus" pitchFamily="18" charset="-78"/>
              </a:rPr>
              <a:t> festival is organized by different groups of people.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304800"/>
            <a:ext cx="8153399" cy="5000413"/>
          </a:xfrm>
          <a:prstGeom prst="rect">
            <a:avLst/>
          </a:prstGeom>
        </p:spPr>
      </p:pic>
    </p:spTree>
    <p:extLst>
      <p:ext uri="{BB962C8B-B14F-4D97-AF65-F5344CB8AC3E}">
        <p14:creationId xmlns:p14="http://schemas.microsoft.com/office/powerpoint/2010/main" val="205605386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637" t="4970" r="6854" b="10704"/>
          <a:stretch/>
        </p:blipFill>
        <p:spPr>
          <a:xfrm>
            <a:off x="72928" y="3167922"/>
            <a:ext cx="3114036" cy="246327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2854" t="21636" r="7104" b="-18694"/>
          <a:stretch/>
        </p:blipFill>
        <p:spPr>
          <a:xfrm>
            <a:off x="3019589" y="3374383"/>
            <a:ext cx="3181022" cy="26670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t="-5765" b="-14621"/>
          <a:stretch/>
        </p:blipFill>
        <p:spPr>
          <a:xfrm>
            <a:off x="5856514" y="96011"/>
            <a:ext cx="3058886" cy="308791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l="9956" t="-4146" r="4860" b="-1"/>
          <a:stretch/>
        </p:blipFill>
        <p:spPr>
          <a:xfrm>
            <a:off x="189593" y="76200"/>
            <a:ext cx="2782549" cy="279090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72142" y="210924"/>
            <a:ext cx="2895258" cy="267795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TextBox 8"/>
          <p:cNvSpPr txBox="1"/>
          <p:nvPr/>
        </p:nvSpPr>
        <p:spPr>
          <a:xfrm>
            <a:off x="175079" y="2863121"/>
            <a:ext cx="2526282" cy="584775"/>
          </a:xfrm>
          <a:prstGeom prst="rect">
            <a:avLst/>
          </a:prstGeom>
          <a:noFill/>
        </p:spPr>
        <p:txBody>
          <a:bodyPr wrap="square" rtlCol="0">
            <a:spAutoFit/>
          </a:bodyPr>
          <a:lstStyle/>
          <a:p>
            <a:pPr algn="ctr"/>
            <a:r>
              <a:rPr lang="en-US" sz="3200" b="1" dirty="0" err="1">
                <a:latin typeface="Book Antiqua" pitchFamily="18" charset="0"/>
              </a:rPr>
              <a:t>Roshgulla</a:t>
            </a:r>
            <a:endParaRPr lang="en-US" sz="3200" b="1" dirty="0">
              <a:latin typeface="Book Antiqua" pitchFamily="18" charset="0"/>
            </a:endParaRPr>
          </a:p>
        </p:txBody>
      </p:sp>
      <p:sp>
        <p:nvSpPr>
          <p:cNvPr id="10" name="TextBox 9"/>
          <p:cNvSpPr txBox="1"/>
          <p:nvPr/>
        </p:nvSpPr>
        <p:spPr>
          <a:xfrm>
            <a:off x="3156630" y="2863122"/>
            <a:ext cx="2526282" cy="584775"/>
          </a:xfrm>
          <a:prstGeom prst="rect">
            <a:avLst/>
          </a:prstGeom>
          <a:noFill/>
        </p:spPr>
        <p:txBody>
          <a:bodyPr wrap="square" rtlCol="0">
            <a:spAutoFit/>
          </a:bodyPr>
          <a:lstStyle/>
          <a:p>
            <a:pPr algn="ctr"/>
            <a:r>
              <a:rPr lang="en-US" sz="3200" b="1" dirty="0" err="1">
                <a:latin typeface="Book Antiqua" pitchFamily="18" charset="0"/>
              </a:rPr>
              <a:t>Sandesh</a:t>
            </a:r>
            <a:endParaRPr lang="en-US" sz="3200" b="1" dirty="0">
              <a:latin typeface="Book Antiqua" pitchFamily="18" charset="0"/>
            </a:endParaRPr>
          </a:p>
        </p:txBody>
      </p:sp>
      <p:sp>
        <p:nvSpPr>
          <p:cNvPr id="11" name="TextBox 10"/>
          <p:cNvSpPr txBox="1"/>
          <p:nvPr/>
        </p:nvSpPr>
        <p:spPr>
          <a:xfrm>
            <a:off x="6042370" y="2786922"/>
            <a:ext cx="2526282" cy="584775"/>
          </a:xfrm>
          <a:prstGeom prst="rect">
            <a:avLst/>
          </a:prstGeom>
          <a:noFill/>
        </p:spPr>
        <p:txBody>
          <a:bodyPr wrap="square" rtlCol="0">
            <a:spAutoFit/>
          </a:bodyPr>
          <a:lstStyle/>
          <a:p>
            <a:pPr algn="ctr"/>
            <a:r>
              <a:rPr lang="en-US" sz="3200" b="1" dirty="0" err="1">
                <a:latin typeface="Book Antiqua" pitchFamily="18" charset="0"/>
              </a:rPr>
              <a:t>Rasmalai</a:t>
            </a:r>
            <a:endParaRPr lang="en-US" sz="3200" b="1" dirty="0">
              <a:latin typeface="Book Antiqua" pitchFamily="18" charset="0"/>
            </a:endParaRPr>
          </a:p>
        </p:txBody>
      </p:sp>
      <p:sp>
        <p:nvSpPr>
          <p:cNvPr id="13" name="TextBox 12"/>
          <p:cNvSpPr txBox="1"/>
          <p:nvPr/>
        </p:nvSpPr>
        <p:spPr>
          <a:xfrm>
            <a:off x="3156630" y="5530122"/>
            <a:ext cx="2526282" cy="584775"/>
          </a:xfrm>
          <a:prstGeom prst="rect">
            <a:avLst/>
          </a:prstGeom>
          <a:noFill/>
        </p:spPr>
        <p:txBody>
          <a:bodyPr wrap="square" rtlCol="0">
            <a:spAutoFit/>
          </a:bodyPr>
          <a:lstStyle/>
          <a:p>
            <a:pPr algn="ctr"/>
            <a:r>
              <a:rPr lang="en-US" sz="3200" b="1" dirty="0" err="1">
                <a:latin typeface="Book Antiqua" pitchFamily="18" charset="0"/>
              </a:rPr>
              <a:t>Kal</a:t>
            </a:r>
            <a:r>
              <a:rPr lang="en-US" sz="3200" b="1" dirty="0">
                <a:latin typeface="Book Antiqua" pitchFamily="18" charset="0"/>
              </a:rPr>
              <a:t> </a:t>
            </a:r>
            <a:r>
              <a:rPr lang="en-US" sz="3200" b="1" dirty="0" err="1">
                <a:latin typeface="Book Antiqua" pitchFamily="18" charset="0"/>
              </a:rPr>
              <a:t>jamun</a:t>
            </a:r>
            <a:endParaRPr lang="en-US" sz="3200" b="1" dirty="0">
              <a:latin typeface="Book Antiqua" pitchFamily="18" charset="0"/>
            </a:endParaRPr>
          </a:p>
        </p:txBody>
      </p:sp>
      <p:sp>
        <p:nvSpPr>
          <p:cNvPr id="14" name="TextBox 13"/>
          <p:cNvSpPr txBox="1"/>
          <p:nvPr/>
        </p:nvSpPr>
        <p:spPr>
          <a:xfrm>
            <a:off x="6122816" y="5564699"/>
            <a:ext cx="2526282" cy="584775"/>
          </a:xfrm>
          <a:prstGeom prst="rect">
            <a:avLst/>
          </a:prstGeom>
          <a:noFill/>
        </p:spPr>
        <p:txBody>
          <a:bodyPr wrap="square" rtlCol="0">
            <a:spAutoFit/>
          </a:bodyPr>
          <a:lstStyle/>
          <a:p>
            <a:pPr algn="ctr"/>
            <a:r>
              <a:rPr lang="en-US" sz="3200" b="1" dirty="0" err="1">
                <a:latin typeface="Book Antiqua" pitchFamily="18" charset="0"/>
              </a:rPr>
              <a:t>Chom</a:t>
            </a:r>
            <a:r>
              <a:rPr lang="en-US" sz="3200" b="1" dirty="0">
                <a:latin typeface="Book Antiqua" pitchFamily="18" charset="0"/>
              </a:rPr>
              <a:t> </a:t>
            </a:r>
            <a:r>
              <a:rPr lang="en-US" sz="3200" b="1" dirty="0" err="1">
                <a:latin typeface="Book Antiqua" pitchFamily="18" charset="0"/>
              </a:rPr>
              <a:t>chom</a:t>
            </a:r>
            <a:endParaRPr lang="en-US" sz="3200" b="1" dirty="0">
              <a:latin typeface="Book Antiqua" pitchFamily="18" charset="0"/>
            </a:endParaRPr>
          </a:p>
        </p:txBody>
      </p:sp>
      <p:sp>
        <p:nvSpPr>
          <p:cNvPr id="16" name="TextBox 15"/>
          <p:cNvSpPr txBox="1"/>
          <p:nvPr/>
        </p:nvSpPr>
        <p:spPr>
          <a:xfrm>
            <a:off x="76200" y="5539874"/>
            <a:ext cx="2760093" cy="584775"/>
          </a:xfrm>
          <a:prstGeom prst="rect">
            <a:avLst/>
          </a:prstGeom>
          <a:noFill/>
        </p:spPr>
        <p:txBody>
          <a:bodyPr wrap="square" rtlCol="0">
            <a:spAutoFit/>
          </a:bodyPr>
          <a:lstStyle/>
          <a:p>
            <a:pPr algn="ctr"/>
            <a:r>
              <a:rPr lang="en-US" sz="3200" b="1" dirty="0" err="1">
                <a:latin typeface="Book Antiqua" pitchFamily="18" charset="0"/>
              </a:rPr>
              <a:t>Gulap</a:t>
            </a:r>
            <a:r>
              <a:rPr lang="en-US" sz="3200" b="1" dirty="0">
                <a:latin typeface="Book Antiqua" pitchFamily="18" charset="0"/>
              </a:rPr>
              <a:t> </a:t>
            </a:r>
            <a:r>
              <a:rPr lang="en-US" sz="3200" b="1" dirty="0" err="1">
                <a:latin typeface="Book Antiqua" pitchFamily="18" charset="0"/>
              </a:rPr>
              <a:t>jamun</a:t>
            </a:r>
            <a:endParaRPr lang="en-US" sz="3200" b="1" dirty="0">
              <a:latin typeface="Book Antiqua" pitchFamily="18" charset="0"/>
            </a:endParaRPr>
          </a:p>
        </p:txBody>
      </p:sp>
      <p:pic>
        <p:nvPicPr>
          <p:cNvPr id="17" name="Picture 16"/>
          <p:cNvPicPr>
            <a:picLocks noChangeAspect="1"/>
          </p:cNvPicPr>
          <p:nvPr/>
        </p:nvPicPr>
        <p:blipFill rotWithShape="1">
          <a:blip r:embed="rId8" cstate="print">
            <a:extLst>
              <a:ext uri="{28A0092B-C50C-407E-A947-70E740481C1C}">
                <a14:useLocalDpi xmlns:a14="http://schemas.microsoft.com/office/drawing/2010/main" val="0"/>
              </a:ext>
            </a:extLst>
          </a:blip>
          <a:srcRect l="6430" t="24138" b="9405"/>
          <a:stretch/>
        </p:blipFill>
        <p:spPr>
          <a:xfrm>
            <a:off x="6205436" y="3374383"/>
            <a:ext cx="2534558" cy="22023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5" name="TextBox 14"/>
          <p:cNvSpPr txBox="1"/>
          <p:nvPr/>
        </p:nvSpPr>
        <p:spPr>
          <a:xfrm>
            <a:off x="222250" y="6163988"/>
            <a:ext cx="8610600" cy="584775"/>
          </a:xfrm>
          <a:prstGeom prst="rect">
            <a:avLst/>
          </a:prstGeom>
          <a:noFill/>
          <a:ln>
            <a:solidFill>
              <a:schemeClr val="tx1"/>
            </a:solidFill>
          </a:ln>
        </p:spPr>
        <p:txBody>
          <a:bodyPr wrap="square" rtlCol="0">
            <a:spAutoFit/>
          </a:bodyPr>
          <a:lstStyle/>
          <a:p>
            <a:pPr algn="ctr"/>
            <a:r>
              <a:rPr lang="en-US" sz="3200" b="1" dirty="0">
                <a:latin typeface="Book Antiqua" pitchFamily="18" charset="0"/>
              </a:rPr>
              <a:t>Milk-based sweets.</a:t>
            </a:r>
          </a:p>
        </p:txBody>
      </p:sp>
    </p:spTree>
    <p:extLst>
      <p:ext uri="{BB962C8B-B14F-4D97-AF65-F5344CB8AC3E}">
        <p14:creationId xmlns:p14="http://schemas.microsoft.com/office/powerpoint/2010/main" val="3814624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left)">
                                      <p:cBhvr>
                                        <p:cTn id="59" dur="500"/>
                                        <p:tgtEl>
                                          <p:spTgt spid="1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left)">
                                      <p:cBhvr>
                                        <p:cTn id="65" dur="500"/>
                                        <p:tgtEl>
                                          <p:spTgt spid="13"/>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wipe(left)">
                                      <p:cBhvr>
                                        <p:cTn id="68" dur="500"/>
                                        <p:tgtEl>
                                          <p:spTgt spid="14"/>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left)">
                                      <p:cBhvr>
                                        <p:cTn id="7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p:bldP spid="14" grpId="0"/>
      <p:bldP spid="16" grpId="0"/>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5257" y="1196400"/>
            <a:ext cx="8305800" cy="5509200"/>
          </a:xfrm>
          <a:prstGeom prst="rect">
            <a:avLst/>
          </a:prstGeom>
          <a:noFill/>
        </p:spPr>
        <p:txBody>
          <a:bodyPr wrap="square" rtlCol="0">
            <a:spAutoFit/>
          </a:bodyPr>
          <a:lstStyle/>
          <a:p>
            <a:pPr algn="just">
              <a:tabLst>
                <a:tab pos="465138" algn="l"/>
              </a:tabLst>
            </a:pPr>
            <a:r>
              <a:rPr lang="en-US" sz="3200" b="1" dirty="0">
                <a:latin typeface="Book Antiqua" pitchFamily="18" charset="0"/>
              </a:rPr>
              <a:t>C True or false? If false, give the correct 	information.</a:t>
            </a:r>
          </a:p>
          <a:p>
            <a:pPr algn="just">
              <a:tabLst>
                <a:tab pos="465138" algn="l"/>
              </a:tabLst>
            </a:pPr>
            <a:r>
              <a:rPr lang="en-US" sz="3200" b="1" dirty="0">
                <a:latin typeface="Book Antiqua" pitchFamily="18" charset="0"/>
              </a:rPr>
              <a:t>1 	Our foods are rich because they have a 	lot of oil in them.</a:t>
            </a:r>
          </a:p>
          <a:p>
            <a:pPr algn="just">
              <a:tabLst>
                <a:tab pos="465138" algn="l"/>
              </a:tabLst>
            </a:pPr>
            <a:r>
              <a:rPr lang="en-US" sz="3200" b="1" dirty="0">
                <a:latin typeface="Book Antiqua" pitchFamily="18" charset="0"/>
              </a:rPr>
              <a:t>2 	We get protein mostly from fish.</a:t>
            </a:r>
          </a:p>
          <a:p>
            <a:pPr algn="just">
              <a:tabLst>
                <a:tab pos="465138" algn="l"/>
              </a:tabLst>
            </a:pPr>
            <a:r>
              <a:rPr lang="en-US" sz="3200" b="1" dirty="0">
                <a:latin typeface="Book Antiqua" pitchFamily="18" charset="0"/>
              </a:rPr>
              <a:t>3 	On Pohela </a:t>
            </a:r>
            <a:r>
              <a:rPr lang="en-US" sz="3200" b="1" dirty="0" err="1">
                <a:latin typeface="Book Antiqua" pitchFamily="18" charset="0"/>
              </a:rPr>
              <a:t>Boishkh</a:t>
            </a:r>
            <a:r>
              <a:rPr lang="en-US" sz="3200" b="1" dirty="0">
                <a:latin typeface="Book Antiqua" pitchFamily="18" charset="0"/>
              </a:rPr>
              <a:t> the traditional food 	is steamed rice and fried </a:t>
            </a:r>
            <a:r>
              <a:rPr lang="en-US" sz="3200" b="1" dirty="0" err="1">
                <a:latin typeface="Book Antiqua" pitchFamily="18" charset="0"/>
              </a:rPr>
              <a:t>hilsha</a:t>
            </a:r>
            <a:r>
              <a:rPr lang="en-US" sz="3200" b="1" dirty="0">
                <a:latin typeface="Book Antiqua" pitchFamily="18" charset="0"/>
              </a:rPr>
              <a:t>.</a:t>
            </a:r>
          </a:p>
          <a:p>
            <a:pPr algn="just">
              <a:tabLst>
                <a:tab pos="465138" algn="l"/>
              </a:tabLst>
            </a:pPr>
            <a:r>
              <a:rPr lang="en-US" sz="3200" b="1" dirty="0">
                <a:latin typeface="Book Antiqua" pitchFamily="18" charset="0"/>
              </a:rPr>
              <a:t>4 	</a:t>
            </a:r>
            <a:r>
              <a:rPr lang="en-US" sz="3200" b="1" dirty="0" err="1">
                <a:latin typeface="Book Antiqua" pitchFamily="18" charset="0"/>
              </a:rPr>
              <a:t>Pitha</a:t>
            </a:r>
            <a:r>
              <a:rPr lang="en-US" sz="3200" b="1" dirty="0">
                <a:latin typeface="Book Antiqua" pitchFamily="18" charset="0"/>
              </a:rPr>
              <a:t> </a:t>
            </a:r>
            <a:r>
              <a:rPr lang="en-US" sz="3200" b="1" dirty="0" err="1">
                <a:latin typeface="Book Antiqua" pitchFamily="18" charset="0"/>
              </a:rPr>
              <a:t>Uthsab</a:t>
            </a:r>
            <a:r>
              <a:rPr lang="en-US" sz="3200" b="1" dirty="0">
                <a:latin typeface="Book Antiqua" pitchFamily="18" charset="0"/>
              </a:rPr>
              <a:t> takes place almost all the 	year round in Bangladesh.</a:t>
            </a:r>
          </a:p>
          <a:p>
            <a:pPr algn="just">
              <a:tabLst>
                <a:tab pos="465138" algn="l"/>
              </a:tabLst>
            </a:pPr>
            <a:r>
              <a:rPr lang="en-US" sz="3200" b="1" dirty="0">
                <a:latin typeface="Book Antiqua" pitchFamily="18" charset="0"/>
              </a:rPr>
              <a:t>5 	Sweets are not much appreciated by the 	people of Bangladesh.</a:t>
            </a:r>
          </a:p>
        </p:txBody>
      </p:sp>
      <p:sp>
        <p:nvSpPr>
          <p:cNvPr id="3" name="Oval 2"/>
          <p:cNvSpPr/>
          <p:nvPr/>
        </p:nvSpPr>
        <p:spPr>
          <a:xfrm>
            <a:off x="515257" y="228600"/>
            <a:ext cx="8171543" cy="967800"/>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200" b="1" dirty="0">
                <a:latin typeface="Book Antiqua" pitchFamily="18" charset="0"/>
              </a:rPr>
              <a:t>Individual Work</a:t>
            </a:r>
          </a:p>
        </p:txBody>
      </p:sp>
    </p:spTree>
    <p:extLst>
      <p:ext uri="{BB962C8B-B14F-4D97-AF65-F5344CB8AC3E}">
        <p14:creationId xmlns:p14="http://schemas.microsoft.com/office/powerpoint/2010/main" val="382167272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wn Ribbon 1"/>
          <p:cNvSpPr/>
          <p:nvPr/>
        </p:nvSpPr>
        <p:spPr>
          <a:xfrm>
            <a:off x="762000" y="838200"/>
            <a:ext cx="7563757" cy="1295400"/>
          </a:xfrm>
          <a:prstGeom prst="ribbon">
            <a:avLst>
              <a:gd name="adj1" fmla="val 14991"/>
              <a:gd name="adj2" fmla="val 68433"/>
            </a:avLst>
          </a:prstGeom>
          <a:ln w="127000" cap="sq" cmpd="dbl">
            <a:solidFill>
              <a:srgbClr val="002060"/>
            </a:solidFill>
            <a:miter lim="800000"/>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4800" b="1" dirty="0">
                <a:latin typeface="Book Antiqua" pitchFamily="18" charset="0"/>
              </a:rPr>
              <a:t>Pair work</a:t>
            </a:r>
          </a:p>
        </p:txBody>
      </p:sp>
      <p:sp>
        <p:nvSpPr>
          <p:cNvPr id="4" name="TextBox 3"/>
          <p:cNvSpPr txBox="1"/>
          <p:nvPr/>
        </p:nvSpPr>
        <p:spPr>
          <a:xfrm>
            <a:off x="624114" y="2362200"/>
            <a:ext cx="7924800" cy="3970318"/>
          </a:xfrm>
          <a:prstGeom prst="rect">
            <a:avLst/>
          </a:prstGeom>
          <a:noFill/>
          <a:ln>
            <a:solidFill>
              <a:schemeClr val="tx1"/>
            </a:solidFill>
          </a:ln>
        </p:spPr>
        <p:txBody>
          <a:bodyPr wrap="square" rtlCol="0">
            <a:spAutoFit/>
          </a:bodyPr>
          <a:lstStyle/>
          <a:p>
            <a:pPr>
              <a:tabLst>
                <a:tab pos="347663" algn="l"/>
              </a:tabLst>
            </a:pPr>
            <a:r>
              <a:rPr lang="en-US" sz="2800" b="1" dirty="0">
                <a:latin typeface="Book Antiqua" pitchFamily="18" charset="0"/>
              </a:rPr>
              <a:t>E Discuss and answer the questions in pairs.</a:t>
            </a:r>
          </a:p>
          <a:p>
            <a:pPr>
              <a:tabLst>
                <a:tab pos="347663" algn="l"/>
              </a:tabLst>
            </a:pPr>
            <a:r>
              <a:rPr lang="en-US" sz="2800" b="1" dirty="0">
                <a:latin typeface="Book Antiqua" pitchFamily="18" charset="0"/>
              </a:rPr>
              <a:t>1 	</a:t>
            </a:r>
            <a:r>
              <a:rPr lang="en-US" sz="2800" b="1" spc="-100" dirty="0">
                <a:latin typeface="Book Antiqua" pitchFamily="18" charset="0"/>
              </a:rPr>
              <a:t>Describe a Bangladeshi food that you like best.</a:t>
            </a:r>
          </a:p>
          <a:p>
            <a:pPr>
              <a:tabLst>
                <a:tab pos="347663" algn="l"/>
              </a:tabLst>
            </a:pPr>
            <a:r>
              <a:rPr lang="en-US" sz="2800" b="1" dirty="0">
                <a:latin typeface="Book Antiqua" pitchFamily="18" charset="0"/>
              </a:rPr>
              <a:t>2 	Make a list of the things you and your 	partner eat every day.</a:t>
            </a:r>
          </a:p>
          <a:p>
            <a:pPr>
              <a:tabLst>
                <a:tab pos="347663" algn="l"/>
              </a:tabLst>
            </a:pPr>
            <a:r>
              <a:rPr lang="en-US" sz="2800" b="1" dirty="0">
                <a:latin typeface="Book Antiqua" pitchFamily="18" charset="0"/>
              </a:rPr>
              <a:t>3 	Make two lists of food eaten by the urban 	and the rural people.</a:t>
            </a:r>
          </a:p>
          <a:p>
            <a:pPr>
              <a:tabLst>
                <a:tab pos="347663" algn="l"/>
              </a:tabLst>
            </a:pPr>
            <a:r>
              <a:rPr lang="en-US" sz="2800" b="1" dirty="0">
                <a:latin typeface="Book Antiqua" pitchFamily="18" charset="0"/>
              </a:rPr>
              <a:t>4 	Why are there differences between the food 	eaten by the urban and the food eaten by the 	rural people?</a:t>
            </a:r>
          </a:p>
        </p:txBody>
      </p:sp>
    </p:spTree>
    <p:extLst>
      <p:ext uri="{BB962C8B-B14F-4D97-AF65-F5344CB8AC3E}">
        <p14:creationId xmlns:p14="http://schemas.microsoft.com/office/powerpoint/2010/main" val="338503485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Quad Arrow 1"/>
          <p:cNvSpPr/>
          <p:nvPr/>
        </p:nvSpPr>
        <p:spPr>
          <a:xfrm>
            <a:off x="609600" y="304800"/>
            <a:ext cx="8077200" cy="2793230"/>
          </a:xfrm>
          <a:custGeom>
            <a:avLst/>
            <a:gdLst>
              <a:gd name="connsiteX0" fmla="*/ 0 w 5410200"/>
              <a:gd name="connsiteY0" fmla="*/ 1104900 h 2209800"/>
              <a:gd name="connsiteX1" fmla="*/ 497205 w 5410200"/>
              <a:gd name="connsiteY1" fmla="*/ 607695 h 2209800"/>
              <a:gd name="connsiteX2" fmla="*/ 497205 w 5410200"/>
              <a:gd name="connsiteY2" fmla="*/ 856298 h 2209800"/>
              <a:gd name="connsiteX3" fmla="*/ 2456498 w 5410200"/>
              <a:gd name="connsiteY3" fmla="*/ 856298 h 2209800"/>
              <a:gd name="connsiteX4" fmla="*/ 2456498 w 5410200"/>
              <a:gd name="connsiteY4" fmla="*/ 497205 h 2209800"/>
              <a:gd name="connsiteX5" fmla="*/ 2207895 w 5410200"/>
              <a:gd name="connsiteY5" fmla="*/ 497205 h 2209800"/>
              <a:gd name="connsiteX6" fmla="*/ 2705100 w 5410200"/>
              <a:gd name="connsiteY6" fmla="*/ 0 h 2209800"/>
              <a:gd name="connsiteX7" fmla="*/ 3202305 w 5410200"/>
              <a:gd name="connsiteY7" fmla="*/ 497205 h 2209800"/>
              <a:gd name="connsiteX8" fmla="*/ 2953703 w 5410200"/>
              <a:gd name="connsiteY8" fmla="*/ 497205 h 2209800"/>
              <a:gd name="connsiteX9" fmla="*/ 2953703 w 5410200"/>
              <a:gd name="connsiteY9" fmla="*/ 856298 h 2209800"/>
              <a:gd name="connsiteX10" fmla="*/ 4912995 w 5410200"/>
              <a:gd name="connsiteY10" fmla="*/ 856298 h 2209800"/>
              <a:gd name="connsiteX11" fmla="*/ 4912995 w 5410200"/>
              <a:gd name="connsiteY11" fmla="*/ 607695 h 2209800"/>
              <a:gd name="connsiteX12" fmla="*/ 5410200 w 5410200"/>
              <a:gd name="connsiteY12" fmla="*/ 1104900 h 2209800"/>
              <a:gd name="connsiteX13" fmla="*/ 4912995 w 5410200"/>
              <a:gd name="connsiteY13" fmla="*/ 1602105 h 2209800"/>
              <a:gd name="connsiteX14" fmla="*/ 4912995 w 5410200"/>
              <a:gd name="connsiteY14" fmla="*/ 1353503 h 2209800"/>
              <a:gd name="connsiteX15" fmla="*/ 2953703 w 5410200"/>
              <a:gd name="connsiteY15" fmla="*/ 1353503 h 2209800"/>
              <a:gd name="connsiteX16" fmla="*/ 2953703 w 5410200"/>
              <a:gd name="connsiteY16" fmla="*/ 1712595 h 2209800"/>
              <a:gd name="connsiteX17" fmla="*/ 3202305 w 5410200"/>
              <a:gd name="connsiteY17" fmla="*/ 1712595 h 2209800"/>
              <a:gd name="connsiteX18" fmla="*/ 2705100 w 5410200"/>
              <a:gd name="connsiteY18" fmla="*/ 2209800 h 2209800"/>
              <a:gd name="connsiteX19" fmla="*/ 2207895 w 5410200"/>
              <a:gd name="connsiteY19" fmla="*/ 1712595 h 2209800"/>
              <a:gd name="connsiteX20" fmla="*/ 2456498 w 5410200"/>
              <a:gd name="connsiteY20" fmla="*/ 1712595 h 2209800"/>
              <a:gd name="connsiteX21" fmla="*/ 2456498 w 5410200"/>
              <a:gd name="connsiteY21" fmla="*/ 1353503 h 2209800"/>
              <a:gd name="connsiteX22" fmla="*/ 497205 w 5410200"/>
              <a:gd name="connsiteY22" fmla="*/ 1353503 h 2209800"/>
              <a:gd name="connsiteX23" fmla="*/ 497205 w 5410200"/>
              <a:gd name="connsiteY23" fmla="*/ 1602105 h 2209800"/>
              <a:gd name="connsiteX24" fmla="*/ 0 w 5410200"/>
              <a:gd name="connsiteY24" fmla="*/ 1104900 h 2209800"/>
              <a:gd name="connsiteX0" fmla="*/ 0 w 5410200"/>
              <a:gd name="connsiteY0" fmla="*/ 1104900 h 1712595"/>
              <a:gd name="connsiteX1" fmla="*/ 497205 w 5410200"/>
              <a:gd name="connsiteY1" fmla="*/ 607695 h 1712595"/>
              <a:gd name="connsiteX2" fmla="*/ 497205 w 5410200"/>
              <a:gd name="connsiteY2" fmla="*/ 856298 h 1712595"/>
              <a:gd name="connsiteX3" fmla="*/ 2456498 w 5410200"/>
              <a:gd name="connsiteY3" fmla="*/ 856298 h 1712595"/>
              <a:gd name="connsiteX4" fmla="*/ 2456498 w 5410200"/>
              <a:gd name="connsiteY4" fmla="*/ 497205 h 1712595"/>
              <a:gd name="connsiteX5" fmla="*/ 2207895 w 5410200"/>
              <a:gd name="connsiteY5" fmla="*/ 497205 h 1712595"/>
              <a:gd name="connsiteX6" fmla="*/ 2705100 w 5410200"/>
              <a:gd name="connsiteY6" fmla="*/ 0 h 1712595"/>
              <a:gd name="connsiteX7" fmla="*/ 3202305 w 5410200"/>
              <a:gd name="connsiteY7" fmla="*/ 497205 h 1712595"/>
              <a:gd name="connsiteX8" fmla="*/ 2953703 w 5410200"/>
              <a:gd name="connsiteY8" fmla="*/ 497205 h 1712595"/>
              <a:gd name="connsiteX9" fmla="*/ 2953703 w 5410200"/>
              <a:gd name="connsiteY9" fmla="*/ 856298 h 1712595"/>
              <a:gd name="connsiteX10" fmla="*/ 4912995 w 5410200"/>
              <a:gd name="connsiteY10" fmla="*/ 856298 h 1712595"/>
              <a:gd name="connsiteX11" fmla="*/ 4912995 w 5410200"/>
              <a:gd name="connsiteY11" fmla="*/ 607695 h 1712595"/>
              <a:gd name="connsiteX12" fmla="*/ 5410200 w 5410200"/>
              <a:gd name="connsiteY12" fmla="*/ 1104900 h 1712595"/>
              <a:gd name="connsiteX13" fmla="*/ 4912995 w 5410200"/>
              <a:gd name="connsiteY13" fmla="*/ 1602105 h 1712595"/>
              <a:gd name="connsiteX14" fmla="*/ 4912995 w 5410200"/>
              <a:gd name="connsiteY14" fmla="*/ 1353503 h 1712595"/>
              <a:gd name="connsiteX15" fmla="*/ 2953703 w 5410200"/>
              <a:gd name="connsiteY15" fmla="*/ 1353503 h 1712595"/>
              <a:gd name="connsiteX16" fmla="*/ 2953703 w 5410200"/>
              <a:gd name="connsiteY16" fmla="*/ 1712595 h 1712595"/>
              <a:gd name="connsiteX17" fmla="*/ 3202305 w 5410200"/>
              <a:gd name="connsiteY17" fmla="*/ 1712595 h 1712595"/>
              <a:gd name="connsiteX18" fmla="*/ 2676071 w 5410200"/>
              <a:gd name="connsiteY18" fmla="*/ 1222829 h 1712595"/>
              <a:gd name="connsiteX19" fmla="*/ 2207895 w 5410200"/>
              <a:gd name="connsiteY19" fmla="*/ 1712595 h 1712595"/>
              <a:gd name="connsiteX20" fmla="*/ 2456498 w 5410200"/>
              <a:gd name="connsiteY20" fmla="*/ 1712595 h 1712595"/>
              <a:gd name="connsiteX21" fmla="*/ 2456498 w 5410200"/>
              <a:gd name="connsiteY21" fmla="*/ 1353503 h 1712595"/>
              <a:gd name="connsiteX22" fmla="*/ 497205 w 5410200"/>
              <a:gd name="connsiteY22" fmla="*/ 1353503 h 1712595"/>
              <a:gd name="connsiteX23" fmla="*/ 497205 w 5410200"/>
              <a:gd name="connsiteY23" fmla="*/ 1602105 h 1712595"/>
              <a:gd name="connsiteX24" fmla="*/ 0 w 5410200"/>
              <a:gd name="connsiteY24" fmla="*/ 1104900 h 1712595"/>
              <a:gd name="connsiteX0" fmla="*/ 0 w 5410200"/>
              <a:gd name="connsiteY0" fmla="*/ 1104900 h 2133509"/>
              <a:gd name="connsiteX1" fmla="*/ 497205 w 5410200"/>
              <a:gd name="connsiteY1" fmla="*/ 607695 h 2133509"/>
              <a:gd name="connsiteX2" fmla="*/ 497205 w 5410200"/>
              <a:gd name="connsiteY2" fmla="*/ 856298 h 2133509"/>
              <a:gd name="connsiteX3" fmla="*/ 2456498 w 5410200"/>
              <a:gd name="connsiteY3" fmla="*/ 856298 h 2133509"/>
              <a:gd name="connsiteX4" fmla="*/ 2456498 w 5410200"/>
              <a:gd name="connsiteY4" fmla="*/ 497205 h 2133509"/>
              <a:gd name="connsiteX5" fmla="*/ 2207895 w 5410200"/>
              <a:gd name="connsiteY5" fmla="*/ 497205 h 2133509"/>
              <a:gd name="connsiteX6" fmla="*/ 2705100 w 5410200"/>
              <a:gd name="connsiteY6" fmla="*/ 0 h 2133509"/>
              <a:gd name="connsiteX7" fmla="*/ 3202305 w 5410200"/>
              <a:gd name="connsiteY7" fmla="*/ 497205 h 2133509"/>
              <a:gd name="connsiteX8" fmla="*/ 2953703 w 5410200"/>
              <a:gd name="connsiteY8" fmla="*/ 497205 h 2133509"/>
              <a:gd name="connsiteX9" fmla="*/ 2953703 w 5410200"/>
              <a:gd name="connsiteY9" fmla="*/ 856298 h 2133509"/>
              <a:gd name="connsiteX10" fmla="*/ 4912995 w 5410200"/>
              <a:gd name="connsiteY10" fmla="*/ 856298 h 2133509"/>
              <a:gd name="connsiteX11" fmla="*/ 4912995 w 5410200"/>
              <a:gd name="connsiteY11" fmla="*/ 607695 h 2133509"/>
              <a:gd name="connsiteX12" fmla="*/ 5410200 w 5410200"/>
              <a:gd name="connsiteY12" fmla="*/ 1104900 h 2133509"/>
              <a:gd name="connsiteX13" fmla="*/ 4912995 w 5410200"/>
              <a:gd name="connsiteY13" fmla="*/ 1602105 h 2133509"/>
              <a:gd name="connsiteX14" fmla="*/ 4912995 w 5410200"/>
              <a:gd name="connsiteY14" fmla="*/ 1353503 h 2133509"/>
              <a:gd name="connsiteX15" fmla="*/ 2953703 w 5410200"/>
              <a:gd name="connsiteY15" fmla="*/ 1353503 h 2133509"/>
              <a:gd name="connsiteX16" fmla="*/ 2953703 w 5410200"/>
              <a:gd name="connsiteY16" fmla="*/ 1712595 h 2133509"/>
              <a:gd name="connsiteX17" fmla="*/ 3202305 w 5410200"/>
              <a:gd name="connsiteY17" fmla="*/ 1712595 h 2133509"/>
              <a:gd name="connsiteX18" fmla="*/ 2676071 w 5410200"/>
              <a:gd name="connsiteY18" fmla="*/ 1222829 h 2133509"/>
              <a:gd name="connsiteX19" fmla="*/ 1438638 w 5410200"/>
              <a:gd name="connsiteY19" fmla="*/ 2133509 h 2133509"/>
              <a:gd name="connsiteX20" fmla="*/ 2456498 w 5410200"/>
              <a:gd name="connsiteY20" fmla="*/ 1712595 h 2133509"/>
              <a:gd name="connsiteX21" fmla="*/ 2456498 w 5410200"/>
              <a:gd name="connsiteY21" fmla="*/ 1353503 h 2133509"/>
              <a:gd name="connsiteX22" fmla="*/ 497205 w 5410200"/>
              <a:gd name="connsiteY22" fmla="*/ 1353503 h 2133509"/>
              <a:gd name="connsiteX23" fmla="*/ 497205 w 5410200"/>
              <a:gd name="connsiteY23" fmla="*/ 1602105 h 2133509"/>
              <a:gd name="connsiteX24" fmla="*/ 0 w 5410200"/>
              <a:gd name="connsiteY24" fmla="*/ 1104900 h 2133509"/>
              <a:gd name="connsiteX0" fmla="*/ 0 w 5410200"/>
              <a:gd name="connsiteY0" fmla="*/ 1104900 h 2133509"/>
              <a:gd name="connsiteX1" fmla="*/ 497205 w 5410200"/>
              <a:gd name="connsiteY1" fmla="*/ 607695 h 2133509"/>
              <a:gd name="connsiteX2" fmla="*/ 497205 w 5410200"/>
              <a:gd name="connsiteY2" fmla="*/ 856298 h 2133509"/>
              <a:gd name="connsiteX3" fmla="*/ 2456498 w 5410200"/>
              <a:gd name="connsiteY3" fmla="*/ 856298 h 2133509"/>
              <a:gd name="connsiteX4" fmla="*/ 2456498 w 5410200"/>
              <a:gd name="connsiteY4" fmla="*/ 497205 h 2133509"/>
              <a:gd name="connsiteX5" fmla="*/ 2207895 w 5410200"/>
              <a:gd name="connsiteY5" fmla="*/ 497205 h 2133509"/>
              <a:gd name="connsiteX6" fmla="*/ 2705100 w 5410200"/>
              <a:gd name="connsiteY6" fmla="*/ 0 h 2133509"/>
              <a:gd name="connsiteX7" fmla="*/ 3202305 w 5410200"/>
              <a:gd name="connsiteY7" fmla="*/ 497205 h 2133509"/>
              <a:gd name="connsiteX8" fmla="*/ 2953703 w 5410200"/>
              <a:gd name="connsiteY8" fmla="*/ 497205 h 2133509"/>
              <a:gd name="connsiteX9" fmla="*/ 2953703 w 5410200"/>
              <a:gd name="connsiteY9" fmla="*/ 856298 h 2133509"/>
              <a:gd name="connsiteX10" fmla="*/ 4912995 w 5410200"/>
              <a:gd name="connsiteY10" fmla="*/ 856298 h 2133509"/>
              <a:gd name="connsiteX11" fmla="*/ 4912995 w 5410200"/>
              <a:gd name="connsiteY11" fmla="*/ 607695 h 2133509"/>
              <a:gd name="connsiteX12" fmla="*/ 5410200 w 5410200"/>
              <a:gd name="connsiteY12" fmla="*/ 1104900 h 2133509"/>
              <a:gd name="connsiteX13" fmla="*/ 4912995 w 5410200"/>
              <a:gd name="connsiteY13" fmla="*/ 1602105 h 2133509"/>
              <a:gd name="connsiteX14" fmla="*/ 4912995 w 5410200"/>
              <a:gd name="connsiteY14" fmla="*/ 1353503 h 2133509"/>
              <a:gd name="connsiteX15" fmla="*/ 2953703 w 5410200"/>
              <a:gd name="connsiteY15" fmla="*/ 1353503 h 2133509"/>
              <a:gd name="connsiteX16" fmla="*/ 2953703 w 5410200"/>
              <a:gd name="connsiteY16" fmla="*/ 1712595 h 2133509"/>
              <a:gd name="connsiteX17" fmla="*/ 3869962 w 5410200"/>
              <a:gd name="connsiteY17" fmla="*/ 2002881 h 2133509"/>
              <a:gd name="connsiteX18" fmla="*/ 2676071 w 5410200"/>
              <a:gd name="connsiteY18" fmla="*/ 1222829 h 2133509"/>
              <a:gd name="connsiteX19" fmla="*/ 1438638 w 5410200"/>
              <a:gd name="connsiteY19" fmla="*/ 2133509 h 2133509"/>
              <a:gd name="connsiteX20" fmla="*/ 2456498 w 5410200"/>
              <a:gd name="connsiteY20" fmla="*/ 1712595 h 2133509"/>
              <a:gd name="connsiteX21" fmla="*/ 2456498 w 5410200"/>
              <a:gd name="connsiteY21" fmla="*/ 1353503 h 2133509"/>
              <a:gd name="connsiteX22" fmla="*/ 497205 w 5410200"/>
              <a:gd name="connsiteY22" fmla="*/ 1353503 h 2133509"/>
              <a:gd name="connsiteX23" fmla="*/ 497205 w 5410200"/>
              <a:gd name="connsiteY23" fmla="*/ 1602105 h 2133509"/>
              <a:gd name="connsiteX24" fmla="*/ 0 w 5410200"/>
              <a:gd name="connsiteY24" fmla="*/ 1104900 h 2133509"/>
              <a:gd name="connsiteX0" fmla="*/ 0 w 5410200"/>
              <a:gd name="connsiteY0" fmla="*/ 1716405 h 2745014"/>
              <a:gd name="connsiteX1" fmla="*/ 569776 w 5410200"/>
              <a:gd name="connsiteY1" fmla="*/ 0 h 2745014"/>
              <a:gd name="connsiteX2" fmla="*/ 497205 w 5410200"/>
              <a:gd name="connsiteY2" fmla="*/ 1467803 h 2745014"/>
              <a:gd name="connsiteX3" fmla="*/ 2456498 w 5410200"/>
              <a:gd name="connsiteY3" fmla="*/ 1467803 h 2745014"/>
              <a:gd name="connsiteX4" fmla="*/ 2456498 w 5410200"/>
              <a:gd name="connsiteY4" fmla="*/ 1108710 h 2745014"/>
              <a:gd name="connsiteX5" fmla="*/ 2207895 w 5410200"/>
              <a:gd name="connsiteY5" fmla="*/ 1108710 h 2745014"/>
              <a:gd name="connsiteX6" fmla="*/ 2705100 w 5410200"/>
              <a:gd name="connsiteY6" fmla="*/ 611505 h 2745014"/>
              <a:gd name="connsiteX7" fmla="*/ 3202305 w 5410200"/>
              <a:gd name="connsiteY7" fmla="*/ 1108710 h 2745014"/>
              <a:gd name="connsiteX8" fmla="*/ 2953703 w 5410200"/>
              <a:gd name="connsiteY8" fmla="*/ 1108710 h 2745014"/>
              <a:gd name="connsiteX9" fmla="*/ 2953703 w 5410200"/>
              <a:gd name="connsiteY9" fmla="*/ 1467803 h 2745014"/>
              <a:gd name="connsiteX10" fmla="*/ 4912995 w 5410200"/>
              <a:gd name="connsiteY10" fmla="*/ 1467803 h 2745014"/>
              <a:gd name="connsiteX11" fmla="*/ 4912995 w 5410200"/>
              <a:gd name="connsiteY11" fmla="*/ 1219200 h 2745014"/>
              <a:gd name="connsiteX12" fmla="*/ 5410200 w 5410200"/>
              <a:gd name="connsiteY12" fmla="*/ 1716405 h 2745014"/>
              <a:gd name="connsiteX13" fmla="*/ 4912995 w 5410200"/>
              <a:gd name="connsiteY13" fmla="*/ 2213610 h 2745014"/>
              <a:gd name="connsiteX14" fmla="*/ 4912995 w 5410200"/>
              <a:gd name="connsiteY14" fmla="*/ 1965008 h 2745014"/>
              <a:gd name="connsiteX15" fmla="*/ 2953703 w 5410200"/>
              <a:gd name="connsiteY15" fmla="*/ 1965008 h 2745014"/>
              <a:gd name="connsiteX16" fmla="*/ 2953703 w 5410200"/>
              <a:gd name="connsiteY16" fmla="*/ 2324100 h 2745014"/>
              <a:gd name="connsiteX17" fmla="*/ 3869962 w 5410200"/>
              <a:gd name="connsiteY17" fmla="*/ 2614386 h 2745014"/>
              <a:gd name="connsiteX18" fmla="*/ 2676071 w 5410200"/>
              <a:gd name="connsiteY18" fmla="*/ 1834334 h 2745014"/>
              <a:gd name="connsiteX19" fmla="*/ 1438638 w 5410200"/>
              <a:gd name="connsiteY19" fmla="*/ 2745014 h 2745014"/>
              <a:gd name="connsiteX20" fmla="*/ 2456498 w 5410200"/>
              <a:gd name="connsiteY20" fmla="*/ 2324100 h 2745014"/>
              <a:gd name="connsiteX21" fmla="*/ 2456498 w 5410200"/>
              <a:gd name="connsiteY21" fmla="*/ 1965008 h 2745014"/>
              <a:gd name="connsiteX22" fmla="*/ 497205 w 5410200"/>
              <a:gd name="connsiteY22" fmla="*/ 1965008 h 2745014"/>
              <a:gd name="connsiteX23" fmla="*/ 497205 w 5410200"/>
              <a:gd name="connsiteY23" fmla="*/ 2213610 h 2745014"/>
              <a:gd name="connsiteX24" fmla="*/ 0 w 5410200"/>
              <a:gd name="connsiteY24" fmla="*/ 1716405 h 2745014"/>
              <a:gd name="connsiteX0" fmla="*/ 0 w 5410200"/>
              <a:gd name="connsiteY0" fmla="*/ 1759948 h 2788557"/>
              <a:gd name="connsiteX1" fmla="*/ 569776 w 5410200"/>
              <a:gd name="connsiteY1" fmla="*/ 43543 h 2788557"/>
              <a:gd name="connsiteX2" fmla="*/ 497205 w 5410200"/>
              <a:gd name="connsiteY2" fmla="*/ 1511346 h 2788557"/>
              <a:gd name="connsiteX3" fmla="*/ 2456498 w 5410200"/>
              <a:gd name="connsiteY3" fmla="*/ 1511346 h 2788557"/>
              <a:gd name="connsiteX4" fmla="*/ 2456498 w 5410200"/>
              <a:gd name="connsiteY4" fmla="*/ 1152253 h 2788557"/>
              <a:gd name="connsiteX5" fmla="*/ 2207895 w 5410200"/>
              <a:gd name="connsiteY5" fmla="*/ 1152253 h 2788557"/>
              <a:gd name="connsiteX6" fmla="*/ 2705100 w 5410200"/>
              <a:gd name="connsiteY6" fmla="*/ 655048 h 2788557"/>
              <a:gd name="connsiteX7" fmla="*/ 3202305 w 5410200"/>
              <a:gd name="connsiteY7" fmla="*/ 1152253 h 2788557"/>
              <a:gd name="connsiteX8" fmla="*/ 2953703 w 5410200"/>
              <a:gd name="connsiteY8" fmla="*/ 1152253 h 2788557"/>
              <a:gd name="connsiteX9" fmla="*/ 2953703 w 5410200"/>
              <a:gd name="connsiteY9" fmla="*/ 1511346 h 2788557"/>
              <a:gd name="connsiteX10" fmla="*/ 4912995 w 5410200"/>
              <a:gd name="connsiteY10" fmla="*/ 1511346 h 2788557"/>
              <a:gd name="connsiteX11" fmla="*/ 4796881 w 5410200"/>
              <a:gd name="connsiteY11" fmla="*/ 0 h 2788557"/>
              <a:gd name="connsiteX12" fmla="*/ 5410200 w 5410200"/>
              <a:gd name="connsiteY12" fmla="*/ 1759948 h 2788557"/>
              <a:gd name="connsiteX13" fmla="*/ 4912995 w 5410200"/>
              <a:gd name="connsiteY13" fmla="*/ 2257153 h 2788557"/>
              <a:gd name="connsiteX14" fmla="*/ 4912995 w 5410200"/>
              <a:gd name="connsiteY14" fmla="*/ 2008551 h 2788557"/>
              <a:gd name="connsiteX15" fmla="*/ 2953703 w 5410200"/>
              <a:gd name="connsiteY15" fmla="*/ 2008551 h 2788557"/>
              <a:gd name="connsiteX16" fmla="*/ 2953703 w 5410200"/>
              <a:gd name="connsiteY16" fmla="*/ 2367643 h 2788557"/>
              <a:gd name="connsiteX17" fmla="*/ 3869962 w 5410200"/>
              <a:gd name="connsiteY17" fmla="*/ 2657929 h 2788557"/>
              <a:gd name="connsiteX18" fmla="*/ 2676071 w 5410200"/>
              <a:gd name="connsiteY18" fmla="*/ 1877877 h 2788557"/>
              <a:gd name="connsiteX19" fmla="*/ 1438638 w 5410200"/>
              <a:gd name="connsiteY19" fmla="*/ 2788557 h 2788557"/>
              <a:gd name="connsiteX20" fmla="*/ 2456498 w 5410200"/>
              <a:gd name="connsiteY20" fmla="*/ 2367643 h 2788557"/>
              <a:gd name="connsiteX21" fmla="*/ 2456498 w 5410200"/>
              <a:gd name="connsiteY21" fmla="*/ 2008551 h 2788557"/>
              <a:gd name="connsiteX22" fmla="*/ 497205 w 5410200"/>
              <a:gd name="connsiteY22" fmla="*/ 2008551 h 2788557"/>
              <a:gd name="connsiteX23" fmla="*/ 497205 w 5410200"/>
              <a:gd name="connsiteY23" fmla="*/ 2257153 h 2788557"/>
              <a:gd name="connsiteX24" fmla="*/ 0 w 5410200"/>
              <a:gd name="connsiteY24" fmla="*/ 1759948 h 2788557"/>
              <a:gd name="connsiteX0" fmla="*/ 0 w 5410200"/>
              <a:gd name="connsiteY0" fmla="*/ 1759948 h 2788557"/>
              <a:gd name="connsiteX1" fmla="*/ 569776 w 5410200"/>
              <a:gd name="connsiteY1" fmla="*/ 43543 h 2788557"/>
              <a:gd name="connsiteX2" fmla="*/ 497205 w 5410200"/>
              <a:gd name="connsiteY2" fmla="*/ 1511346 h 2788557"/>
              <a:gd name="connsiteX3" fmla="*/ 2456498 w 5410200"/>
              <a:gd name="connsiteY3" fmla="*/ 1511346 h 2788557"/>
              <a:gd name="connsiteX4" fmla="*/ 2456498 w 5410200"/>
              <a:gd name="connsiteY4" fmla="*/ 1152253 h 2788557"/>
              <a:gd name="connsiteX5" fmla="*/ 2207895 w 5410200"/>
              <a:gd name="connsiteY5" fmla="*/ 1152253 h 2788557"/>
              <a:gd name="connsiteX6" fmla="*/ 2734129 w 5410200"/>
              <a:gd name="connsiteY6" fmla="*/ 1540420 h 2788557"/>
              <a:gd name="connsiteX7" fmla="*/ 3202305 w 5410200"/>
              <a:gd name="connsiteY7" fmla="*/ 1152253 h 2788557"/>
              <a:gd name="connsiteX8" fmla="*/ 2953703 w 5410200"/>
              <a:gd name="connsiteY8" fmla="*/ 1152253 h 2788557"/>
              <a:gd name="connsiteX9" fmla="*/ 2953703 w 5410200"/>
              <a:gd name="connsiteY9" fmla="*/ 1511346 h 2788557"/>
              <a:gd name="connsiteX10" fmla="*/ 4912995 w 5410200"/>
              <a:gd name="connsiteY10" fmla="*/ 1511346 h 2788557"/>
              <a:gd name="connsiteX11" fmla="*/ 4796881 w 5410200"/>
              <a:gd name="connsiteY11" fmla="*/ 0 h 2788557"/>
              <a:gd name="connsiteX12" fmla="*/ 5410200 w 5410200"/>
              <a:gd name="connsiteY12" fmla="*/ 1759948 h 2788557"/>
              <a:gd name="connsiteX13" fmla="*/ 4912995 w 5410200"/>
              <a:gd name="connsiteY13" fmla="*/ 2257153 h 2788557"/>
              <a:gd name="connsiteX14" fmla="*/ 4912995 w 5410200"/>
              <a:gd name="connsiteY14" fmla="*/ 2008551 h 2788557"/>
              <a:gd name="connsiteX15" fmla="*/ 2953703 w 5410200"/>
              <a:gd name="connsiteY15" fmla="*/ 2008551 h 2788557"/>
              <a:gd name="connsiteX16" fmla="*/ 2953703 w 5410200"/>
              <a:gd name="connsiteY16" fmla="*/ 2367643 h 2788557"/>
              <a:gd name="connsiteX17" fmla="*/ 3869962 w 5410200"/>
              <a:gd name="connsiteY17" fmla="*/ 2657929 h 2788557"/>
              <a:gd name="connsiteX18" fmla="*/ 2676071 w 5410200"/>
              <a:gd name="connsiteY18" fmla="*/ 1877877 h 2788557"/>
              <a:gd name="connsiteX19" fmla="*/ 1438638 w 5410200"/>
              <a:gd name="connsiteY19" fmla="*/ 2788557 h 2788557"/>
              <a:gd name="connsiteX20" fmla="*/ 2456498 w 5410200"/>
              <a:gd name="connsiteY20" fmla="*/ 2367643 h 2788557"/>
              <a:gd name="connsiteX21" fmla="*/ 2456498 w 5410200"/>
              <a:gd name="connsiteY21" fmla="*/ 2008551 h 2788557"/>
              <a:gd name="connsiteX22" fmla="*/ 497205 w 5410200"/>
              <a:gd name="connsiteY22" fmla="*/ 2008551 h 2788557"/>
              <a:gd name="connsiteX23" fmla="*/ 497205 w 5410200"/>
              <a:gd name="connsiteY23" fmla="*/ 2257153 h 2788557"/>
              <a:gd name="connsiteX24" fmla="*/ 0 w 5410200"/>
              <a:gd name="connsiteY24" fmla="*/ 1759948 h 2788557"/>
              <a:gd name="connsiteX0" fmla="*/ 0 w 5410200"/>
              <a:gd name="connsiteY0" fmla="*/ 1759948 h 2788557"/>
              <a:gd name="connsiteX1" fmla="*/ 569776 w 5410200"/>
              <a:gd name="connsiteY1" fmla="*/ 43543 h 2788557"/>
              <a:gd name="connsiteX2" fmla="*/ 497205 w 5410200"/>
              <a:gd name="connsiteY2" fmla="*/ 1511346 h 2788557"/>
              <a:gd name="connsiteX3" fmla="*/ 2456498 w 5410200"/>
              <a:gd name="connsiteY3" fmla="*/ 1511346 h 2788557"/>
              <a:gd name="connsiteX4" fmla="*/ 2456498 w 5410200"/>
              <a:gd name="connsiteY4" fmla="*/ 1152253 h 2788557"/>
              <a:gd name="connsiteX5" fmla="*/ 625838 w 5410200"/>
              <a:gd name="connsiteY5" fmla="*/ 121739 h 2788557"/>
              <a:gd name="connsiteX6" fmla="*/ 2734129 w 5410200"/>
              <a:gd name="connsiteY6" fmla="*/ 1540420 h 2788557"/>
              <a:gd name="connsiteX7" fmla="*/ 3202305 w 5410200"/>
              <a:gd name="connsiteY7" fmla="*/ 1152253 h 2788557"/>
              <a:gd name="connsiteX8" fmla="*/ 2953703 w 5410200"/>
              <a:gd name="connsiteY8" fmla="*/ 1152253 h 2788557"/>
              <a:gd name="connsiteX9" fmla="*/ 2953703 w 5410200"/>
              <a:gd name="connsiteY9" fmla="*/ 1511346 h 2788557"/>
              <a:gd name="connsiteX10" fmla="*/ 4912995 w 5410200"/>
              <a:gd name="connsiteY10" fmla="*/ 1511346 h 2788557"/>
              <a:gd name="connsiteX11" fmla="*/ 4796881 w 5410200"/>
              <a:gd name="connsiteY11" fmla="*/ 0 h 2788557"/>
              <a:gd name="connsiteX12" fmla="*/ 5410200 w 5410200"/>
              <a:gd name="connsiteY12" fmla="*/ 1759948 h 2788557"/>
              <a:gd name="connsiteX13" fmla="*/ 4912995 w 5410200"/>
              <a:gd name="connsiteY13" fmla="*/ 2257153 h 2788557"/>
              <a:gd name="connsiteX14" fmla="*/ 4912995 w 5410200"/>
              <a:gd name="connsiteY14" fmla="*/ 2008551 h 2788557"/>
              <a:gd name="connsiteX15" fmla="*/ 2953703 w 5410200"/>
              <a:gd name="connsiteY15" fmla="*/ 2008551 h 2788557"/>
              <a:gd name="connsiteX16" fmla="*/ 2953703 w 5410200"/>
              <a:gd name="connsiteY16" fmla="*/ 2367643 h 2788557"/>
              <a:gd name="connsiteX17" fmla="*/ 3869962 w 5410200"/>
              <a:gd name="connsiteY17" fmla="*/ 2657929 h 2788557"/>
              <a:gd name="connsiteX18" fmla="*/ 2676071 w 5410200"/>
              <a:gd name="connsiteY18" fmla="*/ 1877877 h 2788557"/>
              <a:gd name="connsiteX19" fmla="*/ 1438638 w 5410200"/>
              <a:gd name="connsiteY19" fmla="*/ 2788557 h 2788557"/>
              <a:gd name="connsiteX20" fmla="*/ 2456498 w 5410200"/>
              <a:gd name="connsiteY20" fmla="*/ 2367643 h 2788557"/>
              <a:gd name="connsiteX21" fmla="*/ 2456498 w 5410200"/>
              <a:gd name="connsiteY21" fmla="*/ 2008551 h 2788557"/>
              <a:gd name="connsiteX22" fmla="*/ 497205 w 5410200"/>
              <a:gd name="connsiteY22" fmla="*/ 2008551 h 2788557"/>
              <a:gd name="connsiteX23" fmla="*/ 497205 w 5410200"/>
              <a:gd name="connsiteY23" fmla="*/ 2257153 h 2788557"/>
              <a:gd name="connsiteX24" fmla="*/ 0 w 5410200"/>
              <a:gd name="connsiteY24" fmla="*/ 1759948 h 2788557"/>
              <a:gd name="connsiteX0" fmla="*/ 0 w 5410200"/>
              <a:gd name="connsiteY0" fmla="*/ 1759948 h 2788557"/>
              <a:gd name="connsiteX1" fmla="*/ 569776 w 5410200"/>
              <a:gd name="connsiteY1" fmla="*/ 43543 h 2788557"/>
              <a:gd name="connsiteX2" fmla="*/ 497205 w 5410200"/>
              <a:gd name="connsiteY2" fmla="*/ 1511346 h 2788557"/>
              <a:gd name="connsiteX3" fmla="*/ 2456498 w 5410200"/>
              <a:gd name="connsiteY3" fmla="*/ 1511346 h 2788557"/>
              <a:gd name="connsiteX4" fmla="*/ 2456498 w 5410200"/>
              <a:gd name="connsiteY4" fmla="*/ 1152253 h 2788557"/>
              <a:gd name="connsiteX5" fmla="*/ 625838 w 5410200"/>
              <a:gd name="connsiteY5" fmla="*/ 121739 h 2788557"/>
              <a:gd name="connsiteX6" fmla="*/ 2734129 w 5410200"/>
              <a:gd name="connsiteY6" fmla="*/ 1540420 h 2788557"/>
              <a:gd name="connsiteX7" fmla="*/ 4813391 w 5410200"/>
              <a:gd name="connsiteY7" fmla="*/ 49167 h 2788557"/>
              <a:gd name="connsiteX8" fmla="*/ 2953703 w 5410200"/>
              <a:gd name="connsiteY8" fmla="*/ 1152253 h 2788557"/>
              <a:gd name="connsiteX9" fmla="*/ 2953703 w 5410200"/>
              <a:gd name="connsiteY9" fmla="*/ 1511346 h 2788557"/>
              <a:gd name="connsiteX10" fmla="*/ 4912995 w 5410200"/>
              <a:gd name="connsiteY10" fmla="*/ 1511346 h 2788557"/>
              <a:gd name="connsiteX11" fmla="*/ 4796881 w 5410200"/>
              <a:gd name="connsiteY11" fmla="*/ 0 h 2788557"/>
              <a:gd name="connsiteX12" fmla="*/ 5410200 w 5410200"/>
              <a:gd name="connsiteY12" fmla="*/ 1759948 h 2788557"/>
              <a:gd name="connsiteX13" fmla="*/ 4912995 w 5410200"/>
              <a:gd name="connsiteY13" fmla="*/ 2257153 h 2788557"/>
              <a:gd name="connsiteX14" fmla="*/ 4912995 w 5410200"/>
              <a:gd name="connsiteY14" fmla="*/ 2008551 h 2788557"/>
              <a:gd name="connsiteX15" fmla="*/ 2953703 w 5410200"/>
              <a:gd name="connsiteY15" fmla="*/ 2008551 h 2788557"/>
              <a:gd name="connsiteX16" fmla="*/ 2953703 w 5410200"/>
              <a:gd name="connsiteY16" fmla="*/ 2367643 h 2788557"/>
              <a:gd name="connsiteX17" fmla="*/ 3869962 w 5410200"/>
              <a:gd name="connsiteY17" fmla="*/ 2657929 h 2788557"/>
              <a:gd name="connsiteX18" fmla="*/ 2676071 w 5410200"/>
              <a:gd name="connsiteY18" fmla="*/ 1877877 h 2788557"/>
              <a:gd name="connsiteX19" fmla="*/ 1438638 w 5410200"/>
              <a:gd name="connsiteY19" fmla="*/ 2788557 h 2788557"/>
              <a:gd name="connsiteX20" fmla="*/ 2456498 w 5410200"/>
              <a:gd name="connsiteY20" fmla="*/ 2367643 h 2788557"/>
              <a:gd name="connsiteX21" fmla="*/ 2456498 w 5410200"/>
              <a:gd name="connsiteY21" fmla="*/ 2008551 h 2788557"/>
              <a:gd name="connsiteX22" fmla="*/ 497205 w 5410200"/>
              <a:gd name="connsiteY22" fmla="*/ 2008551 h 2788557"/>
              <a:gd name="connsiteX23" fmla="*/ 497205 w 5410200"/>
              <a:gd name="connsiteY23" fmla="*/ 2257153 h 2788557"/>
              <a:gd name="connsiteX24" fmla="*/ 0 w 5410200"/>
              <a:gd name="connsiteY24" fmla="*/ 1759948 h 2788557"/>
              <a:gd name="connsiteX0" fmla="*/ 0 w 5410200"/>
              <a:gd name="connsiteY0" fmla="*/ 1716405 h 2745014"/>
              <a:gd name="connsiteX1" fmla="*/ 569776 w 5410200"/>
              <a:gd name="connsiteY1" fmla="*/ 0 h 2745014"/>
              <a:gd name="connsiteX2" fmla="*/ 497205 w 5410200"/>
              <a:gd name="connsiteY2" fmla="*/ 1467803 h 2745014"/>
              <a:gd name="connsiteX3" fmla="*/ 2456498 w 5410200"/>
              <a:gd name="connsiteY3" fmla="*/ 1467803 h 2745014"/>
              <a:gd name="connsiteX4" fmla="*/ 2456498 w 5410200"/>
              <a:gd name="connsiteY4" fmla="*/ 1108710 h 2745014"/>
              <a:gd name="connsiteX5" fmla="*/ 625838 w 5410200"/>
              <a:gd name="connsiteY5" fmla="*/ 78196 h 2745014"/>
              <a:gd name="connsiteX6" fmla="*/ 2734129 w 5410200"/>
              <a:gd name="connsiteY6" fmla="*/ 1496877 h 2745014"/>
              <a:gd name="connsiteX7" fmla="*/ 4813391 w 5410200"/>
              <a:gd name="connsiteY7" fmla="*/ 5624 h 2745014"/>
              <a:gd name="connsiteX8" fmla="*/ 2953703 w 5410200"/>
              <a:gd name="connsiteY8" fmla="*/ 1108710 h 2745014"/>
              <a:gd name="connsiteX9" fmla="*/ 2953703 w 5410200"/>
              <a:gd name="connsiteY9" fmla="*/ 1467803 h 2745014"/>
              <a:gd name="connsiteX10" fmla="*/ 4912995 w 5410200"/>
              <a:gd name="connsiteY10" fmla="*/ 1467803 h 2745014"/>
              <a:gd name="connsiteX11" fmla="*/ 4782367 w 5410200"/>
              <a:gd name="connsiteY11" fmla="*/ 43542 h 2745014"/>
              <a:gd name="connsiteX12" fmla="*/ 5410200 w 5410200"/>
              <a:gd name="connsiteY12" fmla="*/ 1716405 h 2745014"/>
              <a:gd name="connsiteX13" fmla="*/ 4912995 w 5410200"/>
              <a:gd name="connsiteY13" fmla="*/ 2213610 h 2745014"/>
              <a:gd name="connsiteX14" fmla="*/ 4912995 w 5410200"/>
              <a:gd name="connsiteY14" fmla="*/ 1965008 h 2745014"/>
              <a:gd name="connsiteX15" fmla="*/ 2953703 w 5410200"/>
              <a:gd name="connsiteY15" fmla="*/ 1965008 h 2745014"/>
              <a:gd name="connsiteX16" fmla="*/ 2953703 w 5410200"/>
              <a:gd name="connsiteY16" fmla="*/ 2324100 h 2745014"/>
              <a:gd name="connsiteX17" fmla="*/ 3869962 w 5410200"/>
              <a:gd name="connsiteY17" fmla="*/ 2614386 h 2745014"/>
              <a:gd name="connsiteX18" fmla="*/ 2676071 w 5410200"/>
              <a:gd name="connsiteY18" fmla="*/ 1834334 h 2745014"/>
              <a:gd name="connsiteX19" fmla="*/ 1438638 w 5410200"/>
              <a:gd name="connsiteY19" fmla="*/ 2745014 h 2745014"/>
              <a:gd name="connsiteX20" fmla="*/ 2456498 w 5410200"/>
              <a:gd name="connsiteY20" fmla="*/ 2324100 h 2745014"/>
              <a:gd name="connsiteX21" fmla="*/ 2456498 w 5410200"/>
              <a:gd name="connsiteY21" fmla="*/ 1965008 h 2745014"/>
              <a:gd name="connsiteX22" fmla="*/ 497205 w 5410200"/>
              <a:gd name="connsiteY22" fmla="*/ 1965008 h 2745014"/>
              <a:gd name="connsiteX23" fmla="*/ 497205 w 5410200"/>
              <a:gd name="connsiteY23" fmla="*/ 2213610 h 2745014"/>
              <a:gd name="connsiteX24" fmla="*/ 0 w 5410200"/>
              <a:gd name="connsiteY24" fmla="*/ 1716405 h 2745014"/>
              <a:gd name="connsiteX0" fmla="*/ 0 w 5410200"/>
              <a:gd name="connsiteY0" fmla="*/ 1716406 h 2745015"/>
              <a:gd name="connsiteX1" fmla="*/ 569776 w 5410200"/>
              <a:gd name="connsiteY1" fmla="*/ 1 h 2745015"/>
              <a:gd name="connsiteX2" fmla="*/ 497205 w 5410200"/>
              <a:gd name="connsiteY2" fmla="*/ 1467804 h 2745015"/>
              <a:gd name="connsiteX3" fmla="*/ 2456498 w 5410200"/>
              <a:gd name="connsiteY3" fmla="*/ 1467804 h 2745015"/>
              <a:gd name="connsiteX4" fmla="*/ 2456498 w 5410200"/>
              <a:gd name="connsiteY4" fmla="*/ 1108711 h 2745015"/>
              <a:gd name="connsiteX5" fmla="*/ 625838 w 5410200"/>
              <a:gd name="connsiteY5" fmla="*/ 78197 h 2745015"/>
              <a:gd name="connsiteX6" fmla="*/ 2734129 w 5410200"/>
              <a:gd name="connsiteY6" fmla="*/ 1496878 h 2745015"/>
              <a:gd name="connsiteX7" fmla="*/ 4813391 w 5410200"/>
              <a:gd name="connsiteY7" fmla="*/ 5625 h 2745015"/>
              <a:gd name="connsiteX8" fmla="*/ 2953703 w 5410200"/>
              <a:gd name="connsiteY8" fmla="*/ 1108711 h 2745015"/>
              <a:gd name="connsiteX9" fmla="*/ 2953703 w 5410200"/>
              <a:gd name="connsiteY9" fmla="*/ 1467804 h 2745015"/>
              <a:gd name="connsiteX10" fmla="*/ 4912995 w 5410200"/>
              <a:gd name="connsiteY10" fmla="*/ 1467804 h 2745015"/>
              <a:gd name="connsiteX11" fmla="*/ 4811396 w 5410200"/>
              <a:gd name="connsiteY11" fmla="*/ 0 h 2745015"/>
              <a:gd name="connsiteX12" fmla="*/ 5410200 w 5410200"/>
              <a:gd name="connsiteY12" fmla="*/ 1716406 h 2745015"/>
              <a:gd name="connsiteX13" fmla="*/ 4912995 w 5410200"/>
              <a:gd name="connsiteY13" fmla="*/ 2213611 h 2745015"/>
              <a:gd name="connsiteX14" fmla="*/ 4912995 w 5410200"/>
              <a:gd name="connsiteY14" fmla="*/ 1965009 h 2745015"/>
              <a:gd name="connsiteX15" fmla="*/ 2953703 w 5410200"/>
              <a:gd name="connsiteY15" fmla="*/ 1965009 h 2745015"/>
              <a:gd name="connsiteX16" fmla="*/ 2953703 w 5410200"/>
              <a:gd name="connsiteY16" fmla="*/ 2324101 h 2745015"/>
              <a:gd name="connsiteX17" fmla="*/ 3869962 w 5410200"/>
              <a:gd name="connsiteY17" fmla="*/ 2614387 h 2745015"/>
              <a:gd name="connsiteX18" fmla="*/ 2676071 w 5410200"/>
              <a:gd name="connsiteY18" fmla="*/ 1834335 h 2745015"/>
              <a:gd name="connsiteX19" fmla="*/ 1438638 w 5410200"/>
              <a:gd name="connsiteY19" fmla="*/ 2745015 h 2745015"/>
              <a:gd name="connsiteX20" fmla="*/ 2456498 w 5410200"/>
              <a:gd name="connsiteY20" fmla="*/ 2324101 h 2745015"/>
              <a:gd name="connsiteX21" fmla="*/ 2456498 w 5410200"/>
              <a:gd name="connsiteY21" fmla="*/ 1965009 h 2745015"/>
              <a:gd name="connsiteX22" fmla="*/ 497205 w 5410200"/>
              <a:gd name="connsiteY22" fmla="*/ 1965009 h 2745015"/>
              <a:gd name="connsiteX23" fmla="*/ 497205 w 5410200"/>
              <a:gd name="connsiteY23" fmla="*/ 2213611 h 2745015"/>
              <a:gd name="connsiteX24" fmla="*/ 0 w 5410200"/>
              <a:gd name="connsiteY24" fmla="*/ 1716406 h 2745015"/>
              <a:gd name="connsiteX0" fmla="*/ 824542 w 4912995"/>
              <a:gd name="connsiteY0" fmla="*/ 1759949 h 2745015"/>
              <a:gd name="connsiteX1" fmla="*/ 72571 w 4912995"/>
              <a:gd name="connsiteY1" fmla="*/ 1 h 2745015"/>
              <a:gd name="connsiteX2" fmla="*/ 0 w 4912995"/>
              <a:gd name="connsiteY2" fmla="*/ 1467804 h 2745015"/>
              <a:gd name="connsiteX3" fmla="*/ 1959293 w 4912995"/>
              <a:gd name="connsiteY3" fmla="*/ 1467804 h 2745015"/>
              <a:gd name="connsiteX4" fmla="*/ 1959293 w 4912995"/>
              <a:gd name="connsiteY4" fmla="*/ 1108711 h 2745015"/>
              <a:gd name="connsiteX5" fmla="*/ 128633 w 4912995"/>
              <a:gd name="connsiteY5" fmla="*/ 78197 h 2745015"/>
              <a:gd name="connsiteX6" fmla="*/ 2236924 w 4912995"/>
              <a:gd name="connsiteY6" fmla="*/ 1496878 h 2745015"/>
              <a:gd name="connsiteX7" fmla="*/ 4316186 w 4912995"/>
              <a:gd name="connsiteY7" fmla="*/ 5625 h 2745015"/>
              <a:gd name="connsiteX8" fmla="*/ 2456498 w 4912995"/>
              <a:gd name="connsiteY8" fmla="*/ 1108711 h 2745015"/>
              <a:gd name="connsiteX9" fmla="*/ 2456498 w 4912995"/>
              <a:gd name="connsiteY9" fmla="*/ 1467804 h 2745015"/>
              <a:gd name="connsiteX10" fmla="*/ 4415790 w 4912995"/>
              <a:gd name="connsiteY10" fmla="*/ 1467804 h 2745015"/>
              <a:gd name="connsiteX11" fmla="*/ 4314191 w 4912995"/>
              <a:gd name="connsiteY11" fmla="*/ 0 h 2745015"/>
              <a:gd name="connsiteX12" fmla="*/ 4912995 w 4912995"/>
              <a:gd name="connsiteY12" fmla="*/ 1716406 h 2745015"/>
              <a:gd name="connsiteX13" fmla="*/ 4415790 w 4912995"/>
              <a:gd name="connsiteY13" fmla="*/ 2213611 h 2745015"/>
              <a:gd name="connsiteX14" fmla="*/ 4415790 w 4912995"/>
              <a:gd name="connsiteY14" fmla="*/ 1965009 h 2745015"/>
              <a:gd name="connsiteX15" fmla="*/ 2456498 w 4912995"/>
              <a:gd name="connsiteY15" fmla="*/ 1965009 h 2745015"/>
              <a:gd name="connsiteX16" fmla="*/ 2456498 w 4912995"/>
              <a:gd name="connsiteY16" fmla="*/ 2324101 h 2745015"/>
              <a:gd name="connsiteX17" fmla="*/ 3372757 w 4912995"/>
              <a:gd name="connsiteY17" fmla="*/ 2614387 h 2745015"/>
              <a:gd name="connsiteX18" fmla="*/ 2178866 w 4912995"/>
              <a:gd name="connsiteY18" fmla="*/ 1834335 h 2745015"/>
              <a:gd name="connsiteX19" fmla="*/ 941433 w 4912995"/>
              <a:gd name="connsiteY19" fmla="*/ 2745015 h 2745015"/>
              <a:gd name="connsiteX20" fmla="*/ 1959293 w 4912995"/>
              <a:gd name="connsiteY20" fmla="*/ 2324101 h 2745015"/>
              <a:gd name="connsiteX21" fmla="*/ 1959293 w 4912995"/>
              <a:gd name="connsiteY21" fmla="*/ 1965009 h 2745015"/>
              <a:gd name="connsiteX22" fmla="*/ 0 w 4912995"/>
              <a:gd name="connsiteY22" fmla="*/ 1965009 h 2745015"/>
              <a:gd name="connsiteX23" fmla="*/ 0 w 4912995"/>
              <a:gd name="connsiteY23" fmla="*/ 2213611 h 2745015"/>
              <a:gd name="connsiteX24" fmla="*/ 824542 w 4912995"/>
              <a:gd name="connsiteY24" fmla="*/ 1759949 h 2745015"/>
              <a:gd name="connsiteX0" fmla="*/ 824542 w 4415790"/>
              <a:gd name="connsiteY0" fmla="*/ 1759949 h 2745015"/>
              <a:gd name="connsiteX1" fmla="*/ 72571 w 4415790"/>
              <a:gd name="connsiteY1" fmla="*/ 1 h 2745015"/>
              <a:gd name="connsiteX2" fmla="*/ 0 w 4415790"/>
              <a:gd name="connsiteY2" fmla="*/ 1467804 h 2745015"/>
              <a:gd name="connsiteX3" fmla="*/ 1959293 w 4415790"/>
              <a:gd name="connsiteY3" fmla="*/ 1467804 h 2745015"/>
              <a:gd name="connsiteX4" fmla="*/ 1959293 w 4415790"/>
              <a:gd name="connsiteY4" fmla="*/ 1108711 h 2745015"/>
              <a:gd name="connsiteX5" fmla="*/ 128633 w 4415790"/>
              <a:gd name="connsiteY5" fmla="*/ 78197 h 2745015"/>
              <a:gd name="connsiteX6" fmla="*/ 2236924 w 4415790"/>
              <a:gd name="connsiteY6" fmla="*/ 1496878 h 2745015"/>
              <a:gd name="connsiteX7" fmla="*/ 4316186 w 4415790"/>
              <a:gd name="connsiteY7" fmla="*/ 5625 h 2745015"/>
              <a:gd name="connsiteX8" fmla="*/ 2456498 w 4415790"/>
              <a:gd name="connsiteY8" fmla="*/ 1108711 h 2745015"/>
              <a:gd name="connsiteX9" fmla="*/ 2456498 w 4415790"/>
              <a:gd name="connsiteY9" fmla="*/ 1467804 h 2745015"/>
              <a:gd name="connsiteX10" fmla="*/ 4415790 w 4415790"/>
              <a:gd name="connsiteY10" fmla="*/ 1467804 h 2745015"/>
              <a:gd name="connsiteX11" fmla="*/ 4314191 w 4415790"/>
              <a:gd name="connsiteY11" fmla="*/ 0 h 2745015"/>
              <a:gd name="connsiteX12" fmla="*/ 3636052 w 4415790"/>
              <a:gd name="connsiteY12" fmla="*/ 1658349 h 2745015"/>
              <a:gd name="connsiteX13" fmla="*/ 4415790 w 4415790"/>
              <a:gd name="connsiteY13" fmla="*/ 2213611 h 2745015"/>
              <a:gd name="connsiteX14" fmla="*/ 4415790 w 4415790"/>
              <a:gd name="connsiteY14" fmla="*/ 1965009 h 2745015"/>
              <a:gd name="connsiteX15" fmla="*/ 2456498 w 4415790"/>
              <a:gd name="connsiteY15" fmla="*/ 1965009 h 2745015"/>
              <a:gd name="connsiteX16" fmla="*/ 2456498 w 4415790"/>
              <a:gd name="connsiteY16" fmla="*/ 2324101 h 2745015"/>
              <a:gd name="connsiteX17" fmla="*/ 3372757 w 4415790"/>
              <a:gd name="connsiteY17" fmla="*/ 2614387 h 2745015"/>
              <a:gd name="connsiteX18" fmla="*/ 2178866 w 4415790"/>
              <a:gd name="connsiteY18" fmla="*/ 1834335 h 2745015"/>
              <a:gd name="connsiteX19" fmla="*/ 941433 w 4415790"/>
              <a:gd name="connsiteY19" fmla="*/ 2745015 h 2745015"/>
              <a:gd name="connsiteX20" fmla="*/ 1959293 w 4415790"/>
              <a:gd name="connsiteY20" fmla="*/ 2324101 h 2745015"/>
              <a:gd name="connsiteX21" fmla="*/ 1959293 w 4415790"/>
              <a:gd name="connsiteY21" fmla="*/ 1965009 h 2745015"/>
              <a:gd name="connsiteX22" fmla="*/ 0 w 4415790"/>
              <a:gd name="connsiteY22" fmla="*/ 1965009 h 2745015"/>
              <a:gd name="connsiteX23" fmla="*/ 0 w 4415790"/>
              <a:gd name="connsiteY23" fmla="*/ 2213611 h 2745015"/>
              <a:gd name="connsiteX24" fmla="*/ 824542 w 4415790"/>
              <a:gd name="connsiteY24" fmla="*/ 1759949 h 2745015"/>
              <a:gd name="connsiteX0" fmla="*/ 824542 w 4415790"/>
              <a:gd name="connsiteY0" fmla="*/ 1766819 h 2751885"/>
              <a:gd name="connsiteX1" fmla="*/ 72571 w 4415790"/>
              <a:gd name="connsiteY1" fmla="*/ 6871 h 2751885"/>
              <a:gd name="connsiteX2" fmla="*/ 0 w 4415790"/>
              <a:gd name="connsiteY2" fmla="*/ 1474674 h 2751885"/>
              <a:gd name="connsiteX3" fmla="*/ 1959293 w 4415790"/>
              <a:gd name="connsiteY3" fmla="*/ 1474674 h 2751885"/>
              <a:gd name="connsiteX4" fmla="*/ 1959293 w 4415790"/>
              <a:gd name="connsiteY4" fmla="*/ 1115581 h 2751885"/>
              <a:gd name="connsiteX5" fmla="*/ 49284 w 4415790"/>
              <a:gd name="connsiteY5" fmla="*/ 0 h 2751885"/>
              <a:gd name="connsiteX6" fmla="*/ 2236924 w 4415790"/>
              <a:gd name="connsiteY6" fmla="*/ 1503748 h 2751885"/>
              <a:gd name="connsiteX7" fmla="*/ 4316186 w 4415790"/>
              <a:gd name="connsiteY7" fmla="*/ 12495 h 2751885"/>
              <a:gd name="connsiteX8" fmla="*/ 2456498 w 4415790"/>
              <a:gd name="connsiteY8" fmla="*/ 1115581 h 2751885"/>
              <a:gd name="connsiteX9" fmla="*/ 2456498 w 4415790"/>
              <a:gd name="connsiteY9" fmla="*/ 1474674 h 2751885"/>
              <a:gd name="connsiteX10" fmla="*/ 4415790 w 4415790"/>
              <a:gd name="connsiteY10" fmla="*/ 1474674 h 2751885"/>
              <a:gd name="connsiteX11" fmla="*/ 4314191 w 4415790"/>
              <a:gd name="connsiteY11" fmla="*/ 6870 h 2751885"/>
              <a:gd name="connsiteX12" fmla="*/ 3636052 w 4415790"/>
              <a:gd name="connsiteY12" fmla="*/ 1665219 h 2751885"/>
              <a:gd name="connsiteX13" fmla="*/ 4415790 w 4415790"/>
              <a:gd name="connsiteY13" fmla="*/ 2220481 h 2751885"/>
              <a:gd name="connsiteX14" fmla="*/ 4415790 w 4415790"/>
              <a:gd name="connsiteY14" fmla="*/ 1971879 h 2751885"/>
              <a:gd name="connsiteX15" fmla="*/ 2456498 w 4415790"/>
              <a:gd name="connsiteY15" fmla="*/ 1971879 h 2751885"/>
              <a:gd name="connsiteX16" fmla="*/ 2456498 w 4415790"/>
              <a:gd name="connsiteY16" fmla="*/ 2330971 h 2751885"/>
              <a:gd name="connsiteX17" fmla="*/ 3372757 w 4415790"/>
              <a:gd name="connsiteY17" fmla="*/ 2621257 h 2751885"/>
              <a:gd name="connsiteX18" fmla="*/ 2178866 w 4415790"/>
              <a:gd name="connsiteY18" fmla="*/ 1841205 h 2751885"/>
              <a:gd name="connsiteX19" fmla="*/ 941433 w 4415790"/>
              <a:gd name="connsiteY19" fmla="*/ 2751885 h 2751885"/>
              <a:gd name="connsiteX20" fmla="*/ 1959293 w 4415790"/>
              <a:gd name="connsiteY20" fmla="*/ 2330971 h 2751885"/>
              <a:gd name="connsiteX21" fmla="*/ 1959293 w 4415790"/>
              <a:gd name="connsiteY21" fmla="*/ 1971879 h 2751885"/>
              <a:gd name="connsiteX22" fmla="*/ 0 w 4415790"/>
              <a:gd name="connsiteY22" fmla="*/ 1971879 h 2751885"/>
              <a:gd name="connsiteX23" fmla="*/ 0 w 4415790"/>
              <a:gd name="connsiteY23" fmla="*/ 2220481 h 2751885"/>
              <a:gd name="connsiteX24" fmla="*/ 824542 w 4415790"/>
              <a:gd name="connsiteY24" fmla="*/ 1766819 h 2751885"/>
              <a:gd name="connsiteX0" fmla="*/ 824542 w 4415790"/>
              <a:gd name="connsiteY0" fmla="*/ 1766819 h 2751885"/>
              <a:gd name="connsiteX1" fmla="*/ 72571 w 4415790"/>
              <a:gd name="connsiteY1" fmla="*/ 6871 h 2751885"/>
              <a:gd name="connsiteX2" fmla="*/ 0 w 4415790"/>
              <a:gd name="connsiteY2" fmla="*/ 1474674 h 2751885"/>
              <a:gd name="connsiteX3" fmla="*/ 1959293 w 4415790"/>
              <a:gd name="connsiteY3" fmla="*/ 1474674 h 2751885"/>
              <a:gd name="connsiteX4" fmla="*/ 1959293 w 4415790"/>
              <a:gd name="connsiteY4" fmla="*/ 1115581 h 2751885"/>
              <a:gd name="connsiteX5" fmla="*/ 81023 w 4415790"/>
              <a:gd name="connsiteY5" fmla="*/ 0 h 2751885"/>
              <a:gd name="connsiteX6" fmla="*/ 2236924 w 4415790"/>
              <a:gd name="connsiteY6" fmla="*/ 1503748 h 2751885"/>
              <a:gd name="connsiteX7" fmla="*/ 4316186 w 4415790"/>
              <a:gd name="connsiteY7" fmla="*/ 12495 h 2751885"/>
              <a:gd name="connsiteX8" fmla="*/ 2456498 w 4415790"/>
              <a:gd name="connsiteY8" fmla="*/ 1115581 h 2751885"/>
              <a:gd name="connsiteX9" fmla="*/ 2456498 w 4415790"/>
              <a:gd name="connsiteY9" fmla="*/ 1474674 h 2751885"/>
              <a:gd name="connsiteX10" fmla="*/ 4415790 w 4415790"/>
              <a:gd name="connsiteY10" fmla="*/ 1474674 h 2751885"/>
              <a:gd name="connsiteX11" fmla="*/ 4314191 w 4415790"/>
              <a:gd name="connsiteY11" fmla="*/ 6870 h 2751885"/>
              <a:gd name="connsiteX12" fmla="*/ 3636052 w 4415790"/>
              <a:gd name="connsiteY12" fmla="*/ 1665219 h 2751885"/>
              <a:gd name="connsiteX13" fmla="*/ 4415790 w 4415790"/>
              <a:gd name="connsiteY13" fmla="*/ 2220481 h 2751885"/>
              <a:gd name="connsiteX14" fmla="*/ 4415790 w 4415790"/>
              <a:gd name="connsiteY14" fmla="*/ 1971879 h 2751885"/>
              <a:gd name="connsiteX15" fmla="*/ 2456498 w 4415790"/>
              <a:gd name="connsiteY15" fmla="*/ 1971879 h 2751885"/>
              <a:gd name="connsiteX16" fmla="*/ 2456498 w 4415790"/>
              <a:gd name="connsiteY16" fmla="*/ 2330971 h 2751885"/>
              <a:gd name="connsiteX17" fmla="*/ 3372757 w 4415790"/>
              <a:gd name="connsiteY17" fmla="*/ 2621257 h 2751885"/>
              <a:gd name="connsiteX18" fmla="*/ 2178866 w 4415790"/>
              <a:gd name="connsiteY18" fmla="*/ 1841205 h 2751885"/>
              <a:gd name="connsiteX19" fmla="*/ 941433 w 4415790"/>
              <a:gd name="connsiteY19" fmla="*/ 2751885 h 2751885"/>
              <a:gd name="connsiteX20" fmla="*/ 1959293 w 4415790"/>
              <a:gd name="connsiteY20" fmla="*/ 2330971 h 2751885"/>
              <a:gd name="connsiteX21" fmla="*/ 1959293 w 4415790"/>
              <a:gd name="connsiteY21" fmla="*/ 1971879 h 2751885"/>
              <a:gd name="connsiteX22" fmla="*/ 0 w 4415790"/>
              <a:gd name="connsiteY22" fmla="*/ 1971879 h 2751885"/>
              <a:gd name="connsiteX23" fmla="*/ 0 w 4415790"/>
              <a:gd name="connsiteY23" fmla="*/ 2220481 h 2751885"/>
              <a:gd name="connsiteX24" fmla="*/ 824542 w 4415790"/>
              <a:gd name="connsiteY24" fmla="*/ 1766819 h 2751885"/>
              <a:gd name="connsiteX0" fmla="*/ 824542 w 4415790"/>
              <a:gd name="connsiteY0" fmla="*/ 1766819 h 2751885"/>
              <a:gd name="connsiteX1" fmla="*/ 72571 w 4415790"/>
              <a:gd name="connsiteY1" fmla="*/ 6871 h 2751885"/>
              <a:gd name="connsiteX2" fmla="*/ 0 w 4415790"/>
              <a:gd name="connsiteY2" fmla="*/ 1474674 h 2751885"/>
              <a:gd name="connsiteX3" fmla="*/ 1959293 w 4415790"/>
              <a:gd name="connsiteY3" fmla="*/ 1474674 h 2751885"/>
              <a:gd name="connsiteX4" fmla="*/ 2197342 w 4415790"/>
              <a:gd name="connsiteY4" fmla="*/ 823922 h 2751885"/>
              <a:gd name="connsiteX5" fmla="*/ 81023 w 4415790"/>
              <a:gd name="connsiteY5" fmla="*/ 0 h 2751885"/>
              <a:gd name="connsiteX6" fmla="*/ 2236924 w 4415790"/>
              <a:gd name="connsiteY6" fmla="*/ 1503748 h 2751885"/>
              <a:gd name="connsiteX7" fmla="*/ 4316186 w 4415790"/>
              <a:gd name="connsiteY7" fmla="*/ 12495 h 2751885"/>
              <a:gd name="connsiteX8" fmla="*/ 2456498 w 4415790"/>
              <a:gd name="connsiteY8" fmla="*/ 1115581 h 2751885"/>
              <a:gd name="connsiteX9" fmla="*/ 2456498 w 4415790"/>
              <a:gd name="connsiteY9" fmla="*/ 1474674 h 2751885"/>
              <a:gd name="connsiteX10" fmla="*/ 4415790 w 4415790"/>
              <a:gd name="connsiteY10" fmla="*/ 1474674 h 2751885"/>
              <a:gd name="connsiteX11" fmla="*/ 4314191 w 4415790"/>
              <a:gd name="connsiteY11" fmla="*/ 6870 h 2751885"/>
              <a:gd name="connsiteX12" fmla="*/ 3636052 w 4415790"/>
              <a:gd name="connsiteY12" fmla="*/ 1665219 h 2751885"/>
              <a:gd name="connsiteX13" fmla="*/ 4415790 w 4415790"/>
              <a:gd name="connsiteY13" fmla="*/ 2220481 h 2751885"/>
              <a:gd name="connsiteX14" fmla="*/ 4415790 w 4415790"/>
              <a:gd name="connsiteY14" fmla="*/ 1971879 h 2751885"/>
              <a:gd name="connsiteX15" fmla="*/ 2456498 w 4415790"/>
              <a:gd name="connsiteY15" fmla="*/ 1971879 h 2751885"/>
              <a:gd name="connsiteX16" fmla="*/ 2456498 w 4415790"/>
              <a:gd name="connsiteY16" fmla="*/ 2330971 h 2751885"/>
              <a:gd name="connsiteX17" fmla="*/ 3372757 w 4415790"/>
              <a:gd name="connsiteY17" fmla="*/ 2621257 h 2751885"/>
              <a:gd name="connsiteX18" fmla="*/ 2178866 w 4415790"/>
              <a:gd name="connsiteY18" fmla="*/ 1841205 h 2751885"/>
              <a:gd name="connsiteX19" fmla="*/ 941433 w 4415790"/>
              <a:gd name="connsiteY19" fmla="*/ 2751885 h 2751885"/>
              <a:gd name="connsiteX20" fmla="*/ 1959293 w 4415790"/>
              <a:gd name="connsiteY20" fmla="*/ 2330971 h 2751885"/>
              <a:gd name="connsiteX21" fmla="*/ 1959293 w 4415790"/>
              <a:gd name="connsiteY21" fmla="*/ 1971879 h 2751885"/>
              <a:gd name="connsiteX22" fmla="*/ 0 w 4415790"/>
              <a:gd name="connsiteY22" fmla="*/ 1971879 h 2751885"/>
              <a:gd name="connsiteX23" fmla="*/ 0 w 4415790"/>
              <a:gd name="connsiteY23" fmla="*/ 2220481 h 2751885"/>
              <a:gd name="connsiteX24" fmla="*/ 824542 w 4415790"/>
              <a:gd name="connsiteY24" fmla="*/ 1766819 h 2751885"/>
              <a:gd name="connsiteX0" fmla="*/ 824542 w 4415790"/>
              <a:gd name="connsiteY0" fmla="*/ 1766819 h 2751885"/>
              <a:gd name="connsiteX1" fmla="*/ 72571 w 4415790"/>
              <a:gd name="connsiteY1" fmla="*/ 6871 h 2751885"/>
              <a:gd name="connsiteX2" fmla="*/ 0 w 4415790"/>
              <a:gd name="connsiteY2" fmla="*/ 1474674 h 2751885"/>
              <a:gd name="connsiteX3" fmla="*/ 1959293 w 4415790"/>
              <a:gd name="connsiteY3" fmla="*/ 1474674 h 2751885"/>
              <a:gd name="connsiteX4" fmla="*/ 2197342 w 4415790"/>
              <a:gd name="connsiteY4" fmla="*/ 823922 h 2751885"/>
              <a:gd name="connsiteX5" fmla="*/ 81023 w 4415790"/>
              <a:gd name="connsiteY5" fmla="*/ 0 h 2751885"/>
              <a:gd name="connsiteX6" fmla="*/ 2236924 w 4415790"/>
              <a:gd name="connsiteY6" fmla="*/ 1503748 h 2751885"/>
              <a:gd name="connsiteX7" fmla="*/ 4316186 w 4415790"/>
              <a:gd name="connsiteY7" fmla="*/ 12495 h 2751885"/>
              <a:gd name="connsiteX8" fmla="*/ 2202581 w 4415790"/>
              <a:gd name="connsiteY8" fmla="*/ 823922 h 2751885"/>
              <a:gd name="connsiteX9" fmla="*/ 2456498 w 4415790"/>
              <a:gd name="connsiteY9" fmla="*/ 1474674 h 2751885"/>
              <a:gd name="connsiteX10" fmla="*/ 4415790 w 4415790"/>
              <a:gd name="connsiteY10" fmla="*/ 1474674 h 2751885"/>
              <a:gd name="connsiteX11" fmla="*/ 4314191 w 4415790"/>
              <a:gd name="connsiteY11" fmla="*/ 6870 h 2751885"/>
              <a:gd name="connsiteX12" fmla="*/ 3636052 w 4415790"/>
              <a:gd name="connsiteY12" fmla="*/ 1665219 h 2751885"/>
              <a:gd name="connsiteX13" fmla="*/ 4415790 w 4415790"/>
              <a:gd name="connsiteY13" fmla="*/ 2220481 h 2751885"/>
              <a:gd name="connsiteX14" fmla="*/ 4415790 w 4415790"/>
              <a:gd name="connsiteY14" fmla="*/ 1971879 h 2751885"/>
              <a:gd name="connsiteX15" fmla="*/ 2456498 w 4415790"/>
              <a:gd name="connsiteY15" fmla="*/ 1971879 h 2751885"/>
              <a:gd name="connsiteX16" fmla="*/ 2456498 w 4415790"/>
              <a:gd name="connsiteY16" fmla="*/ 2330971 h 2751885"/>
              <a:gd name="connsiteX17" fmla="*/ 3372757 w 4415790"/>
              <a:gd name="connsiteY17" fmla="*/ 2621257 h 2751885"/>
              <a:gd name="connsiteX18" fmla="*/ 2178866 w 4415790"/>
              <a:gd name="connsiteY18" fmla="*/ 1841205 h 2751885"/>
              <a:gd name="connsiteX19" fmla="*/ 941433 w 4415790"/>
              <a:gd name="connsiteY19" fmla="*/ 2751885 h 2751885"/>
              <a:gd name="connsiteX20" fmla="*/ 1959293 w 4415790"/>
              <a:gd name="connsiteY20" fmla="*/ 2330971 h 2751885"/>
              <a:gd name="connsiteX21" fmla="*/ 1959293 w 4415790"/>
              <a:gd name="connsiteY21" fmla="*/ 1971879 h 2751885"/>
              <a:gd name="connsiteX22" fmla="*/ 0 w 4415790"/>
              <a:gd name="connsiteY22" fmla="*/ 1971879 h 2751885"/>
              <a:gd name="connsiteX23" fmla="*/ 0 w 4415790"/>
              <a:gd name="connsiteY23" fmla="*/ 2220481 h 2751885"/>
              <a:gd name="connsiteX24" fmla="*/ 824542 w 4415790"/>
              <a:gd name="connsiteY24" fmla="*/ 1766819 h 2751885"/>
              <a:gd name="connsiteX0" fmla="*/ 824542 w 4415790"/>
              <a:gd name="connsiteY0" fmla="*/ 1766819 h 2751885"/>
              <a:gd name="connsiteX1" fmla="*/ 72571 w 4415790"/>
              <a:gd name="connsiteY1" fmla="*/ 6871 h 2751885"/>
              <a:gd name="connsiteX2" fmla="*/ 0 w 4415790"/>
              <a:gd name="connsiteY2" fmla="*/ 1474674 h 2751885"/>
              <a:gd name="connsiteX3" fmla="*/ 1959293 w 4415790"/>
              <a:gd name="connsiteY3" fmla="*/ 1474674 h 2751885"/>
              <a:gd name="connsiteX4" fmla="*/ 2197342 w 4415790"/>
              <a:gd name="connsiteY4" fmla="*/ 823922 h 2751885"/>
              <a:gd name="connsiteX5" fmla="*/ 81023 w 4415790"/>
              <a:gd name="connsiteY5" fmla="*/ 0 h 2751885"/>
              <a:gd name="connsiteX6" fmla="*/ 2197249 w 4415790"/>
              <a:gd name="connsiteY6" fmla="*/ 1552358 h 2751885"/>
              <a:gd name="connsiteX7" fmla="*/ 4316186 w 4415790"/>
              <a:gd name="connsiteY7" fmla="*/ 12495 h 2751885"/>
              <a:gd name="connsiteX8" fmla="*/ 2202581 w 4415790"/>
              <a:gd name="connsiteY8" fmla="*/ 823922 h 2751885"/>
              <a:gd name="connsiteX9" fmla="*/ 2456498 w 4415790"/>
              <a:gd name="connsiteY9" fmla="*/ 1474674 h 2751885"/>
              <a:gd name="connsiteX10" fmla="*/ 4415790 w 4415790"/>
              <a:gd name="connsiteY10" fmla="*/ 1474674 h 2751885"/>
              <a:gd name="connsiteX11" fmla="*/ 4314191 w 4415790"/>
              <a:gd name="connsiteY11" fmla="*/ 6870 h 2751885"/>
              <a:gd name="connsiteX12" fmla="*/ 3636052 w 4415790"/>
              <a:gd name="connsiteY12" fmla="*/ 1665219 h 2751885"/>
              <a:gd name="connsiteX13" fmla="*/ 4415790 w 4415790"/>
              <a:gd name="connsiteY13" fmla="*/ 2220481 h 2751885"/>
              <a:gd name="connsiteX14" fmla="*/ 4415790 w 4415790"/>
              <a:gd name="connsiteY14" fmla="*/ 1971879 h 2751885"/>
              <a:gd name="connsiteX15" fmla="*/ 2456498 w 4415790"/>
              <a:gd name="connsiteY15" fmla="*/ 1971879 h 2751885"/>
              <a:gd name="connsiteX16" fmla="*/ 2456498 w 4415790"/>
              <a:gd name="connsiteY16" fmla="*/ 2330971 h 2751885"/>
              <a:gd name="connsiteX17" fmla="*/ 3372757 w 4415790"/>
              <a:gd name="connsiteY17" fmla="*/ 2621257 h 2751885"/>
              <a:gd name="connsiteX18" fmla="*/ 2178866 w 4415790"/>
              <a:gd name="connsiteY18" fmla="*/ 1841205 h 2751885"/>
              <a:gd name="connsiteX19" fmla="*/ 941433 w 4415790"/>
              <a:gd name="connsiteY19" fmla="*/ 2751885 h 2751885"/>
              <a:gd name="connsiteX20" fmla="*/ 1959293 w 4415790"/>
              <a:gd name="connsiteY20" fmla="*/ 2330971 h 2751885"/>
              <a:gd name="connsiteX21" fmla="*/ 1959293 w 4415790"/>
              <a:gd name="connsiteY21" fmla="*/ 1971879 h 2751885"/>
              <a:gd name="connsiteX22" fmla="*/ 0 w 4415790"/>
              <a:gd name="connsiteY22" fmla="*/ 1971879 h 2751885"/>
              <a:gd name="connsiteX23" fmla="*/ 0 w 4415790"/>
              <a:gd name="connsiteY23" fmla="*/ 2220481 h 2751885"/>
              <a:gd name="connsiteX24" fmla="*/ 824542 w 4415790"/>
              <a:gd name="connsiteY24" fmla="*/ 1766819 h 2751885"/>
              <a:gd name="connsiteX0" fmla="*/ 824542 w 4415790"/>
              <a:gd name="connsiteY0" fmla="*/ 1766819 h 2751885"/>
              <a:gd name="connsiteX1" fmla="*/ 72571 w 4415790"/>
              <a:gd name="connsiteY1" fmla="*/ 6871 h 2751885"/>
              <a:gd name="connsiteX2" fmla="*/ 0 w 4415790"/>
              <a:gd name="connsiteY2" fmla="*/ 1474674 h 2751885"/>
              <a:gd name="connsiteX3" fmla="*/ 1959293 w 4415790"/>
              <a:gd name="connsiteY3" fmla="*/ 1474674 h 2751885"/>
              <a:gd name="connsiteX4" fmla="*/ 2197342 w 4415790"/>
              <a:gd name="connsiteY4" fmla="*/ 823922 h 2751885"/>
              <a:gd name="connsiteX5" fmla="*/ 81023 w 4415790"/>
              <a:gd name="connsiteY5" fmla="*/ 0 h 2751885"/>
              <a:gd name="connsiteX6" fmla="*/ 2197249 w 4415790"/>
              <a:gd name="connsiteY6" fmla="*/ 1552358 h 2751885"/>
              <a:gd name="connsiteX7" fmla="*/ 4316186 w 4415790"/>
              <a:gd name="connsiteY7" fmla="*/ 12495 h 2751885"/>
              <a:gd name="connsiteX8" fmla="*/ 2202581 w 4415790"/>
              <a:gd name="connsiteY8" fmla="*/ 823922 h 2751885"/>
              <a:gd name="connsiteX9" fmla="*/ 2456498 w 4415790"/>
              <a:gd name="connsiteY9" fmla="*/ 1474674 h 2751885"/>
              <a:gd name="connsiteX10" fmla="*/ 4415790 w 4415790"/>
              <a:gd name="connsiteY10" fmla="*/ 1474674 h 2751885"/>
              <a:gd name="connsiteX11" fmla="*/ 4314191 w 4415790"/>
              <a:gd name="connsiteY11" fmla="*/ 6870 h 2751885"/>
              <a:gd name="connsiteX12" fmla="*/ 3636052 w 4415790"/>
              <a:gd name="connsiteY12" fmla="*/ 1665219 h 2751885"/>
              <a:gd name="connsiteX13" fmla="*/ 4415790 w 4415790"/>
              <a:gd name="connsiteY13" fmla="*/ 2220481 h 2751885"/>
              <a:gd name="connsiteX14" fmla="*/ 4415790 w 4415790"/>
              <a:gd name="connsiteY14" fmla="*/ 1971879 h 2751885"/>
              <a:gd name="connsiteX15" fmla="*/ 2456498 w 4415790"/>
              <a:gd name="connsiteY15" fmla="*/ 1971879 h 2751885"/>
              <a:gd name="connsiteX16" fmla="*/ 2456498 w 4415790"/>
              <a:gd name="connsiteY16" fmla="*/ 2330971 h 2751885"/>
              <a:gd name="connsiteX17" fmla="*/ 3372757 w 4415790"/>
              <a:gd name="connsiteY17" fmla="*/ 2621257 h 2751885"/>
              <a:gd name="connsiteX18" fmla="*/ 2194736 w 4415790"/>
              <a:gd name="connsiteY18" fmla="*/ 1999188 h 2751885"/>
              <a:gd name="connsiteX19" fmla="*/ 941433 w 4415790"/>
              <a:gd name="connsiteY19" fmla="*/ 2751885 h 2751885"/>
              <a:gd name="connsiteX20" fmla="*/ 1959293 w 4415790"/>
              <a:gd name="connsiteY20" fmla="*/ 2330971 h 2751885"/>
              <a:gd name="connsiteX21" fmla="*/ 1959293 w 4415790"/>
              <a:gd name="connsiteY21" fmla="*/ 1971879 h 2751885"/>
              <a:gd name="connsiteX22" fmla="*/ 0 w 4415790"/>
              <a:gd name="connsiteY22" fmla="*/ 1971879 h 2751885"/>
              <a:gd name="connsiteX23" fmla="*/ 0 w 4415790"/>
              <a:gd name="connsiteY23" fmla="*/ 2220481 h 2751885"/>
              <a:gd name="connsiteX24" fmla="*/ 824542 w 4415790"/>
              <a:gd name="connsiteY24" fmla="*/ 1766819 h 2751885"/>
              <a:gd name="connsiteX0" fmla="*/ 824542 w 4415790"/>
              <a:gd name="connsiteY0" fmla="*/ 1766819 h 2751885"/>
              <a:gd name="connsiteX1" fmla="*/ 72571 w 4415790"/>
              <a:gd name="connsiteY1" fmla="*/ 6871 h 2751885"/>
              <a:gd name="connsiteX2" fmla="*/ 0 w 4415790"/>
              <a:gd name="connsiteY2" fmla="*/ 1474674 h 2751885"/>
              <a:gd name="connsiteX3" fmla="*/ 1284824 w 4415790"/>
              <a:gd name="connsiteY3" fmla="*/ 1049338 h 2751885"/>
              <a:gd name="connsiteX4" fmla="*/ 2197342 w 4415790"/>
              <a:gd name="connsiteY4" fmla="*/ 823922 h 2751885"/>
              <a:gd name="connsiteX5" fmla="*/ 81023 w 4415790"/>
              <a:gd name="connsiteY5" fmla="*/ 0 h 2751885"/>
              <a:gd name="connsiteX6" fmla="*/ 2197249 w 4415790"/>
              <a:gd name="connsiteY6" fmla="*/ 1552358 h 2751885"/>
              <a:gd name="connsiteX7" fmla="*/ 4316186 w 4415790"/>
              <a:gd name="connsiteY7" fmla="*/ 12495 h 2751885"/>
              <a:gd name="connsiteX8" fmla="*/ 2202581 w 4415790"/>
              <a:gd name="connsiteY8" fmla="*/ 823922 h 2751885"/>
              <a:gd name="connsiteX9" fmla="*/ 2456498 w 4415790"/>
              <a:gd name="connsiteY9" fmla="*/ 1474674 h 2751885"/>
              <a:gd name="connsiteX10" fmla="*/ 4415790 w 4415790"/>
              <a:gd name="connsiteY10" fmla="*/ 1474674 h 2751885"/>
              <a:gd name="connsiteX11" fmla="*/ 4314191 w 4415790"/>
              <a:gd name="connsiteY11" fmla="*/ 6870 h 2751885"/>
              <a:gd name="connsiteX12" fmla="*/ 3636052 w 4415790"/>
              <a:gd name="connsiteY12" fmla="*/ 1665219 h 2751885"/>
              <a:gd name="connsiteX13" fmla="*/ 4415790 w 4415790"/>
              <a:gd name="connsiteY13" fmla="*/ 2220481 h 2751885"/>
              <a:gd name="connsiteX14" fmla="*/ 4415790 w 4415790"/>
              <a:gd name="connsiteY14" fmla="*/ 1971879 h 2751885"/>
              <a:gd name="connsiteX15" fmla="*/ 2456498 w 4415790"/>
              <a:gd name="connsiteY15" fmla="*/ 1971879 h 2751885"/>
              <a:gd name="connsiteX16" fmla="*/ 2456498 w 4415790"/>
              <a:gd name="connsiteY16" fmla="*/ 2330971 h 2751885"/>
              <a:gd name="connsiteX17" fmla="*/ 3372757 w 4415790"/>
              <a:gd name="connsiteY17" fmla="*/ 2621257 h 2751885"/>
              <a:gd name="connsiteX18" fmla="*/ 2194736 w 4415790"/>
              <a:gd name="connsiteY18" fmla="*/ 1999188 h 2751885"/>
              <a:gd name="connsiteX19" fmla="*/ 941433 w 4415790"/>
              <a:gd name="connsiteY19" fmla="*/ 2751885 h 2751885"/>
              <a:gd name="connsiteX20" fmla="*/ 1959293 w 4415790"/>
              <a:gd name="connsiteY20" fmla="*/ 2330971 h 2751885"/>
              <a:gd name="connsiteX21" fmla="*/ 1959293 w 4415790"/>
              <a:gd name="connsiteY21" fmla="*/ 1971879 h 2751885"/>
              <a:gd name="connsiteX22" fmla="*/ 0 w 4415790"/>
              <a:gd name="connsiteY22" fmla="*/ 1971879 h 2751885"/>
              <a:gd name="connsiteX23" fmla="*/ 0 w 4415790"/>
              <a:gd name="connsiteY23" fmla="*/ 2220481 h 2751885"/>
              <a:gd name="connsiteX24" fmla="*/ 824542 w 4415790"/>
              <a:gd name="connsiteY24" fmla="*/ 1766819 h 2751885"/>
              <a:gd name="connsiteX0" fmla="*/ 824542 w 4415790"/>
              <a:gd name="connsiteY0" fmla="*/ 1766819 h 2751885"/>
              <a:gd name="connsiteX1" fmla="*/ 72571 w 4415790"/>
              <a:gd name="connsiteY1" fmla="*/ 6871 h 2751885"/>
              <a:gd name="connsiteX2" fmla="*/ 0 w 4415790"/>
              <a:gd name="connsiteY2" fmla="*/ 1474674 h 2751885"/>
              <a:gd name="connsiteX3" fmla="*/ 1284824 w 4415790"/>
              <a:gd name="connsiteY3" fmla="*/ 1049338 h 2751885"/>
              <a:gd name="connsiteX4" fmla="*/ 2197342 w 4415790"/>
              <a:gd name="connsiteY4" fmla="*/ 823922 h 2751885"/>
              <a:gd name="connsiteX5" fmla="*/ 81023 w 4415790"/>
              <a:gd name="connsiteY5" fmla="*/ 0 h 2751885"/>
              <a:gd name="connsiteX6" fmla="*/ 2197249 w 4415790"/>
              <a:gd name="connsiteY6" fmla="*/ 1552358 h 2751885"/>
              <a:gd name="connsiteX7" fmla="*/ 4316186 w 4415790"/>
              <a:gd name="connsiteY7" fmla="*/ 12495 h 2751885"/>
              <a:gd name="connsiteX8" fmla="*/ 2202581 w 4415790"/>
              <a:gd name="connsiteY8" fmla="*/ 823922 h 2751885"/>
              <a:gd name="connsiteX9" fmla="*/ 2718351 w 4415790"/>
              <a:gd name="connsiteY9" fmla="*/ 976423 h 2751885"/>
              <a:gd name="connsiteX10" fmla="*/ 4415790 w 4415790"/>
              <a:gd name="connsiteY10" fmla="*/ 1474674 h 2751885"/>
              <a:gd name="connsiteX11" fmla="*/ 4314191 w 4415790"/>
              <a:gd name="connsiteY11" fmla="*/ 6870 h 2751885"/>
              <a:gd name="connsiteX12" fmla="*/ 3636052 w 4415790"/>
              <a:gd name="connsiteY12" fmla="*/ 1665219 h 2751885"/>
              <a:gd name="connsiteX13" fmla="*/ 4415790 w 4415790"/>
              <a:gd name="connsiteY13" fmla="*/ 2220481 h 2751885"/>
              <a:gd name="connsiteX14" fmla="*/ 4415790 w 4415790"/>
              <a:gd name="connsiteY14" fmla="*/ 1971879 h 2751885"/>
              <a:gd name="connsiteX15" fmla="*/ 2456498 w 4415790"/>
              <a:gd name="connsiteY15" fmla="*/ 1971879 h 2751885"/>
              <a:gd name="connsiteX16" fmla="*/ 2456498 w 4415790"/>
              <a:gd name="connsiteY16" fmla="*/ 2330971 h 2751885"/>
              <a:gd name="connsiteX17" fmla="*/ 3372757 w 4415790"/>
              <a:gd name="connsiteY17" fmla="*/ 2621257 h 2751885"/>
              <a:gd name="connsiteX18" fmla="*/ 2194736 w 4415790"/>
              <a:gd name="connsiteY18" fmla="*/ 1999188 h 2751885"/>
              <a:gd name="connsiteX19" fmla="*/ 941433 w 4415790"/>
              <a:gd name="connsiteY19" fmla="*/ 2751885 h 2751885"/>
              <a:gd name="connsiteX20" fmla="*/ 1959293 w 4415790"/>
              <a:gd name="connsiteY20" fmla="*/ 2330971 h 2751885"/>
              <a:gd name="connsiteX21" fmla="*/ 1959293 w 4415790"/>
              <a:gd name="connsiteY21" fmla="*/ 1971879 h 2751885"/>
              <a:gd name="connsiteX22" fmla="*/ 0 w 4415790"/>
              <a:gd name="connsiteY22" fmla="*/ 1971879 h 2751885"/>
              <a:gd name="connsiteX23" fmla="*/ 0 w 4415790"/>
              <a:gd name="connsiteY23" fmla="*/ 2220481 h 2751885"/>
              <a:gd name="connsiteX24" fmla="*/ 824542 w 4415790"/>
              <a:gd name="connsiteY24" fmla="*/ 1766819 h 2751885"/>
              <a:gd name="connsiteX0" fmla="*/ 824542 w 4415790"/>
              <a:gd name="connsiteY0" fmla="*/ 1766819 h 2751885"/>
              <a:gd name="connsiteX1" fmla="*/ 72571 w 4415790"/>
              <a:gd name="connsiteY1" fmla="*/ 6871 h 2751885"/>
              <a:gd name="connsiteX2" fmla="*/ 0 w 4415790"/>
              <a:gd name="connsiteY2" fmla="*/ 1474674 h 2751885"/>
              <a:gd name="connsiteX3" fmla="*/ 1284824 w 4415790"/>
              <a:gd name="connsiteY3" fmla="*/ 1049338 h 2751885"/>
              <a:gd name="connsiteX4" fmla="*/ 2197342 w 4415790"/>
              <a:gd name="connsiteY4" fmla="*/ 823922 h 2751885"/>
              <a:gd name="connsiteX5" fmla="*/ 81023 w 4415790"/>
              <a:gd name="connsiteY5" fmla="*/ 0 h 2751885"/>
              <a:gd name="connsiteX6" fmla="*/ 2197249 w 4415790"/>
              <a:gd name="connsiteY6" fmla="*/ 1552358 h 2751885"/>
              <a:gd name="connsiteX7" fmla="*/ 4316186 w 4415790"/>
              <a:gd name="connsiteY7" fmla="*/ 12495 h 2751885"/>
              <a:gd name="connsiteX8" fmla="*/ 2202581 w 4415790"/>
              <a:gd name="connsiteY8" fmla="*/ 823922 h 2751885"/>
              <a:gd name="connsiteX9" fmla="*/ 2718351 w 4415790"/>
              <a:gd name="connsiteY9" fmla="*/ 976423 h 2751885"/>
              <a:gd name="connsiteX10" fmla="*/ 4415790 w 4415790"/>
              <a:gd name="connsiteY10" fmla="*/ 1474674 h 2751885"/>
              <a:gd name="connsiteX11" fmla="*/ 4314191 w 4415790"/>
              <a:gd name="connsiteY11" fmla="*/ 6870 h 2751885"/>
              <a:gd name="connsiteX12" fmla="*/ 3636052 w 4415790"/>
              <a:gd name="connsiteY12" fmla="*/ 1665219 h 2751885"/>
              <a:gd name="connsiteX13" fmla="*/ 4415790 w 4415790"/>
              <a:gd name="connsiteY13" fmla="*/ 2220481 h 2751885"/>
              <a:gd name="connsiteX14" fmla="*/ 4415790 w 4415790"/>
              <a:gd name="connsiteY14" fmla="*/ 1971879 h 2751885"/>
              <a:gd name="connsiteX15" fmla="*/ 2456498 w 4415790"/>
              <a:gd name="connsiteY15" fmla="*/ 1971879 h 2751885"/>
              <a:gd name="connsiteX16" fmla="*/ 2456498 w 4415790"/>
              <a:gd name="connsiteY16" fmla="*/ 2330971 h 2751885"/>
              <a:gd name="connsiteX17" fmla="*/ 3372757 w 4415790"/>
              <a:gd name="connsiteY17" fmla="*/ 2621257 h 2751885"/>
              <a:gd name="connsiteX18" fmla="*/ 2194736 w 4415790"/>
              <a:gd name="connsiteY18" fmla="*/ 1999188 h 2751885"/>
              <a:gd name="connsiteX19" fmla="*/ 941433 w 4415790"/>
              <a:gd name="connsiteY19" fmla="*/ 2751885 h 2751885"/>
              <a:gd name="connsiteX20" fmla="*/ 2181471 w 4415790"/>
              <a:gd name="connsiteY20" fmla="*/ 2367429 h 2751885"/>
              <a:gd name="connsiteX21" fmla="*/ 1959293 w 4415790"/>
              <a:gd name="connsiteY21" fmla="*/ 1971879 h 2751885"/>
              <a:gd name="connsiteX22" fmla="*/ 0 w 4415790"/>
              <a:gd name="connsiteY22" fmla="*/ 1971879 h 2751885"/>
              <a:gd name="connsiteX23" fmla="*/ 0 w 4415790"/>
              <a:gd name="connsiteY23" fmla="*/ 2220481 h 2751885"/>
              <a:gd name="connsiteX24" fmla="*/ 824542 w 4415790"/>
              <a:gd name="connsiteY24" fmla="*/ 1766819 h 2751885"/>
              <a:gd name="connsiteX0" fmla="*/ 824542 w 4415790"/>
              <a:gd name="connsiteY0" fmla="*/ 1766819 h 2751885"/>
              <a:gd name="connsiteX1" fmla="*/ 72571 w 4415790"/>
              <a:gd name="connsiteY1" fmla="*/ 6871 h 2751885"/>
              <a:gd name="connsiteX2" fmla="*/ 0 w 4415790"/>
              <a:gd name="connsiteY2" fmla="*/ 1474674 h 2751885"/>
              <a:gd name="connsiteX3" fmla="*/ 1284824 w 4415790"/>
              <a:gd name="connsiteY3" fmla="*/ 1049338 h 2751885"/>
              <a:gd name="connsiteX4" fmla="*/ 2197342 w 4415790"/>
              <a:gd name="connsiteY4" fmla="*/ 823922 h 2751885"/>
              <a:gd name="connsiteX5" fmla="*/ 81023 w 4415790"/>
              <a:gd name="connsiteY5" fmla="*/ 0 h 2751885"/>
              <a:gd name="connsiteX6" fmla="*/ 2197249 w 4415790"/>
              <a:gd name="connsiteY6" fmla="*/ 1552358 h 2751885"/>
              <a:gd name="connsiteX7" fmla="*/ 4316186 w 4415790"/>
              <a:gd name="connsiteY7" fmla="*/ 12495 h 2751885"/>
              <a:gd name="connsiteX8" fmla="*/ 2202581 w 4415790"/>
              <a:gd name="connsiteY8" fmla="*/ 823922 h 2751885"/>
              <a:gd name="connsiteX9" fmla="*/ 2718351 w 4415790"/>
              <a:gd name="connsiteY9" fmla="*/ 976423 h 2751885"/>
              <a:gd name="connsiteX10" fmla="*/ 4415790 w 4415790"/>
              <a:gd name="connsiteY10" fmla="*/ 1474674 h 2751885"/>
              <a:gd name="connsiteX11" fmla="*/ 4314191 w 4415790"/>
              <a:gd name="connsiteY11" fmla="*/ 6870 h 2751885"/>
              <a:gd name="connsiteX12" fmla="*/ 3636052 w 4415790"/>
              <a:gd name="connsiteY12" fmla="*/ 1665219 h 2751885"/>
              <a:gd name="connsiteX13" fmla="*/ 4415790 w 4415790"/>
              <a:gd name="connsiteY13" fmla="*/ 2220481 h 2751885"/>
              <a:gd name="connsiteX14" fmla="*/ 4415790 w 4415790"/>
              <a:gd name="connsiteY14" fmla="*/ 1971879 h 2751885"/>
              <a:gd name="connsiteX15" fmla="*/ 2456498 w 4415790"/>
              <a:gd name="connsiteY15" fmla="*/ 1971879 h 2751885"/>
              <a:gd name="connsiteX16" fmla="*/ 2234320 w 4415790"/>
              <a:gd name="connsiteY16" fmla="*/ 2379581 h 2751885"/>
              <a:gd name="connsiteX17" fmla="*/ 3372757 w 4415790"/>
              <a:gd name="connsiteY17" fmla="*/ 2621257 h 2751885"/>
              <a:gd name="connsiteX18" fmla="*/ 2194736 w 4415790"/>
              <a:gd name="connsiteY18" fmla="*/ 1999188 h 2751885"/>
              <a:gd name="connsiteX19" fmla="*/ 941433 w 4415790"/>
              <a:gd name="connsiteY19" fmla="*/ 2751885 h 2751885"/>
              <a:gd name="connsiteX20" fmla="*/ 2181471 w 4415790"/>
              <a:gd name="connsiteY20" fmla="*/ 2367429 h 2751885"/>
              <a:gd name="connsiteX21" fmla="*/ 1959293 w 4415790"/>
              <a:gd name="connsiteY21" fmla="*/ 1971879 h 2751885"/>
              <a:gd name="connsiteX22" fmla="*/ 0 w 4415790"/>
              <a:gd name="connsiteY22" fmla="*/ 1971879 h 2751885"/>
              <a:gd name="connsiteX23" fmla="*/ 0 w 4415790"/>
              <a:gd name="connsiteY23" fmla="*/ 2220481 h 2751885"/>
              <a:gd name="connsiteX24" fmla="*/ 824542 w 4415790"/>
              <a:gd name="connsiteY24" fmla="*/ 1766819 h 2751885"/>
              <a:gd name="connsiteX0" fmla="*/ 824542 w 4415790"/>
              <a:gd name="connsiteY0" fmla="*/ 1766819 h 2751885"/>
              <a:gd name="connsiteX1" fmla="*/ 72571 w 4415790"/>
              <a:gd name="connsiteY1" fmla="*/ 6871 h 2751885"/>
              <a:gd name="connsiteX2" fmla="*/ 0 w 4415790"/>
              <a:gd name="connsiteY2" fmla="*/ 1474674 h 2751885"/>
              <a:gd name="connsiteX3" fmla="*/ 1284824 w 4415790"/>
              <a:gd name="connsiteY3" fmla="*/ 1049338 h 2751885"/>
              <a:gd name="connsiteX4" fmla="*/ 2197342 w 4415790"/>
              <a:gd name="connsiteY4" fmla="*/ 823922 h 2751885"/>
              <a:gd name="connsiteX5" fmla="*/ 81023 w 4415790"/>
              <a:gd name="connsiteY5" fmla="*/ 0 h 2751885"/>
              <a:gd name="connsiteX6" fmla="*/ 2197249 w 4415790"/>
              <a:gd name="connsiteY6" fmla="*/ 1552358 h 2751885"/>
              <a:gd name="connsiteX7" fmla="*/ 4316186 w 4415790"/>
              <a:gd name="connsiteY7" fmla="*/ 12495 h 2751885"/>
              <a:gd name="connsiteX8" fmla="*/ 2202581 w 4415790"/>
              <a:gd name="connsiteY8" fmla="*/ 823922 h 2751885"/>
              <a:gd name="connsiteX9" fmla="*/ 2718351 w 4415790"/>
              <a:gd name="connsiteY9" fmla="*/ 976423 h 2751885"/>
              <a:gd name="connsiteX10" fmla="*/ 4415790 w 4415790"/>
              <a:gd name="connsiteY10" fmla="*/ 1474674 h 2751885"/>
              <a:gd name="connsiteX11" fmla="*/ 4314191 w 4415790"/>
              <a:gd name="connsiteY11" fmla="*/ 6870 h 2751885"/>
              <a:gd name="connsiteX12" fmla="*/ 3636052 w 4415790"/>
              <a:gd name="connsiteY12" fmla="*/ 1665219 h 2751885"/>
              <a:gd name="connsiteX13" fmla="*/ 4415790 w 4415790"/>
              <a:gd name="connsiteY13" fmla="*/ 2220481 h 2751885"/>
              <a:gd name="connsiteX14" fmla="*/ 4415790 w 4415790"/>
              <a:gd name="connsiteY14" fmla="*/ 1971879 h 2751885"/>
              <a:gd name="connsiteX15" fmla="*/ 2456498 w 4415790"/>
              <a:gd name="connsiteY15" fmla="*/ 1971879 h 2751885"/>
              <a:gd name="connsiteX16" fmla="*/ 2186710 w 4415790"/>
              <a:gd name="connsiteY16" fmla="*/ 2379581 h 2751885"/>
              <a:gd name="connsiteX17" fmla="*/ 3372757 w 4415790"/>
              <a:gd name="connsiteY17" fmla="*/ 2621257 h 2751885"/>
              <a:gd name="connsiteX18" fmla="*/ 2194736 w 4415790"/>
              <a:gd name="connsiteY18" fmla="*/ 1999188 h 2751885"/>
              <a:gd name="connsiteX19" fmla="*/ 941433 w 4415790"/>
              <a:gd name="connsiteY19" fmla="*/ 2751885 h 2751885"/>
              <a:gd name="connsiteX20" fmla="*/ 2181471 w 4415790"/>
              <a:gd name="connsiteY20" fmla="*/ 2367429 h 2751885"/>
              <a:gd name="connsiteX21" fmla="*/ 1959293 w 4415790"/>
              <a:gd name="connsiteY21" fmla="*/ 1971879 h 2751885"/>
              <a:gd name="connsiteX22" fmla="*/ 0 w 4415790"/>
              <a:gd name="connsiteY22" fmla="*/ 1971879 h 2751885"/>
              <a:gd name="connsiteX23" fmla="*/ 0 w 4415790"/>
              <a:gd name="connsiteY23" fmla="*/ 2220481 h 2751885"/>
              <a:gd name="connsiteX24" fmla="*/ 824542 w 4415790"/>
              <a:gd name="connsiteY24" fmla="*/ 1766819 h 2751885"/>
              <a:gd name="connsiteX0" fmla="*/ 824542 w 4415790"/>
              <a:gd name="connsiteY0" fmla="*/ 1766819 h 2751885"/>
              <a:gd name="connsiteX1" fmla="*/ 72571 w 4415790"/>
              <a:gd name="connsiteY1" fmla="*/ 6871 h 2751885"/>
              <a:gd name="connsiteX2" fmla="*/ 0 w 4415790"/>
              <a:gd name="connsiteY2" fmla="*/ 1474674 h 2751885"/>
              <a:gd name="connsiteX3" fmla="*/ 1284824 w 4415790"/>
              <a:gd name="connsiteY3" fmla="*/ 1049338 h 2751885"/>
              <a:gd name="connsiteX4" fmla="*/ 2197342 w 4415790"/>
              <a:gd name="connsiteY4" fmla="*/ 823922 h 2751885"/>
              <a:gd name="connsiteX5" fmla="*/ 81023 w 4415790"/>
              <a:gd name="connsiteY5" fmla="*/ 0 h 2751885"/>
              <a:gd name="connsiteX6" fmla="*/ 2197249 w 4415790"/>
              <a:gd name="connsiteY6" fmla="*/ 1552358 h 2751885"/>
              <a:gd name="connsiteX7" fmla="*/ 4316186 w 4415790"/>
              <a:gd name="connsiteY7" fmla="*/ 12495 h 2751885"/>
              <a:gd name="connsiteX8" fmla="*/ 2202581 w 4415790"/>
              <a:gd name="connsiteY8" fmla="*/ 823922 h 2751885"/>
              <a:gd name="connsiteX9" fmla="*/ 2718351 w 4415790"/>
              <a:gd name="connsiteY9" fmla="*/ 976423 h 2751885"/>
              <a:gd name="connsiteX10" fmla="*/ 4415790 w 4415790"/>
              <a:gd name="connsiteY10" fmla="*/ 1474674 h 2751885"/>
              <a:gd name="connsiteX11" fmla="*/ 4314191 w 4415790"/>
              <a:gd name="connsiteY11" fmla="*/ 6870 h 2751885"/>
              <a:gd name="connsiteX12" fmla="*/ 3636052 w 4415790"/>
              <a:gd name="connsiteY12" fmla="*/ 1665219 h 2751885"/>
              <a:gd name="connsiteX13" fmla="*/ 4415790 w 4415790"/>
              <a:gd name="connsiteY13" fmla="*/ 2220481 h 2751885"/>
              <a:gd name="connsiteX14" fmla="*/ 4415790 w 4415790"/>
              <a:gd name="connsiteY14" fmla="*/ 1971879 h 2751885"/>
              <a:gd name="connsiteX15" fmla="*/ 2456498 w 4415790"/>
              <a:gd name="connsiteY15" fmla="*/ 1971879 h 2751885"/>
              <a:gd name="connsiteX16" fmla="*/ 2186710 w 4415790"/>
              <a:gd name="connsiteY16" fmla="*/ 2379581 h 2751885"/>
              <a:gd name="connsiteX17" fmla="*/ 2188058 w 4415790"/>
              <a:gd name="connsiteY17" fmla="*/ 2359969 h 2751885"/>
              <a:gd name="connsiteX18" fmla="*/ 3372757 w 4415790"/>
              <a:gd name="connsiteY18" fmla="*/ 2621257 h 2751885"/>
              <a:gd name="connsiteX19" fmla="*/ 2194736 w 4415790"/>
              <a:gd name="connsiteY19" fmla="*/ 1999188 h 2751885"/>
              <a:gd name="connsiteX20" fmla="*/ 941433 w 4415790"/>
              <a:gd name="connsiteY20" fmla="*/ 2751885 h 2751885"/>
              <a:gd name="connsiteX21" fmla="*/ 2181471 w 4415790"/>
              <a:gd name="connsiteY21" fmla="*/ 2367429 h 2751885"/>
              <a:gd name="connsiteX22" fmla="*/ 1959293 w 4415790"/>
              <a:gd name="connsiteY22" fmla="*/ 1971879 h 2751885"/>
              <a:gd name="connsiteX23" fmla="*/ 0 w 4415790"/>
              <a:gd name="connsiteY23" fmla="*/ 1971879 h 2751885"/>
              <a:gd name="connsiteX24" fmla="*/ 0 w 4415790"/>
              <a:gd name="connsiteY24" fmla="*/ 2220481 h 2751885"/>
              <a:gd name="connsiteX25" fmla="*/ 824542 w 4415790"/>
              <a:gd name="connsiteY25" fmla="*/ 1766819 h 2751885"/>
              <a:gd name="connsiteX0" fmla="*/ 824542 w 4415790"/>
              <a:gd name="connsiteY0" fmla="*/ 1759949 h 2745015"/>
              <a:gd name="connsiteX1" fmla="*/ 72571 w 4415790"/>
              <a:gd name="connsiteY1" fmla="*/ 1 h 2745015"/>
              <a:gd name="connsiteX2" fmla="*/ 0 w 4415790"/>
              <a:gd name="connsiteY2" fmla="*/ 1467804 h 2745015"/>
              <a:gd name="connsiteX3" fmla="*/ 1284824 w 4415790"/>
              <a:gd name="connsiteY3" fmla="*/ 1042468 h 2745015"/>
              <a:gd name="connsiteX4" fmla="*/ 2197342 w 4415790"/>
              <a:gd name="connsiteY4" fmla="*/ 817052 h 2745015"/>
              <a:gd name="connsiteX5" fmla="*/ 96893 w 4415790"/>
              <a:gd name="connsiteY5" fmla="*/ 29587 h 2745015"/>
              <a:gd name="connsiteX6" fmla="*/ 2197249 w 4415790"/>
              <a:gd name="connsiteY6" fmla="*/ 1545488 h 2745015"/>
              <a:gd name="connsiteX7" fmla="*/ 4316186 w 4415790"/>
              <a:gd name="connsiteY7" fmla="*/ 5625 h 2745015"/>
              <a:gd name="connsiteX8" fmla="*/ 2202581 w 4415790"/>
              <a:gd name="connsiteY8" fmla="*/ 817052 h 2745015"/>
              <a:gd name="connsiteX9" fmla="*/ 2718351 w 4415790"/>
              <a:gd name="connsiteY9" fmla="*/ 969553 h 2745015"/>
              <a:gd name="connsiteX10" fmla="*/ 4415790 w 4415790"/>
              <a:gd name="connsiteY10" fmla="*/ 1467804 h 2745015"/>
              <a:gd name="connsiteX11" fmla="*/ 4314191 w 4415790"/>
              <a:gd name="connsiteY11" fmla="*/ 0 h 2745015"/>
              <a:gd name="connsiteX12" fmla="*/ 3636052 w 4415790"/>
              <a:gd name="connsiteY12" fmla="*/ 1658349 h 2745015"/>
              <a:gd name="connsiteX13" fmla="*/ 4415790 w 4415790"/>
              <a:gd name="connsiteY13" fmla="*/ 2213611 h 2745015"/>
              <a:gd name="connsiteX14" fmla="*/ 4415790 w 4415790"/>
              <a:gd name="connsiteY14" fmla="*/ 1965009 h 2745015"/>
              <a:gd name="connsiteX15" fmla="*/ 2456498 w 4415790"/>
              <a:gd name="connsiteY15" fmla="*/ 1965009 h 2745015"/>
              <a:gd name="connsiteX16" fmla="*/ 2186710 w 4415790"/>
              <a:gd name="connsiteY16" fmla="*/ 2372711 h 2745015"/>
              <a:gd name="connsiteX17" fmla="*/ 2188058 w 4415790"/>
              <a:gd name="connsiteY17" fmla="*/ 2353099 h 2745015"/>
              <a:gd name="connsiteX18" fmla="*/ 3372757 w 4415790"/>
              <a:gd name="connsiteY18" fmla="*/ 2614387 h 2745015"/>
              <a:gd name="connsiteX19" fmla="*/ 2194736 w 4415790"/>
              <a:gd name="connsiteY19" fmla="*/ 1992318 h 2745015"/>
              <a:gd name="connsiteX20" fmla="*/ 941433 w 4415790"/>
              <a:gd name="connsiteY20" fmla="*/ 2745015 h 2745015"/>
              <a:gd name="connsiteX21" fmla="*/ 2181471 w 4415790"/>
              <a:gd name="connsiteY21" fmla="*/ 2360559 h 2745015"/>
              <a:gd name="connsiteX22" fmla="*/ 1959293 w 4415790"/>
              <a:gd name="connsiteY22" fmla="*/ 1965009 h 2745015"/>
              <a:gd name="connsiteX23" fmla="*/ 0 w 4415790"/>
              <a:gd name="connsiteY23" fmla="*/ 1965009 h 2745015"/>
              <a:gd name="connsiteX24" fmla="*/ 0 w 4415790"/>
              <a:gd name="connsiteY24" fmla="*/ 2213611 h 2745015"/>
              <a:gd name="connsiteX25" fmla="*/ 824542 w 4415790"/>
              <a:gd name="connsiteY25" fmla="*/ 1759949 h 2745015"/>
              <a:gd name="connsiteX0" fmla="*/ 824542 w 4415790"/>
              <a:gd name="connsiteY0" fmla="*/ 1791125 h 2776191"/>
              <a:gd name="connsiteX1" fmla="*/ 72571 w 4415790"/>
              <a:gd name="connsiteY1" fmla="*/ 31177 h 2776191"/>
              <a:gd name="connsiteX2" fmla="*/ 0 w 4415790"/>
              <a:gd name="connsiteY2" fmla="*/ 1498980 h 2776191"/>
              <a:gd name="connsiteX3" fmla="*/ 1284824 w 4415790"/>
              <a:gd name="connsiteY3" fmla="*/ 1073644 h 2776191"/>
              <a:gd name="connsiteX4" fmla="*/ 2197342 w 4415790"/>
              <a:gd name="connsiteY4" fmla="*/ 848228 h 2776191"/>
              <a:gd name="connsiteX5" fmla="*/ 207982 w 4415790"/>
              <a:gd name="connsiteY5" fmla="*/ 0 h 2776191"/>
              <a:gd name="connsiteX6" fmla="*/ 2197249 w 4415790"/>
              <a:gd name="connsiteY6" fmla="*/ 1576664 h 2776191"/>
              <a:gd name="connsiteX7" fmla="*/ 4316186 w 4415790"/>
              <a:gd name="connsiteY7" fmla="*/ 36801 h 2776191"/>
              <a:gd name="connsiteX8" fmla="*/ 2202581 w 4415790"/>
              <a:gd name="connsiteY8" fmla="*/ 848228 h 2776191"/>
              <a:gd name="connsiteX9" fmla="*/ 2718351 w 4415790"/>
              <a:gd name="connsiteY9" fmla="*/ 1000729 h 2776191"/>
              <a:gd name="connsiteX10" fmla="*/ 4415790 w 4415790"/>
              <a:gd name="connsiteY10" fmla="*/ 1498980 h 2776191"/>
              <a:gd name="connsiteX11" fmla="*/ 4314191 w 4415790"/>
              <a:gd name="connsiteY11" fmla="*/ 31176 h 2776191"/>
              <a:gd name="connsiteX12" fmla="*/ 3636052 w 4415790"/>
              <a:gd name="connsiteY12" fmla="*/ 1689525 h 2776191"/>
              <a:gd name="connsiteX13" fmla="*/ 4415790 w 4415790"/>
              <a:gd name="connsiteY13" fmla="*/ 2244787 h 2776191"/>
              <a:gd name="connsiteX14" fmla="*/ 4415790 w 4415790"/>
              <a:gd name="connsiteY14" fmla="*/ 1996185 h 2776191"/>
              <a:gd name="connsiteX15" fmla="*/ 2456498 w 4415790"/>
              <a:gd name="connsiteY15" fmla="*/ 1996185 h 2776191"/>
              <a:gd name="connsiteX16" fmla="*/ 2186710 w 4415790"/>
              <a:gd name="connsiteY16" fmla="*/ 2403887 h 2776191"/>
              <a:gd name="connsiteX17" fmla="*/ 2188058 w 4415790"/>
              <a:gd name="connsiteY17" fmla="*/ 2384275 h 2776191"/>
              <a:gd name="connsiteX18" fmla="*/ 3372757 w 4415790"/>
              <a:gd name="connsiteY18" fmla="*/ 2645563 h 2776191"/>
              <a:gd name="connsiteX19" fmla="*/ 2194736 w 4415790"/>
              <a:gd name="connsiteY19" fmla="*/ 2023494 h 2776191"/>
              <a:gd name="connsiteX20" fmla="*/ 941433 w 4415790"/>
              <a:gd name="connsiteY20" fmla="*/ 2776191 h 2776191"/>
              <a:gd name="connsiteX21" fmla="*/ 2181471 w 4415790"/>
              <a:gd name="connsiteY21" fmla="*/ 2391735 h 2776191"/>
              <a:gd name="connsiteX22" fmla="*/ 1959293 w 4415790"/>
              <a:gd name="connsiteY22" fmla="*/ 1996185 h 2776191"/>
              <a:gd name="connsiteX23" fmla="*/ 0 w 4415790"/>
              <a:gd name="connsiteY23" fmla="*/ 1996185 h 2776191"/>
              <a:gd name="connsiteX24" fmla="*/ 0 w 4415790"/>
              <a:gd name="connsiteY24" fmla="*/ 2244787 h 2776191"/>
              <a:gd name="connsiteX25" fmla="*/ 824542 w 4415790"/>
              <a:gd name="connsiteY25" fmla="*/ 1791125 h 2776191"/>
              <a:gd name="connsiteX0" fmla="*/ 824542 w 4415790"/>
              <a:gd name="connsiteY0" fmla="*/ 1791125 h 2776191"/>
              <a:gd name="connsiteX1" fmla="*/ 747040 w 4415790"/>
              <a:gd name="connsiteY1" fmla="*/ 456513 h 2776191"/>
              <a:gd name="connsiteX2" fmla="*/ 0 w 4415790"/>
              <a:gd name="connsiteY2" fmla="*/ 1498980 h 2776191"/>
              <a:gd name="connsiteX3" fmla="*/ 1284824 w 4415790"/>
              <a:gd name="connsiteY3" fmla="*/ 1073644 h 2776191"/>
              <a:gd name="connsiteX4" fmla="*/ 2197342 w 4415790"/>
              <a:gd name="connsiteY4" fmla="*/ 848228 h 2776191"/>
              <a:gd name="connsiteX5" fmla="*/ 207982 w 4415790"/>
              <a:gd name="connsiteY5" fmla="*/ 0 h 2776191"/>
              <a:gd name="connsiteX6" fmla="*/ 2197249 w 4415790"/>
              <a:gd name="connsiteY6" fmla="*/ 1576664 h 2776191"/>
              <a:gd name="connsiteX7" fmla="*/ 4316186 w 4415790"/>
              <a:gd name="connsiteY7" fmla="*/ 36801 h 2776191"/>
              <a:gd name="connsiteX8" fmla="*/ 2202581 w 4415790"/>
              <a:gd name="connsiteY8" fmla="*/ 848228 h 2776191"/>
              <a:gd name="connsiteX9" fmla="*/ 2718351 w 4415790"/>
              <a:gd name="connsiteY9" fmla="*/ 1000729 h 2776191"/>
              <a:gd name="connsiteX10" fmla="*/ 4415790 w 4415790"/>
              <a:gd name="connsiteY10" fmla="*/ 1498980 h 2776191"/>
              <a:gd name="connsiteX11" fmla="*/ 4314191 w 4415790"/>
              <a:gd name="connsiteY11" fmla="*/ 31176 h 2776191"/>
              <a:gd name="connsiteX12" fmla="*/ 3636052 w 4415790"/>
              <a:gd name="connsiteY12" fmla="*/ 1689525 h 2776191"/>
              <a:gd name="connsiteX13" fmla="*/ 4415790 w 4415790"/>
              <a:gd name="connsiteY13" fmla="*/ 2244787 h 2776191"/>
              <a:gd name="connsiteX14" fmla="*/ 4415790 w 4415790"/>
              <a:gd name="connsiteY14" fmla="*/ 1996185 h 2776191"/>
              <a:gd name="connsiteX15" fmla="*/ 2456498 w 4415790"/>
              <a:gd name="connsiteY15" fmla="*/ 1996185 h 2776191"/>
              <a:gd name="connsiteX16" fmla="*/ 2186710 w 4415790"/>
              <a:gd name="connsiteY16" fmla="*/ 2403887 h 2776191"/>
              <a:gd name="connsiteX17" fmla="*/ 2188058 w 4415790"/>
              <a:gd name="connsiteY17" fmla="*/ 2384275 h 2776191"/>
              <a:gd name="connsiteX18" fmla="*/ 3372757 w 4415790"/>
              <a:gd name="connsiteY18" fmla="*/ 2645563 h 2776191"/>
              <a:gd name="connsiteX19" fmla="*/ 2194736 w 4415790"/>
              <a:gd name="connsiteY19" fmla="*/ 2023494 h 2776191"/>
              <a:gd name="connsiteX20" fmla="*/ 941433 w 4415790"/>
              <a:gd name="connsiteY20" fmla="*/ 2776191 h 2776191"/>
              <a:gd name="connsiteX21" fmla="*/ 2181471 w 4415790"/>
              <a:gd name="connsiteY21" fmla="*/ 2391735 h 2776191"/>
              <a:gd name="connsiteX22" fmla="*/ 1959293 w 4415790"/>
              <a:gd name="connsiteY22" fmla="*/ 1996185 h 2776191"/>
              <a:gd name="connsiteX23" fmla="*/ 0 w 4415790"/>
              <a:gd name="connsiteY23" fmla="*/ 1996185 h 2776191"/>
              <a:gd name="connsiteX24" fmla="*/ 0 w 4415790"/>
              <a:gd name="connsiteY24" fmla="*/ 2244787 h 2776191"/>
              <a:gd name="connsiteX25" fmla="*/ 824542 w 4415790"/>
              <a:gd name="connsiteY25" fmla="*/ 1791125 h 2776191"/>
              <a:gd name="connsiteX0" fmla="*/ 824542 w 4415790"/>
              <a:gd name="connsiteY0" fmla="*/ 1759949 h 2745015"/>
              <a:gd name="connsiteX1" fmla="*/ 747040 w 4415790"/>
              <a:gd name="connsiteY1" fmla="*/ 425337 h 2745015"/>
              <a:gd name="connsiteX2" fmla="*/ 0 w 4415790"/>
              <a:gd name="connsiteY2" fmla="*/ 1467804 h 2745015"/>
              <a:gd name="connsiteX3" fmla="*/ 1284824 w 4415790"/>
              <a:gd name="connsiteY3" fmla="*/ 1042468 h 2745015"/>
              <a:gd name="connsiteX4" fmla="*/ 2197342 w 4415790"/>
              <a:gd name="connsiteY4" fmla="*/ 817052 h 2745015"/>
              <a:gd name="connsiteX5" fmla="*/ 739622 w 4415790"/>
              <a:gd name="connsiteY5" fmla="*/ 406312 h 2745015"/>
              <a:gd name="connsiteX6" fmla="*/ 2197249 w 4415790"/>
              <a:gd name="connsiteY6" fmla="*/ 1545488 h 2745015"/>
              <a:gd name="connsiteX7" fmla="*/ 4316186 w 4415790"/>
              <a:gd name="connsiteY7" fmla="*/ 5625 h 2745015"/>
              <a:gd name="connsiteX8" fmla="*/ 2202581 w 4415790"/>
              <a:gd name="connsiteY8" fmla="*/ 817052 h 2745015"/>
              <a:gd name="connsiteX9" fmla="*/ 2718351 w 4415790"/>
              <a:gd name="connsiteY9" fmla="*/ 969553 h 2745015"/>
              <a:gd name="connsiteX10" fmla="*/ 4415790 w 4415790"/>
              <a:gd name="connsiteY10" fmla="*/ 1467804 h 2745015"/>
              <a:gd name="connsiteX11" fmla="*/ 4314191 w 4415790"/>
              <a:gd name="connsiteY11" fmla="*/ 0 h 2745015"/>
              <a:gd name="connsiteX12" fmla="*/ 3636052 w 4415790"/>
              <a:gd name="connsiteY12" fmla="*/ 1658349 h 2745015"/>
              <a:gd name="connsiteX13" fmla="*/ 4415790 w 4415790"/>
              <a:gd name="connsiteY13" fmla="*/ 2213611 h 2745015"/>
              <a:gd name="connsiteX14" fmla="*/ 4415790 w 4415790"/>
              <a:gd name="connsiteY14" fmla="*/ 1965009 h 2745015"/>
              <a:gd name="connsiteX15" fmla="*/ 2456498 w 4415790"/>
              <a:gd name="connsiteY15" fmla="*/ 1965009 h 2745015"/>
              <a:gd name="connsiteX16" fmla="*/ 2186710 w 4415790"/>
              <a:gd name="connsiteY16" fmla="*/ 2372711 h 2745015"/>
              <a:gd name="connsiteX17" fmla="*/ 2188058 w 4415790"/>
              <a:gd name="connsiteY17" fmla="*/ 2353099 h 2745015"/>
              <a:gd name="connsiteX18" fmla="*/ 3372757 w 4415790"/>
              <a:gd name="connsiteY18" fmla="*/ 2614387 h 2745015"/>
              <a:gd name="connsiteX19" fmla="*/ 2194736 w 4415790"/>
              <a:gd name="connsiteY19" fmla="*/ 1992318 h 2745015"/>
              <a:gd name="connsiteX20" fmla="*/ 941433 w 4415790"/>
              <a:gd name="connsiteY20" fmla="*/ 2745015 h 2745015"/>
              <a:gd name="connsiteX21" fmla="*/ 2181471 w 4415790"/>
              <a:gd name="connsiteY21" fmla="*/ 2360559 h 2745015"/>
              <a:gd name="connsiteX22" fmla="*/ 1959293 w 4415790"/>
              <a:gd name="connsiteY22" fmla="*/ 1965009 h 2745015"/>
              <a:gd name="connsiteX23" fmla="*/ 0 w 4415790"/>
              <a:gd name="connsiteY23" fmla="*/ 1965009 h 2745015"/>
              <a:gd name="connsiteX24" fmla="*/ 0 w 4415790"/>
              <a:gd name="connsiteY24" fmla="*/ 2213611 h 2745015"/>
              <a:gd name="connsiteX25" fmla="*/ 824542 w 4415790"/>
              <a:gd name="connsiteY25" fmla="*/ 1759949 h 2745015"/>
              <a:gd name="connsiteX0" fmla="*/ 824542 w 4415790"/>
              <a:gd name="connsiteY0" fmla="*/ 1754324 h 2739390"/>
              <a:gd name="connsiteX1" fmla="*/ 747040 w 4415790"/>
              <a:gd name="connsiteY1" fmla="*/ 419712 h 2739390"/>
              <a:gd name="connsiteX2" fmla="*/ 0 w 4415790"/>
              <a:gd name="connsiteY2" fmla="*/ 1462179 h 2739390"/>
              <a:gd name="connsiteX3" fmla="*/ 1284824 w 4415790"/>
              <a:gd name="connsiteY3" fmla="*/ 1036843 h 2739390"/>
              <a:gd name="connsiteX4" fmla="*/ 2197342 w 4415790"/>
              <a:gd name="connsiteY4" fmla="*/ 811427 h 2739390"/>
              <a:gd name="connsiteX5" fmla="*/ 739622 w 4415790"/>
              <a:gd name="connsiteY5" fmla="*/ 400687 h 2739390"/>
              <a:gd name="connsiteX6" fmla="*/ 2197249 w 4415790"/>
              <a:gd name="connsiteY6" fmla="*/ 1539863 h 2739390"/>
              <a:gd name="connsiteX7" fmla="*/ 4316186 w 4415790"/>
              <a:gd name="connsiteY7" fmla="*/ 0 h 2739390"/>
              <a:gd name="connsiteX8" fmla="*/ 2202581 w 4415790"/>
              <a:gd name="connsiteY8" fmla="*/ 811427 h 2739390"/>
              <a:gd name="connsiteX9" fmla="*/ 2718351 w 4415790"/>
              <a:gd name="connsiteY9" fmla="*/ 963928 h 2739390"/>
              <a:gd name="connsiteX10" fmla="*/ 4415790 w 4415790"/>
              <a:gd name="connsiteY10" fmla="*/ 1462179 h 2739390"/>
              <a:gd name="connsiteX11" fmla="*/ 3655592 w 4415790"/>
              <a:gd name="connsiteY11" fmla="*/ 468321 h 2739390"/>
              <a:gd name="connsiteX12" fmla="*/ 3636052 w 4415790"/>
              <a:gd name="connsiteY12" fmla="*/ 1652724 h 2739390"/>
              <a:gd name="connsiteX13" fmla="*/ 4415790 w 4415790"/>
              <a:gd name="connsiteY13" fmla="*/ 2207986 h 2739390"/>
              <a:gd name="connsiteX14" fmla="*/ 4415790 w 4415790"/>
              <a:gd name="connsiteY14" fmla="*/ 1959384 h 2739390"/>
              <a:gd name="connsiteX15" fmla="*/ 2456498 w 4415790"/>
              <a:gd name="connsiteY15" fmla="*/ 1959384 h 2739390"/>
              <a:gd name="connsiteX16" fmla="*/ 2186710 w 4415790"/>
              <a:gd name="connsiteY16" fmla="*/ 2367086 h 2739390"/>
              <a:gd name="connsiteX17" fmla="*/ 2188058 w 4415790"/>
              <a:gd name="connsiteY17" fmla="*/ 2347474 h 2739390"/>
              <a:gd name="connsiteX18" fmla="*/ 3372757 w 4415790"/>
              <a:gd name="connsiteY18" fmla="*/ 2608762 h 2739390"/>
              <a:gd name="connsiteX19" fmla="*/ 2194736 w 4415790"/>
              <a:gd name="connsiteY19" fmla="*/ 1986693 h 2739390"/>
              <a:gd name="connsiteX20" fmla="*/ 941433 w 4415790"/>
              <a:gd name="connsiteY20" fmla="*/ 2739390 h 2739390"/>
              <a:gd name="connsiteX21" fmla="*/ 2181471 w 4415790"/>
              <a:gd name="connsiteY21" fmla="*/ 2354934 h 2739390"/>
              <a:gd name="connsiteX22" fmla="*/ 1959293 w 4415790"/>
              <a:gd name="connsiteY22" fmla="*/ 1959384 h 2739390"/>
              <a:gd name="connsiteX23" fmla="*/ 0 w 4415790"/>
              <a:gd name="connsiteY23" fmla="*/ 1959384 h 2739390"/>
              <a:gd name="connsiteX24" fmla="*/ 0 w 4415790"/>
              <a:gd name="connsiteY24" fmla="*/ 2207986 h 2739390"/>
              <a:gd name="connsiteX25" fmla="*/ 824542 w 4415790"/>
              <a:gd name="connsiteY25" fmla="*/ 1754324 h 2739390"/>
              <a:gd name="connsiteX0" fmla="*/ 824542 w 4415790"/>
              <a:gd name="connsiteY0" fmla="*/ 1353637 h 2338703"/>
              <a:gd name="connsiteX1" fmla="*/ 747040 w 4415790"/>
              <a:gd name="connsiteY1" fmla="*/ 19025 h 2338703"/>
              <a:gd name="connsiteX2" fmla="*/ 0 w 4415790"/>
              <a:gd name="connsiteY2" fmla="*/ 1061492 h 2338703"/>
              <a:gd name="connsiteX3" fmla="*/ 1284824 w 4415790"/>
              <a:gd name="connsiteY3" fmla="*/ 636156 h 2338703"/>
              <a:gd name="connsiteX4" fmla="*/ 2197342 w 4415790"/>
              <a:gd name="connsiteY4" fmla="*/ 410740 h 2338703"/>
              <a:gd name="connsiteX5" fmla="*/ 739622 w 4415790"/>
              <a:gd name="connsiteY5" fmla="*/ 0 h 2338703"/>
              <a:gd name="connsiteX6" fmla="*/ 2197249 w 4415790"/>
              <a:gd name="connsiteY6" fmla="*/ 1139176 h 2338703"/>
              <a:gd name="connsiteX7" fmla="*/ 3673457 w 4415790"/>
              <a:gd name="connsiteY7" fmla="*/ 61107 h 2338703"/>
              <a:gd name="connsiteX8" fmla="*/ 2202581 w 4415790"/>
              <a:gd name="connsiteY8" fmla="*/ 410740 h 2338703"/>
              <a:gd name="connsiteX9" fmla="*/ 2718351 w 4415790"/>
              <a:gd name="connsiteY9" fmla="*/ 563241 h 2338703"/>
              <a:gd name="connsiteX10" fmla="*/ 4415790 w 4415790"/>
              <a:gd name="connsiteY10" fmla="*/ 1061492 h 2338703"/>
              <a:gd name="connsiteX11" fmla="*/ 3655592 w 4415790"/>
              <a:gd name="connsiteY11" fmla="*/ 67634 h 2338703"/>
              <a:gd name="connsiteX12" fmla="*/ 3636052 w 4415790"/>
              <a:gd name="connsiteY12" fmla="*/ 1252037 h 2338703"/>
              <a:gd name="connsiteX13" fmla="*/ 4415790 w 4415790"/>
              <a:gd name="connsiteY13" fmla="*/ 1807299 h 2338703"/>
              <a:gd name="connsiteX14" fmla="*/ 4415790 w 4415790"/>
              <a:gd name="connsiteY14" fmla="*/ 1558697 h 2338703"/>
              <a:gd name="connsiteX15" fmla="*/ 2456498 w 4415790"/>
              <a:gd name="connsiteY15" fmla="*/ 1558697 h 2338703"/>
              <a:gd name="connsiteX16" fmla="*/ 2186710 w 4415790"/>
              <a:gd name="connsiteY16" fmla="*/ 1966399 h 2338703"/>
              <a:gd name="connsiteX17" fmla="*/ 2188058 w 4415790"/>
              <a:gd name="connsiteY17" fmla="*/ 1946787 h 2338703"/>
              <a:gd name="connsiteX18" fmla="*/ 3372757 w 4415790"/>
              <a:gd name="connsiteY18" fmla="*/ 2208075 h 2338703"/>
              <a:gd name="connsiteX19" fmla="*/ 2194736 w 4415790"/>
              <a:gd name="connsiteY19" fmla="*/ 1586006 h 2338703"/>
              <a:gd name="connsiteX20" fmla="*/ 941433 w 4415790"/>
              <a:gd name="connsiteY20" fmla="*/ 2338703 h 2338703"/>
              <a:gd name="connsiteX21" fmla="*/ 2181471 w 4415790"/>
              <a:gd name="connsiteY21" fmla="*/ 1954247 h 2338703"/>
              <a:gd name="connsiteX22" fmla="*/ 1959293 w 4415790"/>
              <a:gd name="connsiteY22" fmla="*/ 1558697 h 2338703"/>
              <a:gd name="connsiteX23" fmla="*/ 0 w 4415790"/>
              <a:gd name="connsiteY23" fmla="*/ 1558697 h 2338703"/>
              <a:gd name="connsiteX24" fmla="*/ 0 w 4415790"/>
              <a:gd name="connsiteY24" fmla="*/ 1807299 h 2338703"/>
              <a:gd name="connsiteX25" fmla="*/ 824542 w 4415790"/>
              <a:gd name="connsiteY25" fmla="*/ 1353637 h 2338703"/>
              <a:gd name="connsiteX0" fmla="*/ 824542 w 4415790"/>
              <a:gd name="connsiteY0" fmla="*/ 1353637 h 2338703"/>
              <a:gd name="connsiteX1" fmla="*/ 747040 w 4415790"/>
              <a:gd name="connsiteY1" fmla="*/ 19025 h 2338703"/>
              <a:gd name="connsiteX2" fmla="*/ 0 w 4415790"/>
              <a:gd name="connsiteY2" fmla="*/ 1061492 h 2338703"/>
              <a:gd name="connsiteX3" fmla="*/ 1284824 w 4415790"/>
              <a:gd name="connsiteY3" fmla="*/ 636156 h 2338703"/>
              <a:gd name="connsiteX4" fmla="*/ 2197342 w 4415790"/>
              <a:gd name="connsiteY4" fmla="*/ 410740 h 2338703"/>
              <a:gd name="connsiteX5" fmla="*/ 739622 w 4415790"/>
              <a:gd name="connsiteY5" fmla="*/ 0 h 2338703"/>
              <a:gd name="connsiteX6" fmla="*/ 2197249 w 4415790"/>
              <a:gd name="connsiteY6" fmla="*/ 1139176 h 2338703"/>
              <a:gd name="connsiteX7" fmla="*/ 3673457 w 4415790"/>
              <a:gd name="connsiteY7" fmla="*/ 61107 h 2338703"/>
              <a:gd name="connsiteX8" fmla="*/ 2202581 w 4415790"/>
              <a:gd name="connsiteY8" fmla="*/ 410740 h 2338703"/>
              <a:gd name="connsiteX9" fmla="*/ 2718351 w 4415790"/>
              <a:gd name="connsiteY9" fmla="*/ 563241 h 2338703"/>
              <a:gd name="connsiteX10" fmla="*/ 4415790 w 4415790"/>
              <a:gd name="connsiteY10" fmla="*/ 1061492 h 2338703"/>
              <a:gd name="connsiteX11" fmla="*/ 3655592 w 4415790"/>
              <a:gd name="connsiteY11" fmla="*/ 67634 h 2338703"/>
              <a:gd name="connsiteX12" fmla="*/ 3636052 w 4415790"/>
              <a:gd name="connsiteY12" fmla="*/ 1252037 h 2338703"/>
              <a:gd name="connsiteX13" fmla="*/ 4415790 w 4415790"/>
              <a:gd name="connsiteY13" fmla="*/ 1807299 h 2338703"/>
              <a:gd name="connsiteX14" fmla="*/ 4415790 w 4415790"/>
              <a:gd name="connsiteY14" fmla="*/ 1558697 h 2338703"/>
              <a:gd name="connsiteX15" fmla="*/ 2456498 w 4415790"/>
              <a:gd name="connsiteY15" fmla="*/ 1558697 h 2338703"/>
              <a:gd name="connsiteX16" fmla="*/ 2186710 w 4415790"/>
              <a:gd name="connsiteY16" fmla="*/ 1966399 h 2338703"/>
              <a:gd name="connsiteX17" fmla="*/ 2188058 w 4415790"/>
              <a:gd name="connsiteY17" fmla="*/ 1946787 h 2338703"/>
              <a:gd name="connsiteX18" fmla="*/ 3380692 w 4415790"/>
              <a:gd name="connsiteY18" fmla="*/ 2329600 h 2338703"/>
              <a:gd name="connsiteX19" fmla="*/ 2194736 w 4415790"/>
              <a:gd name="connsiteY19" fmla="*/ 1586006 h 2338703"/>
              <a:gd name="connsiteX20" fmla="*/ 941433 w 4415790"/>
              <a:gd name="connsiteY20" fmla="*/ 2338703 h 2338703"/>
              <a:gd name="connsiteX21" fmla="*/ 2181471 w 4415790"/>
              <a:gd name="connsiteY21" fmla="*/ 1954247 h 2338703"/>
              <a:gd name="connsiteX22" fmla="*/ 1959293 w 4415790"/>
              <a:gd name="connsiteY22" fmla="*/ 1558697 h 2338703"/>
              <a:gd name="connsiteX23" fmla="*/ 0 w 4415790"/>
              <a:gd name="connsiteY23" fmla="*/ 1558697 h 2338703"/>
              <a:gd name="connsiteX24" fmla="*/ 0 w 4415790"/>
              <a:gd name="connsiteY24" fmla="*/ 1807299 h 2338703"/>
              <a:gd name="connsiteX25" fmla="*/ 824542 w 4415790"/>
              <a:gd name="connsiteY25" fmla="*/ 1353637 h 2338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15790" h="2338703">
                <a:moveTo>
                  <a:pt x="824542" y="1353637"/>
                </a:moveTo>
                <a:lnTo>
                  <a:pt x="747040" y="19025"/>
                </a:lnTo>
                <a:lnTo>
                  <a:pt x="0" y="1061492"/>
                </a:lnTo>
                <a:lnTo>
                  <a:pt x="1284824" y="636156"/>
                </a:lnTo>
                <a:lnTo>
                  <a:pt x="2197342" y="410740"/>
                </a:lnTo>
                <a:lnTo>
                  <a:pt x="739622" y="0"/>
                </a:lnTo>
                <a:lnTo>
                  <a:pt x="2197249" y="1139176"/>
                </a:lnTo>
                <a:lnTo>
                  <a:pt x="3673457" y="61107"/>
                </a:lnTo>
                <a:lnTo>
                  <a:pt x="2202581" y="410740"/>
                </a:lnTo>
                <a:lnTo>
                  <a:pt x="2718351" y="563241"/>
                </a:lnTo>
                <a:lnTo>
                  <a:pt x="4415790" y="1061492"/>
                </a:lnTo>
                <a:lnTo>
                  <a:pt x="3655592" y="67634"/>
                </a:lnTo>
                <a:lnTo>
                  <a:pt x="3636052" y="1252037"/>
                </a:lnTo>
                <a:lnTo>
                  <a:pt x="4415790" y="1807299"/>
                </a:lnTo>
                <a:lnTo>
                  <a:pt x="4415790" y="1558697"/>
                </a:lnTo>
                <a:lnTo>
                  <a:pt x="2456498" y="1558697"/>
                </a:lnTo>
                <a:lnTo>
                  <a:pt x="2186710" y="1966399"/>
                </a:lnTo>
                <a:cubicBezTo>
                  <a:pt x="2197739" y="1963913"/>
                  <a:pt x="2177029" y="1949273"/>
                  <a:pt x="2188058" y="1946787"/>
                </a:cubicBezTo>
                <a:lnTo>
                  <a:pt x="3380692" y="2329600"/>
                </a:lnTo>
                <a:lnTo>
                  <a:pt x="2194736" y="1586006"/>
                </a:lnTo>
                <a:lnTo>
                  <a:pt x="941433" y="2338703"/>
                </a:lnTo>
                <a:lnTo>
                  <a:pt x="2181471" y="1954247"/>
                </a:lnTo>
                <a:lnTo>
                  <a:pt x="1959293" y="1558697"/>
                </a:lnTo>
                <a:lnTo>
                  <a:pt x="0" y="1558697"/>
                </a:lnTo>
                <a:lnTo>
                  <a:pt x="0" y="1807299"/>
                </a:lnTo>
                <a:lnTo>
                  <a:pt x="824542" y="1353637"/>
                </a:lnTo>
                <a:close/>
              </a:path>
            </a:pathLst>
          </a:custGeom>
          <a:ln>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dk1"/>
          </a:lnRef>
          <a:fillRef idx="2">
            <a:schemeClr val="dk1"/>
          </a:fillRef>
          <a:effectRef idx="1">
            <a:schemeClr val="dk1"/>
          </a:effectRef>
          <a:fontRef idx="minor">
            <a:schemeClr val="dk1"/>
          </a:fontRef>
        </p:style>
        <p:txBody>
          <a:bodyPr rtlCol="0" anchor="ctr"/>
          <a:lstStyle/>
          <a:p>
            <a:pPr algn="ctr"/>
            <a:endParaRPr lang="en-US" sz="2000" b="1" dirty="0">
              <a:latin typeface="Book Antiqua" pitchFamily="18" charset="0"/>
            </a:endParaRPr>
          </a:p>
          <a:p>
            <a:pPr algn="ctr"/>
            <a:r>
              <a:rPr lang="en-US" sz="2800" b="1" dirty="0">
                <a:latin typeface="Book Antiqua" pitchFamily="18" charset="0"/>
              </a:rPr>
              <a:t>Home Work</a:t>
            </a:r>
          </a:p>
        </p:txBody>
      </p:sp>
      <p:sp>
        <p:nvSpPr>
          <p:cNvPr id="3" name="TextBox 2"/>
          <p:cNvSpPr txBox="1"/>
          <p:nvPr/>
        </p:nvSpPr>
        <p:spPr>
          <a:xfrm>
            <a:off x="457200" y="3216057"/>
            <a:ext cx="8382000" cy="3108543"/>
          </a:xfrm>
          <a:prstGeom prst="rect">
            <a:avLst/>
          </a:prstGeom>
          <a:noFill/>
          <a:ln>
            <a:solidFill>
              <a:schemeClr val="tx1"/>
            </a:solidFill>
          </a:ln>
        </p:spPr>
        <p:txBody>
          <a:bodyPr wrap="square" rtlCol="0">
            <a:spAutoFit/>
          </a:bodyPr>
          <a:lstStyle/>
          <a:p>
            <a:pPr>
              <a:tabLst>
                <a:tab pos="508000" algn="l"/>
              </a:tabLst>
            </a:pPr>
            <a:r>
              <a:rPr lang="en-US" sz="2800" b="1" dirty="0">
                <a:latin typeface="Book Antiqua" pitchFamily="18" charset="0"/>
              </a:rPr>
              <a:t>D  Read the text in B again and answers the 	following questions.</a:t>
            </a:r>
          </a:p>
          <a:p>
            <a:pPr>
              <a:tabLst>
                <a:tab pos="508000" algn="l"/>
              </a:tabLst>
            </a:pPr>
            <a:r>
              <a:rPr lang="en-US" sz="2800" b="1" dirty="0">
                <a:latin typeface="Book Antiqua" pitchFamily="18" charset="0"/>
              </a:rPr>
              <a:t>1 	What has made Bangladeshi food so special?</a:t>
            </a:r>
          </a:p>
          <a:p>
            <a:pPr>
              <a:tabLst>
                <a:tab pos="508000" algn="l"/>
              </a:tabLst>
            </a:pPr>
            <a:r>
              <a:rPr lang="en-US" sz="2800" b="1" dirty="0">
                <a:latin typeface="Book Antiqua" pitchFamily="18" charset="0"/>
              </a:rPr>
              <a:t>2 	Where do we get the fishes from?</a:t>
            </a:r>
          </a:p>
          <a:p>
            <a:pPr>
              <a:tabLst>
                <a:tab pos="508000" algn="l"/>
              </a:tabLst>
            </a:pPr>
            <a:r>
              <a:rPr lang="en-US" sz="2800" b="1" dirty="0">
                <a:latin typeface="Book Antiqua" pitchFamily="18" charset="0"/>
              </a:rPr>
              <a:t>3 	Apart from fish, what other foods do we eat 	with rice?</a:t>
            </a:r>
          </a:p>
          <a:p>
            <a:pPr>
              <a:tabLst>
                <a:tab pos="508000" algn="l"/>
              </a:tabLst>
            </a:pPr>
            <a:r>
              <a:rPr lang="en-US" sz="2800" b="1" dirty="0">
                <a:latin typeface="Book Antiqua" pitchFamily="18" charset="0"/>
              </a:rPr>
              <a:t>4 	Why are sweets an important part of our life?</a:t>
            </a:r>
          </a:p>
        </p:txBody>
      </p:sp>
    </p:spTree>
    <p:extLst>
      <p:ext uri="{BB962C8B-B14F-4D97-AF65-F5344CB8AC3E}">
        <p14:creationId xmlns:p14="http://schemas.microsoft.com/office/powerpoint/2010/main" val="57449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3124200"/>
            <a:ext cx="8077200" cy="923330"/>
          </a:xfrm>
          <a:prstGeom prst="rect">
            <a:avLst/>
          </a:prstGeom>
          <a:noFill/>
        </p:spPr>
        <p:txBody>
          <a:bodyPr wrap="square" rtlCol="0">
            <a:spAutoFit/>
          </a:bodyPr>
          <a:lstStyle/>
          <a:p>
            <a:pPr algn="ctr"/>
            <a:r>
              <a:rPr lang="en-US" sz="5400" dirty="0">
                <a:latin typeface="Andalus" pitchFamily="18" charset="-78"/>
                <a:cs typeface="Andalus" pitchFamily="18" charset="-78"/>
              </a:rPr>
              <a:t>Allah Hafez</a:t>
            </a:r>
          </a:p>
        </p:txBody>
      </p:sp>
    </p:spTree>
    <p:extLst>
      <p:ext uri="{BB962C8B-B14F-4D97-AF65-F5344CB8AC3E}">
        <p14:creationId xmlns:p14="http://schemas.microsoft.com/office/powerpoint/2010/main" val="210843584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799</TotalTime>
  <Words>747</Words>
  <Application>Microsoft Office PowerPoint</Application>
  <PresentationFormat>On-screen Show (4:3)</PresentationFormat>
  <Paragraphs>133</Paragraphs>
  <Slides>19</Slides>
  <Notes>18</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ismail - [2010]</dc:creator>
  <cp:lastModifiedBy>ashrafulsir019@gmail.com</cp:lastModifiedBy>
  <cp:revision>89</cp:revision>
  <dcterms:created xsi:type="dcterms:W3CDTF">2014-04-23T16:27:53Z</dcterms:created>
  <dcterms:modified xsi:type="dcterms:W3CDTF">2019-10-22T15:11:53Z</dcterms:modified>
</cp:coreProperties>
</file>