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12" r:id="rId2"/>
    <p:sldId id="293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31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99" autoAdjust="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851D2-BE83-4711-8FEC-85B814881DD6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C7DD6-B6DC-4D04-BEC9-C70F971E8E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674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BC117-9E8B-4302-B963-5CEB8C6048E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44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CC7DD6-B6DC-4D04-BEC9-C70F971E8E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96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CC7DD6-B6DC-4D04-BEC9-C70F971E8EF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321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C7DD6-B6DC-4D04-BEC9-C70F971E8EF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11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5222-5854-48F5-A577-BE5A4D4EB2AE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4D7F0C-BC21-47A3-B859-D02190B9E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38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5222-5854-48F5-A577-BE5A4D4EB2AE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4D7F0C-BC21-47A3-B859-D02190B9E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19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5222-5854-48F5-A577-BE5A4D4EB2AE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4D7F0C-BC21-47A3-B859-D02190B9E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1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5222-5854-48F5-A577-BE5A4D4EB2AE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4D7F0C-BC21-47A3-B859-D02190B9E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03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5222-5854-48F5-A577-BE5A4D4EB2AE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4D7F0C-BC21-47A3-B859-D02190B9E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7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5222-5854-48F5-A577-BE5A4D4EB2AE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4D7F0C-BC21-47A3-B859-D02190B9E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05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5222-5854-48F5-A577-BE5A4D4EB2AE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4D7F0C-BC21-47A3-B859-D02190B9E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37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5222-5854-48F5-A577-BE5A4D4EB2AE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4D7F0C-BC21-47A3-B859-D02190B9E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267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5222-5854-48F5-A577-BE5A4D4EB2AE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4D7F0C-BC21-47A3-B859-D02190B9E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15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5222-5854-48F5-A577-BE5A4D4EB2AE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4D7F0C-BC21-47A3-B859-D02190B9E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7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5222-5854-48F5-A577-BE5A4D4EB2AE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4D7F0C-BC21-47A3-B859-D02190B9E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50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25222-5854-48F5-A577-BE5A4D4EB2AE}" type="datetimeFigureOut">
              <a:rPr lang="en-US" smtClean="0"/>
              <a:t>22-Oct-19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31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308AFEF-06D5-4503-83E7-CC8929020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07" y="2394857"/>
            <a:ext cx="1990726" cy="2402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7143" y="381001"/>
            <a:ext cx="10377715" cy="2013856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20000"/>
                <a:gd name="adj2" fmla="val 0"/>
              </a:avLst>
            </a:prstTxWarp>
            <a:spAutoFit/>
          </a:bodyPr>
          <a:lstStyle/>
          <a:p>
            <a:r>
              <a:rPr lang="bn-BD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ক্লাসে সবাইকে স্বাগতম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215608-4022-4A27-92F2-36290CDE3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139" y="2776540"/>
            <a:ext cx="2699204" cy="26387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662DE3-706B-45ED-9C4F-B86D34D11B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42" y="2707642"/>
            <a:ext cx="4107089" cy="34021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4A9616-9FCC-4FFD-9168-117205EC6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229" y="3429000"/>
            <a:ext cx="1650894" cy="18052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7D3446-B592-4F8C-BFE1-868E37334B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343" y="4617895"/>
            <a:ext cx="2126450" cy="15948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E5CF2B-0773-48F2-AF5E-57A623C8EF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66" y="4600870"/>
            <a:ext cx="2126450" cy="15948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361" y="2227184"/>
            <a:ext cx="1284252" cy="446277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76117E-4A7A-4DE7-9ED2-280A1B8BEBEE}"/>
              </a:ext>
            </a:extLst>
          </p:cNvPr>
          <p:cNvSpPr/>
          <p:nvPr/>
        </p:nvSpPr>
        <p:spPr>
          <a:xfrm>
            <a:off x="4078514" y="508000"/>
            <a:ext cx="3585174" cy="895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পরিচিতি</a:t>
            </a:r>
            <a:endParaRPr lang="en-US" sz="66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3160" y="1683998"/>
            <a:ext cx="1294582" cy="14814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240780" y="2107488"/>
            <a:ext cx="5312609" cy="29238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8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দেওয়ান</a:t>
            </a:r>
            <a:r>
              <a:rPr lang="en-US" sz="4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রেজাউল</a:t>
            </a:r>
            <a:r>
              <a:rPr lang="en-US" sz="4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হাসান</a:t>
            </a:r>
            <a:endParaRPr lang="en-US" sz="4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IN" sz="4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শিক্ষক</a:t>
            </a:r>
          </a:p>
          <a:p>
            <a:pPr algn="ctr">
              <a:defRPr/>
            </a:pPr>
            <a:r>
              <a:rPr lang="en-US" sz="36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বারপাখীয়া</a:t>
            </a:r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রথীন্দ্রপাড়া</a:t>
            </a:r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 </a:t>
            </a:r>
            <a:r>
              <a:rPr lang="en-US" sz="36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দেলদুয়ার,টাঙ্গাইল</a:t>
            </a:r>
            <a:r>
              <a:rPr lang="en-US" sz="4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40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en-US" sz="20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E-mail:drezaulhassan@gmail.com</a:t>
            </a:r>
            <a:endParaRPr lang="en-US" sz="20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3067" y="2132725"/>
            <a:ext cx="571815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</a:t>
            </a:r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ণিঃ তৃতীয়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বিশ্বপরিচয়</a:t>
            </a:r>
          </a:p>
          <a:p>
            <a:pPr algn="ctr"/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৪র্থ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সমাজের বিভিন্ন পেশা </a:t>
            </a:r>
          </a:p>
          <a:p>
            <a:pPr algn="ctr"/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পাঠঃ যারা সেবা দেন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87977" y="999695"/>
            <a:ext cx="1184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2290453" y="1211521"/>
            <a:ext cx="21164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4BD502-DCDB-45CC-A554-A46B26455F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751" y="772961"/>
            <a:ext cx="1433046" cy="189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11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63" presetClass="pat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4.16667E-7 -2.22222E-6 L 0.14948 0.09514 " pathEditMode="relative" rAng="0" ptsTypes="AA">
                                      <p:cBhvr>
                                        <p:cTn id="19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4" y="474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100"/>
                            </p:stCondLst>
                            <p:childTnLst>
                              <p:par>
                                <p:cTn id="2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3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9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0277" y="1735678"/>
            <a:ext cx="1069144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৬.১.১। সমাজের বিভিন্ন ধরণের পেশার তালিকা তৈরী করতে পারবে।</a:t>
            </a:r>
          </a:p>
          <a:p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৬.১.২। বিভিন্ন ধরণের পেশাজীবীদের কাজের বর্ণনা করতে পারবে।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7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4364" y="261863"/>
            <a:ext cx="4134465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60538" y="4763780"/>
            <a:ext cx="26709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ডাক্টার</a:t>
            </a:r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নার্স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267" y="1324778"/>
            <a:ext cx="3764589" cy="33558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7525" y="4763780"/>
            <a:ext cx="24288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রিক্সা চালক 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829" y="1324780"/>
            <a:ext cx="3796253" cy="33175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314419" y="4763780"/>
            <a:ext cx="15552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BD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77"/>
          <a:stretch/>
        </p:blipFill>
        <p:spPr>
          <a:xfrm>
            <a:off x="346918" y="1324779"/>
            <a:ext cx="3487712" cy="335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3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ylinder 6"/>
          <p:cNvSpPr/>
          <p:nvPr/>
        </p:nvSpPr>
        <p:spPr>
          <a:xfrm>
            <a:off x="3895901" y="254260"/>
            <a:ext cx="3900378" cy="1468041"/>
          </a:xfrm>
          <a:prstGeom prst="can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5180573" y="1841630"/>
            <a:ext cx="1331033" cy="1468041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ylinder 9"/>
          <p:cNvSpPr/>
          <p:nvPr/>
        </p:nvSpPr>
        <p:spPr>
          <a:xfrm>
            <a:off x="3042855" y="3429000"/>
            <a:ext cx="5606470" cy="2104192"/>
          </a:xfrm>
          <a:prstGeom prst="can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8000" dirty="0">
                <a:latin typeface="NikoshBAN" panose="02000000000000000000" pitchFamily="2" charset="0"/>
                <a:cs typeface="NikoshBAN" panose="02000000000000000000" pitchFamily="2" charset="0"/>
              </a:rPr>
              <a:t>যারা সেবা দেন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09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56167" y="3139546"/>
            <a:ext cx="13885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চালক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1623" y="3907434"/>
            <a:ext cx="11290548" cy="23083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চালক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বিভিন্ন ভাবে সেবা প্রদান করে থাকে।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চালক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যানবাহনের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জায়গায়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চালক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পরিবহনের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মালপত্র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জায়গায়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রিক্সা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চালক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রিক্সার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লোকদের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জায়গায়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44"/>
          <a:stretch/>
        </p:blipFill>
        <p:spPr>
          <a:xfrm>
            <a:off x="589459" y="798963"/>
            <a:ext cx="2945150" cy="21181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50111" y="576553"/>
            <a:ext cx="4185722" cy="25629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F508ED-6CBF-4F18-8864-A4C9B66A1F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05"/>
          <a:stretch/>
        </p:blipFill>
        <p:spPr>
          <a:xfrm>
            <a:off x="4314185" y="576554"/>
            <a:ext cx="2806143" cy="256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80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63710" y="3527765"/>
            <a:ext cx="3085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ডাক্টার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bn-BD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রোগী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7370" y="4473487"/>
            <a:ext cx="117972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ডাক্টার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রোগীর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ব্যবস্থাপত্র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দিয়ে থাকে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নার্স রোগীর ঔষধ খাওয়ানো,পেসার মাপা বিভিন্নভাবে সেবা ও সাহায্য করে থাকে। 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025" y="445521"/>
            <a:ext cx="4978741" cy="308224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053791" y="3514617"/>
            <a:ext cx="8996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নার্স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41" y="461809"/>
            <a:ext cx="4955459" cy="304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4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420840" y="4534135"/>
            <a:ext cx="11311244" cy="1446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4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BD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পড়ানো,ছবি আঁকা</a:t>
            </a:r>
            <a:r>
              <a:rPr lang="en-US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bn-BD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নাচ ইত্যাদির মাধ্যমে শিক্ষা</a:t>
            </a:r>
            <a:r>
              <a:rPr lang="en-US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bn-BD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থাকেন</a:t>
            </a:r>
            <a:r>
              <a:rPr lang="bn-BD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804" y="621497"/>
            <a:ext cx="3498809" cy="26949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40" y="621497"/>
            <a:ext cx="3330277" cy="2694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0840" y="3703137"/>
            <a:ext cx="159242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249" y="621497"/>
            <a:ext cx="3500995" cy="26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3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905" y="1232209"/>
            <a:ext cx="6436377" cy="51536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3864" y="294415"/>
            <a:ext cx="10988906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বইয়ে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BD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৬পৃষ্ঠা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5683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rizontal Scroll 6"/>
          <p:cNvSpPr/>
          <p:nvPr/>
        </p:nvSpPr>
        <p:spPr>
          <a:xfrm>
            <a:off x="119921" y="2946982"/>
            <a:ext cx="11952157" cy="2145927"/>
          </a:xfrm>
          <a:prstGeom prst="roundRect">
            <a:avLst>
              <a:gd name="adj" fmla="val 20160"/>
            </a:avLst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-(ক)-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চালক কীভাবে আমাদের সেবা প্রদান করে তা লিখ?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দলঃ-(খ)- ডাক্টার ও নার্স আমাদের কীভাবে সেবা প্রদান করে তা লিখ?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-(গ)-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আমাদের কীভাবে সেবা প্রদান করে তা লিখ?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64475" y="425286"/>
            <a:ext cx="6934161" cy="2404586"/>
          </a:xfrm>
          <a:prstGeom prst="downArrowCallou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৩টি</a:t>
            </a: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হও</a:t>
            </a: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দলীয়ভাবে</a:t>
            </a: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লিখঃ</a:t>
            </a:r>
            <a:endParaRPr lang="en-US" sz="48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6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3662517" y="315684"/>
            <a:ext cx="4866968" cy="766690"/>
          </a:xfrm>
          <a:prstGeom prst="roundRect">
            <a:avLst>
              <a:gd name="adj" fmla="val 18622"/>
            </a:avLst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83010"/>
              </p:ext>
            </p:extLst>
          </p:nvPr>
        </p:nvGraphicFramePr>
        <p:xfrm>
          <a:off x="479685" y="1471592"/>
          <a:ext cx="11392525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24770">
                  <a:extLst>
                    <a:ext uri="{9D8B030D-6E8A-4147-A177-3AD203B41FA5}">
                      <a16:colId xmlns:a16="http://schemas.microsoft.com/office/drawing/2014/main" val="2007453758"/>
                    </a:ext>
                  </a:extLst>
                </a:gridCol>
                <a:gridCol w="8567755">
                  <a:extLst>
                    <a:ext uri="{9D8B030D-6E8A-4147-A177-3AD203B41FA5}">
                      <a16:colId xmlns:a16="http://schemas.microsoft.com/office/drawing/2014/main" val="761921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5400" b="1" dirty="0" err="1">
                          <a:highlight>
                            <a:srgbClr val="FFFF00"/>
                          </a:highligh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পেশাজীবী</a:t>
                      </a:r>
                      <a:endParaRPr lang="en-US" sz="54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5400" b="1" baseline="0" dirty="0">
                          <a:highlight>
                            <a:srgbClr val="FFFF00"/>
                          </a:highligh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আমাদের কী কী সেবা তারা দিয়ে থাকে</a:t>
                      </a:r>
                      <a:endParaRPr lang="en-US" sz="5400" b="1" dirty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34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n-BD" sz="5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</a:t>
                      </a:r>
                      <a:r>
                        <a:rPr lang="en-US" sz="5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 </a:t>
                      </a:r>
                      <a:r>
                        <a:rPr lang="en-US" sz="5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চালক</a:t>
                      </a:r>
                      <a:r>
                        <a:rPr lang="en-US" sz="5400" baseline="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5400" b="1" dirty="0">
                        <a:solidFill>
                          <a:srgbClr val="00206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61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n-BD" sz="5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</a:t>
                      </a:r>
                      <a:r>
                        <a:rPr lang="en-US" sz="5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 </a:t>
                      </a:r>
                      <a:r>
                        <a:rPr lang="en-US" sz="5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ডাক্টার</a:t>
                      </a:r>
                      <a:r>
                        <a:rPr lang="en-US" sz="5400" baseline="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5400" b="1" dirty="0">
                        <a:solidFill>
                          <a:srgbClr val="00206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62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n-BD" sz="5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</a:t>
                      </a:r>
                      <a:r>
                        <a:rPr lang="en-US" sz="5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 </a:t>
                      </a:r>
                      <a:r>
                        <a:rPr lang="en-US" sz="5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নার্স</a:t>
                      </a:r>
                      <a:endParaRPr lang="en-US" sz="5400" b="1" dirty="0">
                        <a:solidFill>
                          <a:srgbClr val="00206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4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13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n-BD" sz="5400" baseline="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</a:t>
                      </a:r>
                      <a:r>
                        <a:rPr lang="en-US" sz="5400" baseline="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 </a:t>
                      </a:r>
                      <a:r>
                        <a:rPr lang="en-US" sz="5400" baseline="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শিক্ষক</a:t>
                      </a:r>
                      <a:r>
                        <a:rPr lang="en-US" sz="5400" baseline="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5400" b="1" dirty="0">
                        <a:solidFill>
                          <a:srgbClr val="00206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506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4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3249" y="2064895"/>
            <a:ext cx="106655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তোমাদের জানা আরো কিছু পেশাজীবীর নামের তালিকা তৈরী করে নিয়ে আসবে?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: Rounded Corners 8"/>
          <p:cNvSpPr/>
          <p:nvPr/>
        </p:nvSpPr>
        <p:spPr>
          <a:xfrm>
            <a:off x="4056290" y="590039"/>
            <a:ext cx="3708615" cy="97401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60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6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en-US" sz="6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 </a:t>
            </a:r>
          </a:p>
        </p:txBody>
      </p:sp>
    </p:spTree>
    <p:extLst>
      <p:ext uri="{BB962C8B-B14F-4D97-AF65-F5344CB8AC3E}">
        <p14:creationId xmlns:p14="http://schemas.microsoft.com/office/powerpoint/2010/main" val="408510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CB1853-6799-46BA-B9E0-EB75EB32E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935" y="443512"/>
            <a:ext cx="4546697" cy="32514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3B5AA4-C314-4E4F-88AB-1A0C02344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92" y="443511"/>
            <a:ext cx="5491113" cy="32514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EA52C2-AA2C-4056-9923-593E454CDB80}"/>
              </a:ext>
            </a:extLst>
          </p:cNvPr>
          <p:cNvSpPr txBox="1"/>
          <p:nvPr/>
        </p:nvSpPr>
        <p:spPr>
          <a:xfrm>
            <a:off x="3824848" y="4019229"/>
            <a:ext cx="4747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ধন্যবাদ।</a:t>
            </a:r>
          </a:p>
        </p:txBody>
      </p:sp>
    </p:spTree>
    <p:extLst>
      <p:ext uri="{BB962C8B-B14F-4D97-AF65-F5344CB8AC3E}">
        <p14:creationId xmlns:p14="http://schemas.microsoft.com/office/powerpoint/2010/main" val="362844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</TotalTime>
  <Words>283</Words>
  <Application>Microsoft Office PowerPoint</Application>
  <PresentationFormat>Widescreen</PresentationFormat>
  <Paragraphs>52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drezaul hassan</cp:lastModifiedBy>
  <cp:revision>165</cp:revision>
  <dcterms:created xsi:type="dcterms:W3CDTF">2019-05-24T15:10:35Z</dcterms:created>
  <dcterms:modified xsi:type="dcterms:W3CDTF">2019-10-22T01:42:27Z</dcterms:modified>
</cp:coreProperties>
</file>