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0" r:id="rId3"/>
    <p:sldId id="256" r:id="rId4"/>
    <p:sldId id="257" r:id="rId5"/>
    <p:sldId id="258" r:id="rId6"/>
    <p:sldId id="260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71" r:id="rId17"/>
    <p:sldId id="272" r:id="rId18"/>
    <p:sldId id="274" r:id="rId19"/>
    <p:sldId id="269" r:id="rId20"/>
    <p:sldId id="270" r:id="rId21"/>
    <p:sldId id="273" r:id="rId22"/>
    <p:sldId id="275" r:id="rId23"/>
    <p:sldId id="276" r:id="rId24"/>
    <p:sldId id="277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979DE-875B-4DE1-B9EF-752A4F702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7BBFA-700E-4006-8D59-DA13045E2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02C58-519D-4FAF-A629-6CC39E668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00D96-A680-4068-AE38-0AF3FA80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195FE-1BB9-42A8-A1EA-647A12F6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24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802D1-2440-493B-AB8E-05291FC7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07D0D-8ED7-4EA1-B9CD-DF945AAF9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F759D-CFA3-4304-9800-F17C5F3B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8863F-89FD-4D26-B3CA-4E7AE91D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BEC24-12BB-4EC1-83CF-BE7C7A1D8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93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78B9EA-BAE2-41C5-88B4-80D5843B0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B940F-6518-4B02-9E8D-7A72666F6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B6CE2-EF35-4B26-B1AE-639FFB7A1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99507-7CD8-4B03-81C3-EC638AC1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F116E-6756-4B01-AD38-23F2C6252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8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97062-51DB-422A-98D0-91E909AD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E9A81-9EC5-4AC3-9B35-23F5FA017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E0813-DF0A-4142-82C8-19079BE53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0AE9A-CD81-498E-8DDA-C9AA8655A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201BE-CB24-4BFB-A79F-8662E7F51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0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8E568-E290-41B6-8205-A715C1BC8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9B938D-56EF-4D1D-87A4-4702B2194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BCC50-BF30-426B-AC45-860FE0AC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5DA44-44EE-40B1-9FAC-D9DBDE2A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402F9-01E2-4480-9BDB-07328179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B8280-0EE1-43C6-9B29-0C11C649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9E161-4BCB-4157-97C6-94A98A1979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5CB39-F24B-4997-9A2F-D83D53DB3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20ABF-8D5E-457F-BC48-AB93B152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6F77A-16B7-4C1F-8922-1619BE0AA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EC8B2-93F6-4489-9771-C188ADBC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6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36205-CBAE-4DB2-BA3B-C792C502E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6ABF0-632D-486D-8664-42BFF795A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A9263-0D9C-4C61-BF45-7C0838B0F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2B4F3-14F6-47FA-9C11-D1D4B4532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5976FB-F873-4E45-8C20-17929F236A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D2836B-F1D6-4CC9-9DC0-2C967DDF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4C4B42-3747-445A-884C-02085D07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043BCB-5D81-4781-A9FB-83F3423BE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5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04CF1-C798-49FF-96F9-7E1D892F0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731B9-C446-4A66-8AAD-C368B8D5A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63A1BE-DF18-4098-9B86-F3F61577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81842C-36FD-4000-A07C-F925007D9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8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4036B5-1B1B-41EB-B591-49D492124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A1E2F3-9692-439F-89DD-B0999265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03D99-586A-4F8A-B77A-E7898EE2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01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2EAD-ED5C-45D2-AACF-91B07D108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30A9F-17D3-4BAE-B7EF-8321FC98E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52F7FA-1131-4B04-8D9F-2C9B6A44B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EB153-CCCD-4CFB-936B-23764C02F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6E352-ADCA-4B22-8781-8EA3CA66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02CBA-4FAC-482A-9B91-A456895F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35482-0BAA-4472-A7C3-3651BD15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A1C184-3350-418F-86D6-D2EFE3C21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FE692-37EE-4865-9458-FCF2E8823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18F10-B1FA-487E-8D04-E26031AEC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C8C962-B84C-415E-B945-5C72AED6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DC8164-1140-41D4-9D7F-848D9985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B16EE0-CE2E-48EB-B8CE-EA04E8D40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710B4-A84F-41BF-9215-8CE085B9A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E82AF-5FEE-472F-8E37-E6FE2DC4F0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679E4-C829-4284-B2CA-BE3F48D1A78B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B9AFA-B272-4F28-AE2E-97D50BF8B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8E4-FA26-4348-975E-B389E1595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49916-F57B-48BE-A687-4F3584AD5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9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m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906BEE-DFE4-4F15-BFE3-AFCEDB686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A983BF-705E-4608-B23D-2B8028847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21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15803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C825521-A278-45D0-9C67-B9B679C97E23}"/>
              </a:ext>
            </a:extLst>
          </p:cNvPr>
          <p:cNvSpPr/>
          <p:nvPr/>
        </p:nvSpPr>
        <p:spPr>
          <a:xfrm>
            <a:off x="5629146" y="1964584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What is this ?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D1E80C9C-8E8B-48F3-BBE4-71026DD2DF61}"/>
              </a:ext>
            </a:extLst>
          </p:cNvPr>
          <p:cNvSpPr/>
          <p:nvPr/>
        </p:nvSpPr>
        <p:spPr>
          <a:xfrm>
            <a:off x="5629146" y="3022864"/>
            <a:ext cx="5367568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It’s mouse.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F172E2EE-E0A8-4712-8740-5E0FD1904F21}"/>
              </a:ext>
            </a:extLst>
          </p:cNvPr>
          <p:cNvSpPr/>
          <p:nvPr/>
        </p:nvSpPr>
        <p:spPr>
          <a:xfrm>
            <a:off x="5615894" y="4081144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What does the mouse eat?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3602D4AC-531D-4E4D-9ED5-5D758EB15957}"/>
              </a:ext>
            </a:extLst>
          </p:cNvPr>
          <p:cNvSpPr/>
          <p:nvPr/>
        </p:nvSpPr>
        <p:spPr>
          <a:xfrm>
            <a:off x="5615894" y="5029756"/>
            <a:ext cx="5977742" cy="973664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The mouse eats seeds, insects, clothes.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125F44-0FCB-4D27-84CF-EB50349B9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8" y="1746181"/>
            <a:ext cx="4572001" cy="40844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E1209B5F-D511-4F06-BCF7-019CFDE58532}"/>
              </a:ext>
            </a:extLst>
          </p:cNvPr>
          <p:cNvSpPr/>
          <p:nvPr/>
        </p:nvSpPr>
        <p:spPr>
          <a:xfrm>
            <a:off x="4561836" y="757657"/>
            <a:ext cx="547005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at the picture</a:t>
            </a:r>
          </a:p>
        </p:txBody>
      </p:sp>
    </p:spTree>
    <p:extLst>
      <p:ext uri="{BB962C8B-B14F-4D97-AF65-F5344CB8AC3E}">
        <p14:creationId xmlns:p14="http://schemas.microsoft.com/office/powerpoint/2010/main" val="164882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075C44C8-24BF-4FA6-825D-93010A0870CB}"/>
              </a:ext>
            </a:extLst>
          </p:cNvPr>
          <p:cNvSpPr/>
          <p:nvPr/>
        </p:nvSpPr>
        <p:spPr>
          <a:xfrm>
            <a:off x="2257324" y="1786891"/>
            <a:ext cx="8097077" cy="906765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Dear students, Today we’ll read a </a:t>
            </a:r>
            <a:r>
              <a:rPr lang="en-US" sz="3600" b="1">
                <a:solidFill>
                  <a:schemeClr val="tx1"/>
                </a:solidFill>
              </a:rPr>
              <a:t>story -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42B3028A-F28E-47BF-9734-571489CF78D1}"/>
              </a:ext>
            </a:extLst>
          </p:cNvPr>
          <p:cNvSpPr/>
          <p:nvPr/>
        </p:nvSpPr>
        <p:spPr>
          <a:xfrm>
            <a:off x="3387777" y="3331555"/>
            <a:ext cx="6265889" cy="728236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The lion and the mouse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12FE99-BFC9-4FD5-AEEC-086D81B78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7" y="4994282"/>
            <a:ext cx="3600851" cy="13990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0432A6-A29A-4DA5-A733-081832716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410" y="4994282"/>
            <a:ext cx="3600851" cy="1399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EB08B6-2A0E-4FE4-86A3-8438C55F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2" y="4994282"/>
            <a:ext cx="3844008" cy="139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5F07FC9-0424-45E7-B9AE-FB1F34595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076" y="1863390"/>
            <a:ext cx="3677291" cy="19458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CC38F5F8-5A82-4302-B32F-50B27EE0009B}"/>
              </a:ext>
            </a:extLst>
          </p:cNvPr>
          <p:cNvSpPr/>
          <p:nvPr/>
        </p:nvSpPr>
        <p:spPr>
          <a:xfrm>
            <a:off x="3920389" y="626414"/>
            <a:ext cx="6288666" cy="79668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Main key words of the lesson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95937211-216D-4586-AC22-B3A4CACE2DED}"/>
              </a:ext>
            </a:extLst>
          </p:cNvPr>
          <p:cNvSpPr/>
          <p:nvPr/>
        </p:nvSpPr>
        <p:spPr>
          <a:xfrm>
            <a:off x="947640" y="2219084"/>
            <a:ext cx="155094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Forest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195AEDEE-0DEB-44C2-AB3D-9E1062D99E6E}"/>
              </a:ext>
            </a:extLst>
          </p:cNvPr>
          <p:cNvSpPr/>
          <p:nvPr/>
        </p:nvSpPr>
        <p:spPr>
          <a:xfrm>
            <a:off x="8660075" y="2245590"/>
            <a:ext cx="155094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Jungle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E55F09-5FCD-4A72-8032-A7C5FD4C4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49" y="4116095"/>
            <a:ext cx="3527332" cy="20553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39D2B7E3-6BA7-42DC-9A3D-5E11DEE37018}"/>
              </a:ext>
            </a:extLst>
          </p:cNvPr>
          <p:cNvSpPr/>
          <p:nvPr/>
        </p:nvSpPr>
        <p:spPr>
          <a:xfrm>
            <a:off x="978596" y="4625932"/>
            <a:ext cx="155094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Strong</a:t>
            </a: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6876B18C-302B-4EF1-95CA-B1E2FD781986}"/>
              </a:ext>
            </a:extLst>
          </p:cNvPr>
          <p:cNvSpPr/>
          <p:nvPr/>
        </p:nvSpPr>
        <p:spPr>
          <a:xfrm>
            <a:off x="8660075" y="4625932"/>
            <a:ext cx="155094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Stout</a:t>
            </a:r>
          </a:p>
        </p:txBody>
      </p:sp>
    </p:spTree>
    <p:extLst>
      <p:ext uri="{BB962C8B-B14F-4D97-AF65-F5344CB8AC3E}">
        <p14:creationId xmlns:p14="http://schemas.microsoft.com/office/powerpoint/2010/main" val="309345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55560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71BC963-178B-48AE-8920-9E0ECCC2A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779" y="1034322"/>
            <a:ext cx="3343599" cy="20059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867FDB6D-CB38-473F-9CCD-D58981BE114F}"/>
              </a:ext>
            </a:extLst>
          </p:cNvPr>
          <p:cNvSpPr/>
          <p:nvPr/>
        </p:nvSpPr>
        <p:spPr>
          <a:xfrm>
            <a:off x="1908093" y="1739019"/>
            <a:ext cx="1908533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Animals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C7EF398-CF12-4622-8D5C-973CAD2D2061}"/>
              </a:ext>
            </a:extLst>
          </p:cNvPr>
          <p:cNvSpPr/>
          <p:nvPr/>
        </p:nvSpPr>
        <p:spPr>
          <a:xfrm>
            <a:off x="8944996" y="1813605"/>
            <a:ext cx="2186995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Creatures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321F28-BCAE-493F-BD9D-04B4AE5AF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39" y="3653789"/>
            <a:ext cx="3670852" cy="2534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F1561C4A-B17D-4DD3-8C31-C72074D90D36}"/>
              </a:ext>
            </a:extLst>
          </p:cNvPr>
          <p:cNvSpPr/>
          <p:nvPr/>
        </p:nvSpPr>
        <p:spPr>
          <a:xfrm>
            <a:off x="1908093" y="4595464"/>
            <a:ext cx="1908532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Feared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836C1ADD-B0B2-493A-BEB3-E76E14F48020}"/>
              </a:ext>
            </a:extLst>
          </p:cNvPr>
          <p:cNvSpPr/>
          <p:nvPr/>
        </p:nvSpPr>
        <p:spPr>
          <a:xfrm>
            <a:off x="8865541" y="4595463"/>
            <a:ext cx="2266450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Be afraid</a:t>
            </a:r>
          </a:p>
        </p:txBody>
      </p:sp>
    </p:spTree>
    <p:extLst>
      <p:ext uri="{BB962C8B-B14F-4D97-AF65-F5344CB8AC3E}">
        <p14:creationId xmlns:p14="http://schemas.microsoft.com/office/powerpoint/2010/main" val="78268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C633455-A9EF-460B-835B-D0F7F7FBE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127" y="1425223"/>
            <a:ext cx="3537685" cy="2104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5FEA7E4F-803E-49B5-8746-7926476F271A}"/>
              </a:ext>
            </a:extLst>
          </p:cNvPr>
          <p:cNvSpPr/>
          <p:nvPr/>
        </p:nvSpPr>
        <p:spPr>
          <a:xfrm>
            <a:off x="1355132" y="1934901"/>
            <a:ext cx="1874122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Playing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52EB5295-53B5-4752-BF07-78D7CEBCC7DC}"/>
              </a:ext>
            </a:extLst>
          </p:cNvPr>
          <p:cNvSpPr/>
          <p:nvPr/>
        </p:nvSpPr>
        <p:spPr>
          <a:xfrm>
            <a:off x="7977135" y="2151789"/>
            <a:ext cx="340580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Enjoying a game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ED4FD6-084F-4DFD-B897-4B8817970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128" y="3836287"/>
            <a:ext cx="3537685" cy="2349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5DD60EA0-63C5-4A84-9B2D-D0EBEE811596}"/>
              </a:ext>
            </a:extLst>
          </p:cNvPr>
          <p:cNvSpPr/>
          <p:nvPr/>
        </p:nvSpPr>
        <p:spPr>
          <a:xfrm>
            <a:off x="1136427" y="4271477"/>
            <a:ext cx="201838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Sleeping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941EBD9D-BFBC-4F63-82FE-CED0506D1A50}"/>
              </a:ext>
            </a:extLst>
          </p:cNvPr>
          <p:cNvSpPr/>
          <p:nvPr/>
        </p:nvSpPr>
        <p:spPr>
          <a:xfrm>
            <a:off x="8498687" y="4359624"/>
            <a:ext cx="2119391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Asleep</a:t>
            </a:r>
          </a:p>
        </p:txBody>
      </p:sp>
    </p:spTree>
    <p:extLst>
      <p:ext uri="{BB962C8B-B14F-4D97-AF65-F5344CB8AC3E}">
        <p14:creationId xmlns:p14="http://schemas.microsoft.com/office/powerpoint/2010/main" val="355013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15803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B738B7E-D965-4440-84E2-CE69410D9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372" y="1423096"/>
            <a:ext cx="3439007" cy="2038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AE5CCF2D-2740-4E49-8162-E0BBB0D56E8F}"/>
              </a:ext>
            </a:extLst>
          </p:cNvPr>
          <p:cNvSpPr/>
          <p:nvPr/>
        </p:nvSpPr>
        <p:spPr>
          <a:xfrm>
            <a:off x="1130771" y="2131638"/>
            <a:ext cx="166241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Nose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DF18CA02-292E-48E7-9953-99DC45F11B1D}"/>
              </a:ext>
            </a:extLst>
          </p:cNvPr>
          <p:cNvSpPr/>
          <p:nvPr/>
        </p:nvSpPr>
        <p:spPr>
          <a:xfrm>
            <a:off x="7517908" y="2131638"/>
            <a:ext cx="4051240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 part of our body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46CF32-185E-4DAB-85FB-E42F144AB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956" y="3868014"/>
            <a:ext cx="3571970" cy="24028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9A6702CA-132C-4E03-94CC-EA5C1013D9EB}"/>
              </a:ext>
            </a:extLst>
          </p:cNvPr>
          <p:cNvSpPr/>
          <p:nvPr/>
        </p:nvSpPr>
        <p:spPr>
          <a:xfrm>
            <a:off x="1186508" y="4563413"/>
            <a:ext cx="155094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Angry</a:t>
            </a: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C614E1D5-1E93-422A-A8AF-6FF31AC364A6}"/>
              </a:ext>
            </a:extLst>
          </p:cNvPr>
          <p:cNvSpPr/>
          <p:nvPr/>
        </p:nvSpPr>
        <p:spPr>
          <a:xfrm>
            <a:off x="7886430" y="4563413"/>
            <a:ext cx="233944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Annoyed</a:t>
            </a:r>
          </a:p>
        </p:txBody>
      </p:sp>
    </p:spTree>
    <p:extLst>
      <p:ext uri="{BB962C8B-B14F-4D97-AF65-F5344CB8AC3E}">
        <p14:creationId xmlns:p14="http://schemas.microsoft.com/office/powerpoint/2010/main" val="399327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17AE840B-4276-48C2-AFC2-238F62DD6A38}"/>
              </a:ext>
            </a:extLst>
          </p:cNvPr>
          <p:cNvSpPr/>
          <p:nvPr/>
        </p:nvSpPr>
        <p:spPr>
          <a:xfrm>
            <a:off x="5002476" y="804018"/>
            <a:ext cx="4877480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Teacher’s reading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2FF35A-3DA4-4A2C-94F1-1D6C89887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56" y="1838904"/>
            <a:ext cx="4508390" cy="39917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FF6FA8-B826-461F-9FCB-EF95DA410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913" y="2184864"/>
            <a:ext cx="5883965" cy="32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6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C84F860-B8DB-4F24-9C0D-E63A62E18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61" y="1828800"/>
            <a:ext cx="4888750" cy="37901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5346D6-D303-4479-891A-CE1AEF3AD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140" y="1529113"/>
            <a:ext cx="5503982" cy="342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8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A356740-D395-408F-A054-BBEF47E05F36}"/>
              </a:ext>
            </a:extLst>
          </p:cNvPr>
          <p:cNvSpPr/>
          <p:nvPr/>
        </p:nvSpPr>
        <p:spPr>
          <a:xfrm>
            <a:off x="3758536" y="1768199"/>
            <a:ext cx="467492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Let’s listen the Audio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B29D7EC4-305C-4E31-9CE1-E71B2E4DECBC}"/>
              </a:ext>
            </a:extLst>
          </p:cNvPr>
          <p:cNvSpPr/>
          <p:nvPr/>
        </p:nvSpPr>
        <p:spPr>
          <a:xfrm>
            <a:off x="2365952" y="3278546"/>
            <a:ext cx="734170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Audio file : C4U42LI – 2A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480FB9-A6FE-40CF-8497-602276635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464" y="4036186"/>
            <a:ext cx="3165536" cy="2305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030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B4FEE651-41B0-4B68-8BF3-9868765A8F2C}"/>
              </a:ext>
            </a:extLst>
          </p:cNvPr>
          <p:cNvSpPr/>
          <p:nvPr/>
        </p:nvSpPr>
        <p:spPr>
          <a:xfrm>
            <a:off x="4757822" y="847905"/>
            <a:ext cx="3537382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Work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9D4F55E2-2EAB-4910-8AC5-67D7E016E97B}"/>
              </a:ext>
            </a:extLst>
          </p:cNvPr>
          <p:cNvSpPr/>
          <p:nvPr/>
        </p:nvSpPr>
        <p:spPr>
          <a:xfrm>
            <a:off x="1364791" y="2300233"/>
            <a:ext cx="877249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Pronounce  these words in groups.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4D1368A8-A3AA-47C7-BAB9-82CC0810AD05}"/>
              </a:ext>
            </a:extLst>
          </p:cNvPr>
          <p:cNvSpPr/>
          <p:nvPr/>
        </p:nvSpPr>
        <p:spPr>
          <a:xfrm>
            <a:off x="4861795" y="3506388"/>
            <a:ext cx="1550944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Nose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83709008-26E2-4474-A643-CFFB2FD8DB2F}"/>
              </a:ext>
            </a:extLst>
          </p:cNvPr>
          <p:cNvSpPr/>
          <p:nvPr/>
        </p:nvSpPr>
        <p:spPr>
          <a:xfrm>
            <a:off x="1217254" y="3662296"/>
            <a:ext cx="1908533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Animals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6C292BC2-CC8B-4AFB-8A03-EE812C9E9B42}"/>
              </a:ext>
            </a:extLst>
          </p:cNvPr>
          <p:cNvSpPr/>
          <p:nvPr/>
        </p:nvSpPr>
        <p:spPr>
          <a:xfrm>
            <a:off x="4975569" y="4876157"/>
            <a:ext cx="1550944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Angry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D1160EAA-2E96-4057-8388-61342C07A9D0}"/>
              </a:ext>
            </a:extLst>
          </p:cNvPr>
          <p:cNvSpPr/>
          <p:nvPr/>
        </p:nvSpPr>
        <p:spPr>
          <a:xfrm>
            <a:off x="1217254" y="4982176"/>
            <a:ext cx="1908533" cy="65162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Feared</a:t>
            </a: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A197A0E5-16C8-4246-AC3E-C9243B2F0249}"/>
              </a:ext>
            </a:extLst>
          </p:cNvPr>
          <p:cNvSpPr/>
          <p:nvPr/>
        </p:nvSpPr>
        <p:spPr>
          <a:xfrm>
            <a:off x="8447167" y="4982174"/>
            <a:ext cx="1550944" cy="65162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Forest</a:t>
            </a:r>
          </a:p>
        </p:txBody>
      </p: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id="{9C780B87-FC5C-40D0-8C0C-35D0B831EE06}"/>
              </a:ext>
            </a:extLst>
          </p:cNvPr>
          <p:cNvSpPr/>
          <p:nvPr/>
        </p:nvSpPr>
        <p:spPr>
          <a:xfrm>
            <a:off x="8447167" y="3415001"/>
            <a:ext cx="1550944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Strong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3E72B6-D214-4078-9B0C-10249C899E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1" t="6738" r="19988" b="6396"/>
          <a:stretch/>
        </p:blipFill>
        <p:spPr>
          <a:xfrm>
            <a:off x="9846148" y="445763"/>
            <a:ext cx="1787563" cy="1788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94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9461C7-B7C4-4DFF-A356-7C8E7271B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" y="24848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A61FD-A030-48E9-9962-F2B278798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480" y="2594525"/>
            <a:ext cx="5435627" cy="3037649"/>
          </a:xfrm>
          <a:prstGeom prst="rect">
            <a:avLst/>
          </a:prstGeom>
        </p:spPr>
      </p:pic>
      <p:sp>
        <p:nvSpPr>
          <p:cNvPr id="2" name="Diamond 1">
            <a:extLst>
              <a:ext uri="{FF2B5EF4-FFF2-40B4-BE49-F238E27FC236}">
                <a16:creationId xmlns:a16="http://schemas.microsoft.com/office/drawing/2014/main" id="{188675DC-5DCD-4250-BE94-852C13FCD945}"/>
              </a:ext>
            </a:extLst>
          </p:cNvPr>
          <p:cNvSpPr/>
          <p:nvPr/>
        </p:nvSpPr>
        <p:spPr>
          <a:xfrm>
            <a:off x="2736575" y="1921564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C4AA4E61-6EF5-4407-8F1D-3E663F2B5D69}"/>
              </a:ext>
            </a:extLst>
          </p:cNvPr>
          <p:cNvSpPr/>
          <p:nvPr/>
        </p:nvSpPr>
        <p:spPr>
          <a:xfrm>
            <a:off x="1702905" y="1608483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W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7C2F6D16-EEC1-4A76-907F-3DFB9A4CD5FD}"/>
              </a:ext>
            </a:extLst>
          </p:cNvPr>
          <p:cNvSpPr/>
          <p:nvPr/>
        </p:nvSpPr>
        <p:spPr>
          <a:xfrm>
            <a:off x="5629279" y="1943099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433EE789-96E0-4C7B-96FD-C8A38B45602A}"/>
              </a:ext>
            </a:extLst>
          </p:cNvPr>
          <p:cNvSpPr/>
          <p:nvPr/>
        </p:nvSpPr>
        <p:spPr>
          <a:xfrm>
            <a:off x="4530587" y="1722787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CC76F36C-69A2-408F-B5A6-41F72D5FB3D6}"/>
              </a:ext>
            </a:extLst>
          </p:cNvPr>
          <p:cNvSpPr/>
          <p:nvPr/>
        </p:nvSpPr>
        <p:spPr>
          <a:xfrm>
            <a:off x="3541644" y="1399759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C6017210-AD8E-45D1-B840-C4CA71739A8E}"/>
              </a:ext>
            </a:extLst>
          </p:cNvPr>
          <p:cNvSpPr/>
          <p:nvPr/>
        </p:nvSpPr>
        <p:spPr>
          <a:xfrm>
            <a:off x="6455467" y="1507845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4049B0CF-65C5-49C7-984C-1AA7C04EF380}"/>
              </a:ext>
            </a:extLst>
          </p:cNvPr>
          <p:cNvSpPr/>
          <p:nvPr/>
        </p:nvSpPr>
        <p:spPr>
          <a:xfrm>
            <a:off x="7554159" y="1722787"/>
            <a:ext cx="1205948" cy="10866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AC32C5-DED7-4DB0-8E9E-53258A865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748" y="3226287"/>
            <a:ext cx="3258171" cy="28545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261B1B-DC10-428F-B1F7-B82453E2D8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5413227"/>
            <a:ext cx="1338049" cy="11953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1098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42308" y="310834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A23A7293-46EB-48F2-B58A-BB0F82A7FB3B}"/>
              </a:ext>
            </a:extLst>
          </p:cNvPr>
          <p:cNvSpPr/>
          <p:nvPr/>
        </p:nvSpPr>
        <p:spPr>
          <a:xfrm>
            <a:off x="5053650" y="899428"/>
            <a:ext cx="2818141" cy="651623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Pair work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EDA4D52D-5EFB-4619-8B5A-42F23BFCC19E}"/>
              </a:ext>
            </a:extLst>
          </p:cNvPr>
          <p:cNvSpPr/>
          <p:nvPr/>
        </p:nvSpPr>
        <p:spPr>
          <a:xfrm>
            <a:off x="1212573" y="1841610"/>
            <a:ext cx="10071652" cy="779577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Ask and answer the following questions with your partner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736133FC-0F34-4D3B-A3BA-D13AEFB0844E}"/>
              </a:ext>
            </a:extLst>
          </p:cNvPr>
          <p:cNvSpPr/>
          <p:nvPr/>
        </p:nvSpPr>
        <p:spPr>
          <a:xfrm>
            <a:off x="5719456" y="3425095"/>
            <a:ext cx="529629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What was the lion doing ?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66F89AAE-4F22-4872-B3F6-982C517C5BA0}"/>
              </a:ext>
            </a:extLst>
          </p:cNvPr>
          <p:cNvSpPr/>
          <p:nvPr/>
        </p:nvSpPr>
        <p:spPr>
          <a:xfrm>
            <a:off x="746914" y="4402683"/>
            <a:ext cx="5486620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Who did not fear the lion ?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5290E59E-DE1E-41B5-981F-B0199BAA7932}"/>
              </a:ext>
            </a:extLst>
          </p:cNvPr>
          <p:cNvSpPr/>
          <p:nvPr/>
        </p:nvSpPr>
        <p:spPr>
          <a:xfrm>
            <a:off x="6004013" y="5339533"/>
            <a:ext cx="5050691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Why was the lion angry ?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524382AF-849F-4F01-95FD-914C55B7D196}"/>
              </a:ext>
            </a:extLst>
          </p:cNvPr>
          <p:cNvSpPr/>
          <p:nvPr/>
        </p:nvSpPr>
        <p:spPr>
          <a:xfrm>
            <a:off x="810229" y="2947152"/>
            <a:ext cx="419636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How was the lion 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7B9CC4-3981-44B6-9F5D-A375495314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5" b="19223"/>
          <a:stretch/>
        </p:blipFill>
        <p:spPr>
          <a:xfrm>
            <a:off x="10070233" y="589778"/>
            <a:ext cx="1464635" cy="96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7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9EE8353-BB34-487B-A37C-43FE7C494169}"/>
              </a:ext>
            </a:extLst>
          </p:cNvPr>
          <p:cNvSpPr/>
          <p:nvPr/>
        </p:nvSpPr>
        <p:spPr>
          <a:xfrm>
            <a:off x="4453169" y="780684"/>
            <a:ext cx="5049078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Individual Work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28BF2400-D493-481D-9EBC-8313FF99B757}"/>
              </a:ext>
            </a:extLst>
          </p:cNvPr>
          <p:cNvSpPr/>
          <p:nvPr/>
        </p:nvSpPr>
        <p:spPr>
          <a:xfrm>
            <a:off x="2690859" y="1907197"/>
            <a:ext cx="7513982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Read the first 2 paragraph silently.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1E3161-A0D6-4DC5-821E-FA1502270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058" y="3220769"/>
            <a:ext cx="2626959" cy="2573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6E5FDA-2654-49ED-BA17-A29FA98E2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824" y="3220769"/>
            <a:ext cx="2534035" cy="24859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6A460E-9211-4C67-A99C-259BC2AF4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36" y="3202182"/>
            <a:ext cx="2534035" cy="2573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D975D7-C60B-44FE-B987-34C605AFB1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9" y="3257504"/>
            <a:ext cx="2534035" cy="2573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097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DBD18633-5696-4B38-9D7F-11A18F34EFBC}"/>
              </a:ext>
            </a:extLst>
          </p:cNvPr>
          <p:cNvSpPr/>
          <p:nvPr/>
        </p:nvSpPr>
        <p:spPr>
          <a:xfrm>
            <a:off x="5248079" y="766033"/>
            <a:ext cx="2530946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EFF07A5-2F46-4F84-AC07-DA1DDCFE3267}"/>
              </a:ext>
            </a:extLst>
          </p:cNvPr>
          <p:cNvSpPr/>
          <p:nvPr/>
        </p:nvSpPr>
        <p:spPr>
          <a:xfrm>
            <a:off x="1325217" y="1634604"/>
            <a:ext cx="9846366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Read the statement and say true or false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3E3AC5DB-7C7C-4773-B4FE-2EA0F2F5E433}"/>
              </a:ext>
            </a:extLst>
          </p:cNvPr>
          <p:cNvSpPr/>
          <p:nvPr/>
        </p:nvSpPr>
        <p:spPr>
          <a:xfrm>
            <a:off x="2769705" y="2767729"/>
            <a:ext cx="4303426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1. The lion was sleeping.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73C8F577-4077-4785-B515-45AD1FD9EE94}"/>
              </a:ext>
            </a:extLst>
          </p:cNvPr>
          <p:cNvSpPr/>
          <p:nvPr/>
        </p:nvSpPr>
        <p:spPr>
          <a:xfrm>
            <a:off x="2769705" y="3636181"/>
            <a:ext cx="6221895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2. The animals did not fear the lion.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22532E03-FC30-4AEF-B4DE-87BD70F50A59}"/>
              </a:ext>
            </a:extLst>
          </p:cNvPr>
          <p:cNvSpPr/>
          <p:nvPr/>
        </p:nvSpPr>
        <p:spPr>
          <a:xfrm>
            <a:off x="2769705" y="4571773"/>
            <a:ext cx="480391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3. The mouse was sleeping.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54BB23CE-6CE8-49BD-85E2-B0842C41FD4F}"/>
              </a:ext>
            </a:extLst>
          </p:cNvPr>
          <p:cNvSpPr/>
          <p:nvPr/>
        </p:nvSpPr>
        <p:spPr>
          <a:xfrm>
            <a:off x="2769705" y="5445928"/>
            <a:ext cx="5327374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4. The lion was big and strong.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DEE4AAF-92F6-4FF3-9061-661E27545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472" y="4422098"/>
            <a:ext cx="2242528" cy="1919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984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29055" y="356408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3A192B03-E634-493D-B6E0-09F87BB77B0C}"/>
              </a:ext>
            </a:extLst>
          </p:cNvPr>
          <p:cNvSpPr/>
          <p:nvPr/>
        </p:nvSpPr>
        <p:spPr>
          <a:xfrm>
            <a:off x="818725" y="1442557"/>
            <a:ext cx="4301281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5. The lion wasn’t angry.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E9F211C7-FE7C-4926-BF5B-72363E033FA1}"/>
              </a:ext>
            </a:extLst>
          </p:cNvPr>
          <p:cNvSpPr/>
          <p:nvPr/>
        </p:nvSpPr>
        <p:spPr>
          <a:xfrm>
            <a:off x="818725" y="2367660"/>
            <a:ext cx="6600023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6. The mouse ran onto the lion’s nose.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92FBB62-CE28-45BB-9174-A73BAF01AFC2}"/>
              </a:ext>
            </a:extLst>
          </p:cNvPr>
          <p:cNvSpPr/>
          <p:nvPr/>
        </p:nvSpPr>
        <p:spPr>
          <a:xfrm>
            <a:off x="808822" y="3470669"/>
            <a:ext cx="596347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7. The mouse didn’t fear the lion.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C25FDAF2-1E8B-4D3C-8ACA-A91D1B3D359E}"/>
              </a:ext>
            </a:extLst>
          </p:cNvPr>
          <p:cNvSpPr/>
          <p:nvPr/>
        </p:nvSpPr>
        <p:spPr>
          <a:xfrm>
            <a:off x="808822" y="4448782"/>
            <a:ext cx="4028222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8. The mouse was big.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99EE79F7-E467-4B06-A126-87DFF2B07D95}"/>
              </a:ext>
            </a:extLst>
          </p:cNvPr>
          <p:cNvSpPr/>
          <p:nvPr/>
        </p:nvSpPr>
        <p:spPr>
          <a:xfrm>
            <a:off x="5413952" y="4598706"/>
            <a:ext cx="577750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9. The lion woke up for the muse.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CD299074-7566-410E-A2B4-8A5AD2BC6841}"/>
              </a:ext>
            </a:extLst>
          </p:cNvPr>
          <p:cNvSpPr/>
          <p:nvPr/>
        </p:nvSpPr>
        <p:spPr>
          <a:xfrm>
            <a:off x="4751564" y="5516787"/>
            <a:ext cx="6758609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10. The lion was sleeping in the jungle.</a:t>
            </a: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613BB725-35F7-4541-A7A2-16A15EA99DEC}"/>
              </a:ext>
            </a:extLst>
          </p:cNvPr>
          <p:cNvSpPr/>
          <p:nvPr/>
        </p:nvSpPr>
        <p:spPr>
          <a:xfrm>
            <a:off x="8979227" y="711898"/>
            <a:ext cx="2530946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78933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95316" y="274983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70AA13CC-6785-4794-9F2E-7324BC4DCC0E}"/>
              </a:ext>
            </a:extLst>
          </p:cNvPr>
          <p:cNvSpPr/>
          <p:nvPr/>
        </p:nvSpPr>
        <p:spPr>
          <a:xfrm>
            <a:off x="3128633" y="1893027"/>
            <a:ext cx="2962370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Home Work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0F0A8B16-DAE0-46ED-BB06-AEEDC3924AB5}"/>
              </a:ext>
            </a:extLst>
          </p:cNvPr>
          <p:cNvSpPr/>
          <p:nvPr/>
        </p:nvSpPr>
        <p:spPr>
          <a:xfrm>
            <a:off x="2334011" y="3468758"/>
            <a:ext cx="7699513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Write 5 sentences about the lion.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7BCAFB-2B11-4716-BAB6-2391B1C8F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26" y="1293743"/>
            <a:ext cx="2181225" cy="2095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19338B-1AB5-4646-BA47-AA710AD3D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809" y="4479235"/>
            <a:ext cx="3493804" cy="181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3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F7D5E81-51CF-4FB5-8154-50A785B3FDAA}"/>
              </a:ext>
            </a:extLst>
          </p:cNvPr>
          <p:cNvGrpSpPr/>
          <p:nvPr/>
        </p:nvGrpSpPr>
        <p:grpSpPr>
          <a:xfrm>
            <a:off x="146213" y="274983"/>
            <a:ext cx="11754678" cy="6228522"/>
            <a:chOff x="238539" y="218763"/>
            <a:chExt cx="11754678" cy="622852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440401-14BF-4205-A13A-ABE30AD5CCB7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6A00FE-9367-4967-813F-F4F6782F078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4CCA985-551D-4C86-9059-3763C9A3C2CB}"/>
              </a:ext>
            </a:extLst>
          </p:cNvPr>
          <p:cNvSpPr txBox="1"/>
          <p:nvPr/>
        </p:nvSpPr>
        <p:spPr>
          <a:xfrm>
            <a:off x="381511" y="1518537"/>
            <a:ext cx="1124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OK! STUDENTS,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AA0D52-549A-4D7C-86B5-5651FB3DC36D}"/>
              </a:ext>
            </a:extLst>
          </p:cNvPr>
          <p:cNvSpPr txBox="1"/>
          <p:nvPr/>
        </p:nvSpPr>
        <p:spPr>
          <a:xfrm>
            <a:off x="381511" y="2921168"/>
            <a:ext cx="3607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Bye..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469EA4-8227-47DA-9366-7F86E5FC5692}"/>
              </a:ext>
            </a:extLst>
          </p:cNvPr>
          <p:cNvSpPr txBox="1"/>
          <p:nvPr/>
        </p:nvSpPr>
        <p:spPr>
          <a:xfrm>
            <a:off x="1117807" y="4908036"/>
            <a:ext cx="5050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Thank You.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69F6748-5BEC-4A2A-8A40-2E044B632D0D}"/>
              </a:ext>
            </a:extLst>
          </p:cNvPr>
          <p:cNvGrpSpPr/>
          <p:nvPr/>
        </p:nvGrpSpPr>
        <p:grpSpPr>
          <a:xfrm>
            <a:off x="5428466" y="669689"/>
            <a:ext cx="5991793" cy="4819459"/>
            <a:chOff x="5531370" y="669336"/>
            <a:chExt cx="5991793" cy="4819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76CE98-0842-40C2-81FE-A60246686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1370" y="669336"/>
              <a:ext cx="5991793" cy="481945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518E654-2BC5-4BCB-9828-2A07BC1EC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7738" y="4508996"/>
              <a:ext cx="928164" cy="7120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A050E85-C779-4066-A506-96FFAC947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916" y="5221419"/>
            <a:ext cx="2825834" cy="10293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D58281-B829-4963-89EE-3513D6A39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363" y="5221419"/>
            <a:ext cx="2380554" cy="102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4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B844CB-7336-4E1B-BB00-8EBBE7D1B683}"/>
              </a:ext>
            </a:extLst>
          </p:cNvPr>
          <p:cNvSpPr/>
          <p:nvPr/>
        </p:nvSpPr>
        <p:spPr>
          <a:xfrm>
            <a:off x="238539" y="331304"/>
            <a:ext cx="11754678" cy="6228522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176BA7-268C-4AA0-9A5F-07CC73726123}"/>
              </a:ext>
            </a:extLst>
          </p:cNvPr>
          <p:cNvSpPr/>
          <p:nvPr/>
        </p:nvSpPr>
        <p:spPr>
          <a:xfrm>
            <a:off x="410817" y="437321"/>
            <a:ext cx="11383618" cy="601648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06F0669A-CE82-47C1-973A-F5974F649698}"/>
              </a:ext>
            </a:extLst>
          </p:cNvPr>
          <p:cNvSpPr/>
          <p:nvPr/>
        </p:nvSpPr>
        <p:spPr>
          <a:xfrm rot="10800000">
            <a:off x="-131126" y="987679"/>
            <a:ext cx="4389120" cy="395712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031398-373D-4A9A-B7C1-EC36DF5494C7}"/>
              </a:ext>
            </a:extLst>
          </p:cNvPr>
          <p:cNvSpPr txBox="1"/>
          <p:nvPr/>
        </p:nvSpPr>
        <p:spPr>
          <a:xfrm>
            <a:off x="829994" y="1631852"/>
            <a:ext cx="5500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Presented by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FC0E12-C94D-438D-AECF-4F1B7F9BF5E5}"/>
              </a:ext>
            </a:extLst>
          </p:cNvPr>
          <p:cNvSpPr txBox="1"/>
          <p:nvPr/>
        </p:nvSpPr>
        <p:spPr>
          <a:xfrm>
            <a:off x="1446120" y="3127873"/>
            <a:ext cx="88773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Shahrina Bin Sweety</a:t>
            </a:r>
          </a:p>
          <a:p>
            <a:r>
              <a:rPr lang="en-US" sz="3200" b="1" dirty="0"/>
              <a:t>Assistant Teacher</a:t>
            </a:r>
          </a:p>
          <a:p>
            <a:r>
              <a:rPr lang="en-US" sz="3200" b="1" dirty="0" err="1"/>
              <a:t>Chormonai</a:t>
            </a:r>
            <a:r>
              <a:rPr lang="en-US" sz="3200" b="1" dirty="0"/>
              <a:t> </a:t>
            </a:r>
            <a:r>
              <a:rPr lang="en-US" sz="3200" b="1" dirty="0" err="1"/>
              <a:t>Madrasha</a:t>
            </a:r>
            <a:r>
              <a:rPr lang="en-US" sz="3200" b="1" dirty="0"/>
              <a:t>  Government Primary School</a:t>
            </a:r>
          </a:p>
          <a:p>
            <a:r>
              <a:rPr lang="en-US" sz="3200" b="1" dirty="0" err="1"/>
              <a:t>Barishal</a:t>
            </a:r>
            <a:r>
              <a:rPr lang="en-US" sz="3200" b="1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7160D8-8BF9-416C-8DAB-D0ED613FC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008" y="589603"/>
            <a:ext cx="2303431" cy="31022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1628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A0274E7-6F6F-4F5F-8B92-2D43DB810D6F}"/>
              </a:ext>
            </a:extLst>
          </p:cNvPr>
          <p:cNvSpPr txBox="1"/>
          <p:nvPr/>
        </p:nvSpPr>
        <p:spPr>
          <a:xfrm>
            <a:off x="1547446" y="1423097"/>
            <a:ext cx="488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A713C7-591D-41E4-B150-3A51F26BAE13}"/>
              </a:ext>
            </a:extLst>
          </p:cNvPr>
          <p:cNvSpPr txBox="1"/>
          <p:nvPr/>
        </p:nvSpPr>
        <p:spPr>
          <a:xfrm>
            <a:off x="801858" y="1529114"/>
            <a:ext cx="438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Identity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8DC796-77BB-45F9-9A13-ACC4F8F4E071}"/>
              </a:ext>
            </a:extLst>
          </p:cNvPr>
          <p:cNvSpPr txBox="1"/>
          <p:nvPr/>
        </p:nvSpPr>
        <p:spPr>
          <a:xfrm>
            <a:off x="1750714" y="2778292"/>
            <a:ext cx="75684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Class		: Four</a:t>
            </a:r>
          </a:p>
          <a:p>
            <a:r>
              <a:rPr lang="en-US" sz="3200" b="1" dirty="0"/>
              <a:t>Subject	: English</a:t>
            </a:r>
          </a:p>
          <a:p>
            <a:r>
              <a:rPr lang="en-US" sz="3200" b="1" dirty="0"/>
              <a:t>Unit		: 42</a:t>
            </a:r>
          </a:p>
          <a:p>
            <a:r>
              <a:rPr lang="en-US" sz="3200" b="1" dirty="0"/>
              <a:t>Lessons	: 1-2 ( One day…..was angry.)</a:t>
            </a:r>
          </a:p>
          <a:p>
            <a:r>
              <a:rPr lang="en-US" sz="3200" b="1" dirty="0"/>
              <a:t>Page No.	: 84</a:t>
            </a:r>
          </a:p>
          <a:p>
            <a:endParaRPr lang="en-US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8B3D09-46C3-4616-92DF-822C0C27A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945" y="855702"/>
            <a:ext cx="2309894" cy="30132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5484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324679" y="208721"/>
            <a:ext cx="11754678" cy="6228522"/>
            <a:chOff x="238539" y="218763"/>
            <a:chExt cx="11754678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7587E73-FBC6-4C98-8925-DF32BA62E65F}"/>
              </a:ext>
            </a:extLst>
          </p:cNvPr>
          <p:cNvSpPr txBox="1"/>
          <p:nvPr/>
        </p:nvSpPr>
        <p:spPr>
          <a:xfrm>
            <a:off x="3770141" y="551050"/>
            <a:ext cx="545337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Outcomes 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6A7422-127E-480E-AFB9-0ADE663430F9}"/>
              </a:ext>
            </a:extLst>
          </p:cNvPr>
          <p:cNvSpPr txBox="1"/>
          <p:nvPr/>
        </p:nvSpPr>
        <p:spPr>
          <a:xfrm>
            <a:off x="651112" y="1204564"/>
            <a:ext cx="4492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Students will be able to –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708927-F56A-45C6-A9B4-45D6BBB7F2E0}"/>
              </a:ext>
            </a:extLst>
          </p:cNvPr>
          <p:cNvSpPr txBox="1"/>
          <p:nvPr/>
        </p:nvSpPr>
        <p:spPr>
          <a:xfrm>
            <a:off x="722858" y="1988864"/>
            <a:ext cx="4481826" cy="341632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Listening :</a:t>
            </a:r>
          </a:p>
          <a:p>
            <a:r>
              <a:rPr lang="en-US" sz="2400" dirty="0"/>
              <a:t>1.1.1. recognize sound differences in the context of words.</a:t>
            </a:r>
          </a:p>
          <a:p>
            <a:r>
              <a:rPr lang="en-US" sz="2400" dirty="0"/>
              <a:t>1.2.1. recognize which syllable in a word is stressed.</a:t>
            </a:r>
          </a:p>
          <a:p>
            <a:r>
              <a:rPr lang="en-US" sz="2400" dirty="0"/>
              <a:t>1.3.1. recognize which words in a sentence stressed.</a:t>
            </a:r>
          </a:p>
          <a:p>
            <a:r>
              <a:rPr lang="en-US" sz="2400" dirty="0"/>
              <a:t>4.3.1. enjoy and understand simple stories.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D6A319-75CD-4F66-B23E-115E0C74AB25}"/>
              </a:ext>
            </a:extLst>
          </p:cNvPr>
          <p:cNvSpPr txBox="1"/>
          <p:nvPr/>
        </p:nvSpPr>
        <p:spPr>
          <a:xfrm>
            <a:off x="5403466" y="1789635"/>
            <a:ext cx="5987121" cy="193899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Speaking :</a:t>
            </a:r>
          </a:p>
          <a:p>
            <a:pPr algn="just"/>
            <a:r>
              <a:rPr lang="en-US" sz="2400" dirty="0"/>
              <a:t>1.1.1. repeat after the teacher and say words, phrases and sentences with proper sounds, stress and intonation.</a:t>
            </a:r>
          </a:p>
          <a:p>
            <a:pPr algn="just"/>
            <a:r>
              <a:rPr lang="en-US" sz="2400" dirty="0"/>
              <a:t>6.2.1 talk about people, objects, events, etc.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1B42C3-9ECA-4599-9A16-A24B875A6AAF}"/>
              </a:ext>
            </a:extLst>
          </p:cNvPr>
          <p:cNvSpPr txBox="1"/>
          <p:nvPr/>
        </p:nvSpPr>
        <p:spPr>
          <a:xfrm>
            <a:off x="5403466" y="3834644"/>
            <a:ext cx="6065677" cy="230832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Reading :</a:t>
            </a:r>
          </a:p>
          <a:p>
            <a:pPr algn="just"/>
            <a:r>
              <a:rPr lang="en-US" sz="2400" dirty="0"/>
              <a:t>1.4.1. to read words, phrases and sentences in the text.</a:t>
            </a:r>
          </a:p>
          <a:p>
            <a:pPr algn="just"/>
            <a:r>
              <a:rPr lang="en-US" sz="2400" dirty="0"/>
              <a:t>1.5.1. read words, phrases, and sentences in the text with proper pronunciation, stress and intonation.</a:t>
            </a:r>
          </a:p>
        </p:txBody>
      </p:sp>
    </p:spTree>
    <p:extLst>
      <p:ext uri="{BB962C8B-B14F-4D97-AF65-F5344CB8AC3E}">
        <p14:creationId xmlns:p14="http://schemas.microsoft.com/office/powerpoint/2010/main" val="31419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26C09C95-BC69-4A2E-98D7-9D13A2179503}"/>
              </a:ext>
            </a:extLst>
          </p:cNvPr>
          <p:cNvSpPr/>
          <p:nvPr/>
        </p:nvSpPr>
        <p:spPr>
          <a:xfrm>
            <a:off x="4231349" y="613405"/>
            <a:ext cx="4056495" cy="832801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antGarde Md BT" panose="020B0602020202020204" pitchFamily="34" charset="0"/>
              </a:rPr>
              <a:t>GREETINGS</a:t>
            </a: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6A4114B2-3C0F-4AEF-8177-14656CCF42D6}"/>
              </a:ext>
            </a:extLst>
          </p:cNvPr>
          <p:cNvSpPr/>
          <p:nvPr/>
        </p:nvSpPr>
        <p:spPr>
          <a:xfrm>
            <a:off x="3094914" y="1836438"/>
            <a:ext cx="6223351" cy="644825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Good morning, students.</a:t>
            </a:r>
            <a:endParaRPr lang="en-US" sz="4000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10FB30A2-2665-48C7-8B8D-AE575F45A2F5}"/>
              </a:ext>
            </a:extLst>
          </p:cNvPr>
          <p:cNvSpPr/>
          <p:nvPr/>
        </p:nvSpPr>
        <p:spPr>
          <a:xfrm>
            <a:off x="3147922" y="2761413"/>
            <a:ext cx="6223351" cy="644825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Good morning, teacher.</a:t>
            </a:r>
            <a:endParaRPr lang="en-US" sz="4000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DC6A40-143C-4B89-B2E0-848D5ACB6E2B}"/>
              </a:ext>
            </a:extLst>
          </p:cNvPr>
          <p:cNvSpPr/>
          <p:nvPr/>
        </p:nvSpPr>
        <p:spPr>
          <a:xfrm>
            <a:off x="3147920" y="3714481"/>
            <a:ext cx="6223351" cy="644825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How are you today?</a:t>
            </a:r>
            <a:endParaRPr lang="en-US" sz="4000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F28FC9A7-C749-405E-B021-B446712C5BBA}"/>
              </a:ext>
            </a:extLst>
          </p:cNvPr>
          <p:cNvSpPr/>
          <p:nvPr/>
        </p:nvSpPr>
        <p:spPr>
          <a:xfrm>
            <a:off x="3094914" y="4639456"/>
            <a:ext cx="6223351" cy="644825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Fine. and you?</a:t>
            </a:r>
            <a:endParaRPr lang="en-US" sz="4000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FD82955D-AA7F-4F65-A1EE-20CD6A918058}"/>
              </a:ext>
            </a:extLst>
          </p:cNvPr>
          <p:cNvSpPr/>
          <p:nvPr/>
        </p:nvSpPr>
        <p:spPr>
          <a:xfrm>
            <a:off x="3180503" y="5523014"/>
            <a:ext cx="6223351" cy="644825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Fine, thank you.</a:t>
            </a:r>
            <a:endParaRPr lang="en-US" sz="4000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11DEC38-E8DF-454E-B583-18FF2E2FEF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852" y="1913356"/>
            <a:ext cx="779288" cy="6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357D11-B67D-4070-B304-E11F8CF694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868" y="3715973"/>
            <a:ext cx="779288" cy="6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432CA7-7C54-4C05-A2FE-9B40140B0B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573" y="5518590"/>
            <a:ext cx="779288" cy="624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53F11C-53FA-41C4-828B-8C59F98BF2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0"/>
          <a:stretch/>
        </p:blipFill>
        <p:spPr>
          <a:xfrm>
            <a:off x="9398662" y="2728845"/>
            <a:ext cx="797785" cy="766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6616C0-81BC-4147-8A64-F1913A77CA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0"/>
          <a:stretch/>
        </p:blipFill>
        <p:spPr>
          <a:xfrm>
            <a:off x="9490543" y="4578717"/>
            <a:ext cx="797785" cy="766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410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41517" y="300483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E5E792-09AB-4511-BF87-4D21F4CBC44A}"/>
              </a:ext>
            </a:extLst>
          </p:cNvPr>
          <p:cNvSpPr txBox="1"/>
          <p:nvPr/>
        </p:nvSpPr>
        <p:spPr>
          <a:xfrm>
            <a:off x="2872764" y="4221918"/>
            <a:ext cx="770411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https://www.youtube.com/watch?v=4NkFMkgh0wY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FE9AE13-9C66-4F79-B457-7C030889A958}"/>
              </a:ext>
            </a:extLst>
          </p:cNvPr>
          <p:cNvSpPr/>
          <p:nvPr/>
        </p:nvSpPr>
        <p:spPr>
          <a:xfrm>
            <a:off x="1883391" y="1553351"/>
            <a:ext cx="9471545" cy="990718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students, Let’s watch a video.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DB3123-45E0-4BA0-9972-0495CF983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48925"/>
            <a:ext cx="1131639" cy="1131639"/>
          </a:xfrm>
          <a:prstGeom prst="rect">
            <a:avLst/>
          </a:prstGeom>
        </p:spPr>
      </p:pic>
      <p:sp>
        <p:nvSpPr>
          <p:cNvPr id="10" name="Right Arrow 3">
            <a:extLst>
              <a:ext uri="{FF2B5EF4-FFF2-40B4-BE49-F238E27FC236}">
                <a16:creationId xmlns:a16="http://schemas.microsoft.com/office/drawing/2014/main" id="{B9C3FD30-DCC1-40F2-8847-250F443A3F8F}"/>
              </a:ext>
            </a:extLst>
          </p:cNvPr>
          <p:cNvSpPr/>
          <p:nvPr/>
        </p:nvSpPr>
        <p:spPr>
          <a:xfrm>
            <a:off x="1235546" y="4037416"/>
            <a:ext cx="1295689" cy="1019228"/>
          </a:xfrm>
          <a:prstGeom prst="rightArrow">
            <a:avLst>
              <a:gd name="adj1" fmla="val 26186"/>
              <a:gd name="adj2" fmla="val 118288"/>
            </a:avLst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1A4934-E106-471B-A70B-DA634C7E5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544" y="4999933"/>
            <a:ext cx="1900364" cy="1354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250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68812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D4B71E54-F2EF-4E74-B8AD-92E656711DC9}"/>
              </a:ext>
            </a:extLst>
          </p:cNvPr>
          <p:cNvSpPr/>
          <p:nvPr/>
        </p:nvSpPr>
        <p:spPr>
          <a:xfrm>
            <a:off x="4015410" y="719830"/>
            <a:ext cx="5062329" cy="1042710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Condensed" panose="020B0502040204020203" pitchFamily="34" charset="0"/>
              </a:rPr>
              <a:t>Discuss about the video</a:t>
            </a:r>
          </a:p>
          <a:p>
            <a:pPr algn="ctr"/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Bahnschrift SemiCondensed" panose="020B0502040204020203" pitchFamily="34" charset="0"/>
              </a:rPr>
              <a:t>With the students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C2437FE6-EA58-4D48-92E9-BA8F83897960}"/>
              </a:ext>
            </a:extLst>
          </p:cNvPr>
          <p:cNvSpPr/>
          <p:nvPr/>
        </p:nvSpPr>
        <p:spPr>
          <a:xfrm>
            <a:off x="569404" y="2484086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What do you see in the video ?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B4E2C491-939E-48FD-8255-6C24A484E5D4}"/>
              </a:ext>
            </a:extLst>
          </p:cNvPr>
          <p:cNvSpPr/>
          <p:nvPr/>
        </p:nvSpPr>
        <p:spPr>
          <a:xfrm>
            <a:off x="6751762" y="2484086"/>
            <a:ext cx="3021935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Some animals.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CC9EB26A-3DA1-45D4-ABE7-18FB42D5E4CD}"/>
              </a:ext>
            </a:extLst>
          </p:cNvPr>
          <p:cNvSpPr/>
          <p:nvPr/>
        </p:nvSpPr>
        <p:spPr>
          <a:xfrm>
            <a:off x="569404" y="3514528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Say the names of the animals .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7C916FC-7FDB-45F6-91E9-237DC0E2705A}"/>
              </a:ext>
            </a:extLst>
          </p:cNvPr>
          <p:cNvSpPr/>
          <p:nvPr/>
        </p:nvSpPr>
        <p:spPr>
          <a:xfrm>
            <a:off x="2543978" y="4650074"/>
            <a:ext cx="3147831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Is the lion big ?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7599275D-17BF-4DD5-8C55-7EBB8C6E2A14}"/>
              </a:ext>
            </a:extLst>
          </p:cNvPr>
          <p:cNvSpPr/>
          <p:nvPr/>
        </p:nvSpPr>
        <p:spPr>
          <a:xfrm>
            <a:off x="6751762" y="3484711"/>
            <a:ext cx="3889734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Lion, Monkey, Zebra.</a:t>
            </a: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D7D945D0-346C-43ED-A4E2-E15AF3A50905}"/>
              </a:ext>
            </a:extLst>
          </p:cNvPr>
          <p:cNvSpPr/>
          <p:nvPr/>
        </p:nvSpPr>
        <p:spPr>
          <a:xfrm>
            <a:off x="6751762" y="4726139"/>
            <a:ext cx="3147831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Yes, its very big.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F5AE73-6477-45B8-83BF-FF634D88E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870" y="4931764"/>
            <a:ext cx="1527129" cy="1409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835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652EC2-A889-4BA3-9BC8-C1B37BA8C084}"/>
              </a:ext>
            </a:extLst>
          </p:cNvPr>
          <p:cNvGrpSpPr/>
          <p:nvPr/>
        </p:nvGrpSpPr>
        <p:grpSpPr>
          <a:xfrm>
            <a:off x="-144481" y="314739"/>
            <a:ext cx="12096207" cy="6228522"/>
            <a:chOff x="-102990" y="218763"/>
            <a:chExt cx="12096207" cy="6228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883681-7D1D-4617-9DD2-24DF48C2D3AB}"/>
                </a:ext>
              </a:extLst>
            </p:cNvPr>
            <p:cNvSpPr/>
            <p:nvPr/>
          </p:nvSpPr>
          <p:spPr>
            <a:xfrm>
              <a:off x="238539" y="218763"/>
              <a:ext cx="11754678" cy="6228522"/>
            </a:xfrm>
            <a:prstGeom prst="rect">
              <a:avLst/>
            </a:prstGeom>
            <a:solidFill>
              <a:schemeClr val="bg1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F23EF-D6F2-4C44-85D6-E698CC5D2E4B}"/>
                </a:ext>
              </a:extLst>
            </p:cNvPr>
            <p:cNvSpPr/>
            <p:nvPr/>
          </p:nvSpPr>
          <p:spPr>
            <a:xfrm>
              <a:off x="410817" y="324780"/>
              <a:ext cx="11383618" cy="601648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75EAAF31-00ED-4316-BDC9-C0E27A54D277}"/>
                </a:ext>
              </a:extLst>
            </p:cNvPr>
            <p:cNvSpPr/>
            <p:nvPr/>
          </p:nvSpPr>
          <p:spPr>
            <a:xfrm rot="10800000">
              <a:off x="-102990" y="931408"/>
              <a:ext cx="4389120" cy="395712"/>
            </a:xfrm>
            <a:prstGeom prst="mathMinus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C7BB1CE4-5A96-4452-9A0B-01F888135175}"/>
              </a:ext>
            </a:extLst>
          </p:cNvPr>
          <p:cNvSpPr/>
          <p:nvPr/>
        </p:nvSpPr>
        <p:spPr>
          <a:xfrm>
            <a:off x="4220308" y="997931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at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F76986-CFD3-4D2F-8F80-64EDA1906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" y="2029725"/>
            <a:ext cx="4549031" cy="40703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C825521-A278-45D0-9C67-B9B679C97E23}"/>
              </a:ext>
            </a:extLst>
          </p:cNvPr>
          <p:cNvSpPr/>
          <p:nvPr/>
        </p:nvSpPr>
        <p:spPr>
          <a:xfrm>
            <a:off x="5903623" y="2570491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What is this ?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D1E80C9C-8E8B-48F3-BBE4-71026DD2DF61}"/>
              </a:ext>
            </a:extLst>
          </p:cNvPr>
          <p:cNvSpPr/>
          <p:nvPr/>
        </p:nvSpPr>
        <p:spPr>
          <a:xfrm>
            <a:off x="5903623" y="3473477"/>
            <a:ext cx="5367568" cy="651623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It’s lion.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F172E2EE-E0A8-4712-8740-5E0FD1904F21}"/>
              </a:ext>
            </a:extLst>
          </p:cNvPr>
          <p:cNvSpPr/>
          <p:nvPr/>
        </p:nvSpPr>
        <p:spPr>
          <a:xfrm>
            <a:off x="5903623" y="4422663"/>
            <a:ext cx="5367568" cy="651623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What does the lion eat?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3602D4AC-531D-4E4D-9ED5-5D758EB15957}"/>
              </a:ext>
            </a:extLst>
          </p:cNvPr>
          <p:cNvSpPr/>
          <p:nvPr/>
        </p:nvSpPr>
        <p:spPr>
          <a:xfrm>
            <a:off x="5903623" y="5371849"/>
            <a:ext cx="5367568" cy="65162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The lion eats meat.</a:t>
            </a:r>
          </a:p>
        </p:txBody>
      </p:sp>
    </p:spTree>
    <p:extLst>
      <p:ext uri="{BB962C8B-B14F-4D97-AF65-F5344CB8AC3E}">
        <p14:creationId xmlns:p14="http://schemas.microsoft.com/office/powerpoint/2010/main" val="150198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509</Words>
  <Application>Microsoft Office PowerPoint</Application>
  <PresentationFormat>Widescreen</PresentationFormat>
  <Paragraphs>114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Algerian</vt:lpstr>
      <vt:lpstr>Arial</vt:lpstr>
      <vt:lpstr>Arial Rounded MT Bold</vt:lpstr>
      <vt:lpstr>AvantGarde Md BT</vt:lpstr>
      <vt:lpstr>Bahnschrift Condensed</vt:lpstr>
      <vt:lpstr>Bahnschrift SemiCondensed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Shahrina Bin Sweety</dc:creator>
  <cp:lastModifiedBy>Shahrina Bin Sweety</cp:lastModifiedBy>
  <cp:revision>112</cp:revision>
  <dcterms:created xsi:type="dcterms:W3CDTF">2019-08-17T13:22:38Z</dcterms:created>
  <dcterms:modified xsi:type="dcterms:W3CDTF">2019-09-03T13:09:38Z</dcterms:modified>
</cp:coreProperties>
</file>