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80"/>
    <a:srgbClr val="FF66CC"/>
    <a:srgbClr val="99FF99"/>
    <a:srgbClr val="9966FF"/>
    <a:srgbClr val="9900FF"/>
    <a:srgbClr val="336600"/>
    <a:srgbClr val="333333"/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4F76F-BC70-45C9-92EB-C136F7E99FD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A6D22-97B6-4CFD-A901-A0151CFFF029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সার্ক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EC9DCE-AB88-4769-A500-8B3D76702CEA}" type="parTrans" cxnId="{EEA50377-30AB-4A9D-8CB2-B35FE40A5B40}">
      <dgm:prSet/>
      <dgm:spPr/>
      <dgm:t>
        <a:bodyPr/>
        <a:lstStyle/>
        <a:p>
          <a:endParaRPr lang="en-US"/>
        </a:p>
      </dgm:t>
    </dgm:pt>
    <dgm:pt modelId="{D092E7CE-5205-4BF7-A24F-BE3BBA78E44D}" type="sibTrans" cxnId="{EEA50377-30AB-4A9D-8CB2-B35FE40A5B40}">
      <dgm:prSet/>
      <dgm:spPr/>
      <dgm:t>
        <a:bodyPr/>
        <a:lstStyle/>
        <a:p>
          <a:endParaRPr lang="en-US"/>
        </a:p>
      </dgm:t>
    </dgm:pt>
    <dgm:pt modelId="{85C80C6E-AC1E-44DC-AC52-67E1F621A2DE}">
      <dgm:prSet phldrT="[Text]" custT="1"/>
      <dgm:spPr>
        <a:solidFill>
          <a:srgbClr val="9900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সার্ক ১৯৮৫ সালের ডিসেম্বর মাসে গঠিত হয়।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4BCA1-E536-4045-9CAF-EFC1ADB50068}" type="parTrans" cxnId="{C0C3FA09-C0C7-4E49-A16E-549B2F78B1CC}">
      <dgm:prSet/>
      <dgm:spPr/>
      <dgm:t>
        <a:bodyPr/>
        <a:lstStyle/>
        <a:p>
          <a:endParaRPr lang="en-US"/>
        </a:p>
      </dgm:t>
    </dgm:pt>
    <dgm:pt modelId="{FF6180FA-71A9-4E54-B78F-282AF10558AD}" type="sibTrans" cxnId="{C0C3FA09-C0C7-4E49-A16E-549B2F78B1CC}">
      <dgm:prSet/>
      <dgm:spPr/>
      <dgm:t>
        <a:bodyPr/>
        <a:lstStyle/>
        <a:p>
          <a:endParaRPr lang="en-US"/>
        </a:p>
      </dgm:t>
    </dgm:pt>
    <dgm:pt modelId="{F63FF466-8D32-417D-B56F-B27DAFC2EAFC}">
      <dgm:prSet phldrT="[Text]" custT="1"/>
      <dgm:spPr>
        <a:solidFill>
          <a:srgbClr val="9966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২০০৭ সালে আফগানিস্তান সার্কের সদস্য হয়।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05031E-58C0-4F24-812A-84736C2EC6FD}" type="parTrans" cxnId="{77C1C5CC-2C78-481B-B01E-2D7B8596255D}">
      <dgm:prSet/>
      <dgm:spPr/>
      <dgm:t>
        <a:bodyPr/>
        <a:lstStyle/>
        <a:p>
          <a:endParaRPr lang="en-US"/>
        </a:p>
      </dgm:t>
    </dgm:pt>
    <dgm:pt modelId="{66E0ADF7-C471-4E51-A1A2-07E404DE4EA3}" type="sibTrans" cxnId="{77C1C5CC-2C78-481B-B01E-2D7B8596255D}">
      <dgm:prSet/>
      <dgm:spPr/>
      <dgm:t>
        <a:bodyPr/>
        <a:lstStyle/>
        <a:p>
          <a:endParaRPr lang="en-US"/>
        </a:p>
      </dgm:t>
    </dgm:pt>
    <dgm:pt modelId="{6A7B689A-9C6E-45BD-9625-3A51CB04063C}">
      <dgm:prSet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জাতিসংঘের মত স্বাধীন উন্নয়নমূলক সংস্থা।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A134ED-4BE5-45A5-877E-4A18B2826106}" type="parTrans" cxnId="{0698C4EE-EFA8-4B1E-83DA-253F92AA8C33}">
      <dgm:prSet/>
      <dgm:spPr/>
      <dgm:t>
        <a:bodyPr/>
        <a:lstStyle/>
        <a:p>
          <a:endParaRPr lang="en-US"/>
        </a:p>
      </dgm:t>
    </dgm:pt>
    <dgm:pt modelId="{E22B8E35-6D35-4FDE-BED9-3C3B7BECF274}" type="sibTrans" cxnId="{0698C4EE-EFA8-4B1E-83DA-253F92AA8C33}">
      <dgm:prSet/>
      <dgm:spPr/>
      <dgm:t>
        <a:bodyPr/>
        <a:lstStyle/>
        <a:p>
          <a:endParaRPr lang="en-US"/>
        </a:p>
      </dgm:t>
    </dgm:pt>
    <dgm:pt modelId="{B6EEB4A9-E76D-4133-B637-81D6BF8DE9C0}">
      <dgm:prSet custT="1"/>
      <dgm:spPr>
        <a:solidFill>
          <a:srgbClr val="00808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প্রথমে সার্কের সদস্য দেশের সংখ্যা ছিল ৭টি।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4A004-F544-4EFB-9304-CDAC16B4D87F}" type="parTrans" cxnId="{49A4E4D6-B9EC-4790-876D-D81B4621C01C}">
      <dgm:prSet/>
      <dgm:spPr/>
      <dgm:t>
        <a:bodyPr/>
        <a:lstStyle/>
        <a:p>
          <a:endParaRPr lang="en-US"/>
        </a:p>
      </dgm:t>
    </dgm:pt>
    <dgm:pt modelId="{E94262A4-9368-4924-A8CC-F0B85C4AACDE}" type="sibTrans" cxnId="{49A4E4D6-B9EC-4790-876D-D81B4621C01C}">
      <dgm:prSet/>
      <dgm:spPr/>
      <dgm:t>
        <a:bodyPr/>
        <a:lstStyle/>
        <a:p>
          <a:endParaRPr lang="en-US"/>
        </a:p>
      </dgm:t>
    </dgm:pt>
    <dgm:pt modelId="{FF46B15C-B556-4C7C-82EB-8BC28B25EF6A}">
      <dgm:prSet custT="1"/>
      <dgm:spPr>
        <a:solidFill>
          <a:srgbClr val="666633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এশিয়া মহাদেশের দক্ষিণ অঞ্চলের  দেশসমূহ  নিয়ে গঠিত।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7CA19E-D320-45C6-A806-9254C97FC4F0}" type="parTrans" cxnId="{0A083F2A-262E-4C69-AA62-C6B64BF51F27}">
      <dgm:prSet/>
      <dgm:spPr/>
      <dgm:t>
        <a:bodyPr/>
        <a:lstStyle/>
        <a:p>
          <a:endParaRPr lang="en-US"/>
        </a:p>
      </dgm:t>
    </dgm:pt>
    <dgm:pt modelId="{5A9001DB-9295-48AB-A267-5E32F64B6262}" type="sibTrans" cxnId="{0A083F2A-262E-4C69-AA62-C6B64BF51F27}">
      <dgm:prSet/>
      <dgm:spPr/>
      <dgm:t>
        <a:bodyPr/>
        <a:lstStyle/>
        <a:p>
          <a:endParaRPr lang="en-US"/>
        </a:p>
      </dgm:t>
    </dgm:pt>
    <dgm:pt modelId="{D1D96627-59C8-4998-88A6-5503EF1393AB}" type="pres">
      <dgm:prSet presAssocID="{DAB4F76F-BC70-45C9-92EB-C136F7E99F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291AB-FE78-493C-812A-5E7E9B8B3F2E}" type="pres">
      <dgm:prSet presAssocID="{A81A6D22-97B6-4CFD-A901-A0151CFFF029}" presName="roof" presStyleLbl="dkBgShp" presStyleIdx="0" presStyleCnt="2" custScaleY="68342"/>
      <dgm:spPr/>
      <dgm:t>
        <a:bodyPr/>
        <a:lstStyle/>
        <a:p>
          <a:endParaRPr lang="en-US"/>
        </a:p>
      </dgm:t>
    </dgm:pt>
    <dgm:pt modelId="{212B8A3B-CECA-4560-A5F1-B9549CBE25EB}" type="pres">
      <dgm:prSet presAssocID="{A81A6D22-97B6-4CFD-A901-A0151CFFF029}" presName="pillars" presStyleCnt="0"/>
      <dgm:spPr/>
    </dgm:pt>
    <dgm:pt modelId="{BE2565AD-6EE3-444D-BF42-C098E38AFD5B}" type="pres">
      <dgm:prSet presAssocID="{A81A6D22-97B6-4CFD-A901-A0151CFFF02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2218A-E7F7-4111-BDA5-CD00E0EF2416}" type="pres">
      <dgm:prSet presAssocID="{FF46B15C-B556-4C7C-82EB-8BC28B25EF6A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12118-B04D-4C16-854B-62104EA3506C}" type="pres">
      <dgm:prSet presAssocID="{85C80C6E-AC1E-44DC-AC52-67E1F621A2D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1442D-DB7C-4753-A37B-BE30381068BD}" type="pres">
      <dgm:prSet presAssocID="{B6EEB4A9-E76D-4133-B637-81D6BF8DE9C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65F16-4FF1-410C-90C5-0218A6EDB84D}" type="pres">
      <dgm:prSet presAssocID="{F63FF466-8D32-417D-B56F-B27DAFC2EAFC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CEB81-804F-49FF-A80B-0E3B305934EE}" type="pres">
      <dgm:prSet presAssocID="{A81A6D22-97B6-4CFD-A901-A0151CFFF029}" presName="base" presStyleLbl="dkBgShp" presStyleIdx="1" presStyleCnt="2" custLinFactNeighborY="7232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5525A0EA-1F7C-4A08-B58E-09FFD143A576}" type="presOf" srcId="{B6EEB4A9-E76D-4133-B637-81D6BF8DE9C0}" destId="{CE61442D-DB7C-4753-A37B-BE30381068BD}" srcOrd="0" destOrd="0" presId="urn:microsoft.com/office/officeart/2005/8/layout/hList3"/>
    <dgm:cxn modelId="{26EA3D4F-49EF-4F10-8BCB-FA21D824EE9D}" type="presOf" srcId="{FF46B15C-B556-4C7C-82EB-8BC28B25EF6A}" destId="{68F2218A-E7F7-4111-BDA5-CD00E0EF2416}" srcOrd="0" destOrd="0" presId="urn:microsoft.com/office/officeart/2005/8/layout/hList3"/>
    <dgm:cxn modelId="{89B61154-96F3-4764-A16F-2B7D01EF446B}" type="presOf" srcId="{DAB4F76F-BC70-45C9-92EB-C136F7E99FD1}" destId="{D1D96627-59C8-4998-88A6-5503EF1393AB}" srcOrd="0" destOrd="0" presId="urn:microsoft.com/office/officeart/2005/8/layout/hList3"/>
    <dgm:cxn modelId="{0A083F2A-262E-4C69-AA62-C6B64BF51F27}" srcId="{A81A6D22-97B6-4CFD-A901-A0151CFFF029}" destId="{FF46B15C-B556-4C7C-82EB-8BC28B25EF6A}" srcOrd="1" destOrd="0" parTransId="{0E7CA19E-D320-45C6-A806-9254C97FC4F0}" sibTransId="{5A9001DB-9295-48AB-A267-5E32F64B6262}"/>
    <dgm:cxn modelId="{77C1C5CC-2C78-481B-B01E-2D7B8596255D}" srcId="{A81A6D22-97B6-4CFD-A901-A0151CFFF029}" destId="{F63FF466-8D32-417D-B56F-B27DAFC2EAFC}" srcOrd="4" destOrd="0" parTransId="{F905031E-58C0-4F24-812A-84736C2EC6FD}" sibTransId="{66E0ADF7-C471-4E51-A1A2-07E404DE4EA3}"/>
    <dgm:cxn modelId="{8E4525DA-0B9E-40FD-899C-2CEA3D9FBA16}" type="presOf" srcId="{F63FF466-8D32-417D-B56F-B27DAFC2EAFC}" destId="{8B565F16-4FF1-410C-90C5-0218A6EDB84D}" srcOrd="0" destOrd="0" presId="urn:microsoft.com/office/officeart/2005/8/layout/hList3"/>
    <dgm:cxn modelId="{ABB8971E-46E8-457A-9DB9-E213A7186B01}" type="presOf" srcId="{85C80C6E-AC1E-44DC-AC52-67E1F621A2DE}" destId="{5C612118-B04D-4C16-854B-62104EA3506C}" srcOrd="0" destOrd="0" presId="urn:microsoft.com/office/officeart/2005/8/layout/hList3"/>
    <dgm:cxn modelId="{0698C4EE-EFA8-4B1E-83DA-253F92AA8C33}" srcId="{A81A6D22-97B6-4CFD-A901-A0151CFFF029}" destId="{6A7B689A-9C6E-45BD-9625-3A51CB04063C}" srcOrd="0" destOrd="0" parTransId="{2EA134ED-4BE5-45A5-877E-4A18B2826106}" sibTransId="{E22B8E35-6D35-4FDE-BED9-3C3B7BECF274}"/>
    <dgm:cxn modelId="{AF807D79-290D-4A02-B5D8-530141CE7886}" type="presOf" srcId="{A81A6D22-97B6-4CFD-A901-A0151CFFF029}" destId="{96C291AB-FE78-493C-812A-5E7E9B8B3F2E}" srcOrd="0" destOrd="0" presId="urn:microsoft.com/office/officeart/2005/8/layout/hList3"/>
    <dgm:cxn modelId="{32AAE6D4-263D-4ACC-B44C-75182B9AC681}" type="presOf" srcId="{6A7B689A-9C6E-45BD-9625-3A51CB04063C}" destId="{BE2565AD-6EE3-444D-BF42-C098E38AFD5B}" srcOrd="0" destOrd="0" presId="urn:microsoft.com/office/officeart/2005/8/layout/hList3"/>
    <dgm:cxn modelId="{C0C3FA09-C0C7-4E49-A16E-549B2F78B1CC}" srcId="{A81A6D22-97B6-4CFD-A901-A0151CFFF029}" destId="{85C80C6E-AC1E-44DC-AC52-67E1F621A2DE}" srcOrd="2" destOrd="0" parTransId="{FFE4BCA1-E536-4045-9CAF-EFC1ADB50068}" sibTransId="{FF6180FA-71A9-4E54-B78F-282AF10558AD}"/>
    <dgm:cxn modelId="{49A4E4D6-B9EC-4790-876D-D81B4621C01C}" srcId="{A81A6D22-97B6-4CFD-A901-A0151CFFF029}" destId="{B6EEB4A9-E76D-4133-B637-81D6BF8DE9C0}" srcOrd="3" destOrd="0" parTransId="{B554A004-F544-4EFB-9304-CDAC16B4D87F}" sibTransId="{E94262A4-9368-4924-A8CC-F0B85C4AACDE}"/>
    <dgm:cxn modelId="{EEA50377-30AB-4A9D-8CB2-B35FE40A5B40}" srcId="{DAB4F76F-BC70-45C9-92EB-C136F7E99FD1}" destId="{A81A6D22-97B6-4CFD-A901-A0151CFFF029}" srcOrd="0" destOrd="0" parTransId="{91EC9DCE-AB88-4769-A500-8B3D76702CEA}" sibTransId="{D092E7CE-5205-4BF7-A24F-BE3BBA78E44D}"/>
    <dgm:cxn modelId="{5BC7B2DD-713A-4CF0-888D-F9464DB660F2}" type="presParOf" srcId="{D1D96627-59C8-4998-88A6-5503EF1393AB}" destId="{96C291AB-FE78-493C-812A-5E7E9B8B3F2E}" srcOrd="0" destOrd="0" presId="urn:microsoft.com/office/officeart/2005/8/layout/hList3"/>
    <dgm:cxn modelId="{83090F1D-AFF0-41E9-BD89-A8DBCAC29673}" type="presParOf" srcId="{D1D96627-59C8-4998-88A6-5503EF1393AB}" destId="{212B8A3B-CECA-4560-A5F1-B9549CBE25EB}" srcOrd="1" destOrd="0" presId="urn:microsoft.com/office/officeart/2005/8/layout/hList3"/>
    <dgm:cxn modelId="{0069616A-0287-4AF2-BDC0-EBE7FCCE630E}" type="presParOf" srcId="{212B8A3B-CECA-4560-A5F1-B9549CBE25EB}" destId="{BE2565AD-6EE3-444D-BF42-C098E38AFD5B}" srcOrd="0" destOrd="0" presId="urn:microsoft.com/office/officeart/2005/8/layout/hList3"/>
    <dgm:cxn modelId="{DBE839B9-BF74-4012-B4C8-01093008087A}" type="presParOf" srcId="{212B8A3B-CECA-4560-A5F1-B9549CBE25EB}" destId="{68F2218A-E7F7-4111-BDA5-CD00E0EF2416}" srcOrd="1" destOrd="0" presId="urn:microsoft.com/office/officeart/2005/8/layout/hList3"/>
    <dgm:cxn modelId="{ABF21CDB-C952-41AF-9E10-4F0087A62A1D}" type="presParOf" srcId="{212B8A3B-CECA-4560-A5F1-B9549CBE25EB}" destId="{5C612118-B04D-4C16-854B-62104EA3506C}" srcOrd="2" destOrd="0" presId="urn:microsoft.com/office/officeart/2005/8/layout/hList3"/>
    <dgm:cxn modelId="{65853A6E-E476-4C6B-AA76-AEA993C7103F}" type="presParOf" srcId="{212B8A3B-CECA-4560-A5F1-B9549CBE25EB}" destId="{CE61442D-DB7C-4753-A37B-BE30381068BD}" srcOrd="3" destOrd="0" presId="urn:microsoft.com/office/officeart/2005/8/layout/hList3"/>
    <dgm:cxn modelId="{0A526FA2-7F46-4A5D-8592-1A14312833C2}" type="presParOf" srcId="{212B8A3B-CECA-4560-A5F1-B9549CBE25EB}" destId="{8B565F16-4FF1-410C-90C5-0218A6EDB84D}" srcOrd="4" destOrd="0" presId="urn:microsoft.com/office/officeart/2005/8/layout/hList3"/>
    <dgm:cxn modelId="{A2D03DA8-31EC-49B8-9DAC-6BF1B7099337}" type="presParOf" srcId="{D1D96627-59C8-4998-88A6-5503EF1393AB}" destId="{D79CEB81-804F-49FF-A80B-0E3B305934E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8F79D-59F1-4729-A195-6738C878D5F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41094C-3E9B-453E-9B9B-35368955A885}">
      <dgm:prSet phldrT="[Text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সদস্য দেশগুলোর সামাজিক, অর্থনৈতিক ও সাংস্কৃতিক উন্নয়ন করা।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E06FD2-B2EC-4983-AB20-B79B971D876D}" type="parTrans" cxnId="{B57045CC-F9E5-4E4D-899C-B89532C4EB7E}">
      <dgm:prSet/>
      <dgm:spPr/>
      <dgm:t>
        <a:bodyPr/>
        <a:lstStyle/>
        <a:p>
          <a:endParaRPr lang="en-US"/>
        </a:p>
      </dgm:t>
    </dgm:pt>
    <dgm:pt modelId="{05E50664-1804-4587-A824-6F27D6D42461}" type="sibTrans" cxnId="{B57045CC-F9E5-4E4D-899C-B89532C4EB7E}">
      <dgm:prSet/>
      <dgm:spPr/>
      <dgm:t>
        <a:bodyPr/>
        <a:lstStyle/>
        <a:p>
          <a:endParaRPr lang="en-US"/>
        </a:p>
      </dgm:t>
    </dgm:pt>
    <dgm:pt modelId="{F8744624-105B-47FC-87CA-44F7CBC34E56}">
      <dgm:prSet phldrT="[Text]" custT="1"/>
      <dgm:spPr>
        <a:solidFill>
          <a:srgbClr val="33339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আন্তর্জাতিক সংস্থার সাথে সহযোগিতাপূর্ণ সম্পর্ক তৈরী করার মাধ্যমে দেশগুলোর উন্নয়ন সাধন করা।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889C37-F2D9-4EA8-96F6-5AF4FC148602}" type="parTrans" cxnId="{7DE83717-4ED8-4E2E-A70E-6B0C351CCF57}">
      <dgm:prSet/>
      <dgm:spPr/>
      <dgm:t>
        <a:bodyPr/>
        <a:lstStyle/>
        <a:p>
          <a:endParaRPr lang="en-US"/>
        </a:p>
      </dgm:t>
    </dgm:pt>
    <dgm:pt modelId="{05577D1D-A2DA-40C1-A8F6-7C1C0D7EAEFA}" type="sibTrans" cxnId="{7DE83717-4ED8-4E2E-A70E-6B0C351CCF57}">
      <dgm:prSet/>
      <dgm:spPr/>
      <dgm:t>
        <a:bodyPr/>
        <a:lstStyle/>
        <a:p>
          <a:endParaRPr lang="en-US"/>
        </a:p>
      </dgm:t>
    </dgm:pt>
    <dgm:pt modelId="{EFCFCB81-9792-4453-AB56-49E916276340}">
      <dgm:prSet phldrT="[Text]" custT="1"/>
      <dgm:spPr>
        <a:solidFill>
          <a:srgbClr val="3366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সদস্য দেশগুলোর স্বাধীনতা রক্ষা ও  ভৌগোলিক সীমা মেনে চলা।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935302-118B-4D87-A1F3-E2DD65480BDB}" type="parTrans" cxnId="{093561CE-F8E9-47D2-ABB6-576396182A5C}">
      <dgm:prSet/>
      <dgm:spPr/>
      <dgm:t>
        <a:bodyPr/>
        <a:lstStyle/>
        <a:p>
          <a:endParaRPr lang="en-US"/>
        </a:p>
      </dgm:t>
    </dgm:pt>
    <dgm:pt modelId="{52DEFC90-F79D-4733-9E2B-99419E0CDA4A}" type="sibTrans" cxnId="{093561CE-F8E9-47D2-ABB6-576396182A5C}">
      <dgm:prSet/>
      <dgm:spPr/>
      <dgm:t>
        <a:bodyPr/>
        <a:lstStyle/>
        <a:p>
          <a:endParaRPr lang="en-US"/>
        </a:p>
      </dgm:t>
    </dgm:pt>
    <dgm:pt modelId="{11CB148B-B566-41F9-B330-9F1C018AE8A6}">
      <dgm:prSet custT="1"/>
      <dgm:spPr>
        <a:solidFill>
          <a:srgbClr val="9966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দেশগুলোকে বিভিন্ন বিষয়ে আত্মনির্ভরশীল হতে সাহায্য করা।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E0D6C1-AB10-40AC-B202-2B57E73428B9}" type="parTrans" cxnId="{0218EF04-7508-4E72-B48F-7F6CE799C04C}">
      <dgm:prSet/>
      <dgm:spPr/>
      <dgm:t>
        <a:bodyPr/>
        <a:lstStyle/>
        <a:p>
          <a:endParaRPr lang="en-US"/>
        </a:p>
      </dgm:t>
    </dgm:pt>
    <dgm:pt modelId="{8664D42C-1BF5-4A1B-AF2B-A2F04E097750}" type="sibTrans" cxnId="{0218EF04-7508-4E72-B48F-7F6CE799C04C}">
      <dgm:prSet/>
      <dgm:spPr/>
      <dgm:t>
        <a:bodyPr/>
        <a:lstStyle/>
        <a:p>
          <a:endParaRPr lang="en-US"/>
        </a:p>
      </dgm:t>
    </dgm:pt>
    <dgm:pt modelId="{B6B8B076-A9A0-4547-B2DA-C9CA2164E20E}">
      <dgm:prSet custT="1"/>
      <dgm:spPr>
        <a:solidFill>
          <a:srgbClr val="33669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দেশগুলোর মধ্যে ভ্রাতৃত্ব সৃষ্টি ও পরস্পর মিলেমিশে চলা।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FE4528-0864-4088-B27E-08F8087EB7FD}" type="parTrans" cxnId="{6DB9C856-871F-4CAF-8DCB-9916C4BD0703}">
      <dgm:prSet/>
      <dgm:spPr/>
      <dgm:t>
        <a:bodyPr/>
        <a:lstStyle/>
        <a:p>
          <a:endParaRPr lang="en-US"/>
        </a:p>
      </dgm:t>
    </dgm:pt>
    <dgm:pt modelId="{B95BF435-D7CA-408E-8254-B5A697BAFB0C}" type="sibTrans" cxnId="{6DB9C856-871F-4CAF-8DCB-9916C4BD0703}">
      <dgm:prSet/>
      <dgm:spPr/>
      <dgm:t>
        <a:bodyPr/>
        <a:lstStyle/>
        <a:p>
          <a:endParaRPr lang="en-US"/>
        </a:p>
      </dgm:t>
    </dgm:pt>
    <dgm:pt modelId="{4A041A75-D053-4788-B18A-1CCDE7F0DDE4}">
      <dgm:prSet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এক রাষ্ট্র কর্তৃক অন্য রাষ্ট্রের অভ্যন্তরীন বিষয়ে হস্তক্ষেপ না করা।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5CA22-11D7-428A-B83B-F6CBDC72B5B7}" type="parTrans" cxnId="{F0A70B08-774E-444C-B384-37E9B7DCA3EA}">
      <dgm:prSet/>
      <dgm:spPr/>
      <dgm:t>
        <a:bodyPr/>
        <a:lstStyle/>
        <a:p>
          <a:endParaRPr lang="en-US"/>
        </a:p>
      </dgm:t>
    </dgm:pt>
    <dgm:pt modelId="{F3C3D4FA-E592-409B-8FF7-951F2B1A6787}" type="sibTrans" cxnId="{F0A70B08-774E-444C-B384-37E9B7DCA3EA}">
      <dgm:prSet/>
      <dgm:spPr/>
      <dgm:t>
        <a:bodyPr/>
        <a:lstStyle/>
        <a:p>
          <a:endParaRPr lang="en-US"/>
        </a:p>
      </dgm:t>
    </dgm:pt>
    <dgm:pt modelId="{E03BFAD7-6240-40B3-8131-DE226CAD5B95}" type="pres">
      <dgm:prSet presAssocID="{36C8F79D-59F1-4729-A195-6738C878D5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0CCA3-2691-4A20-969D-D51D2832EA0C}" type="pres">
      <dgm:prSet presAssocID="{5641094C-3E9B-453E-9B9B-35368955A885}" presName="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0E84DA26-8AA5-490C-AC50-799D5D80FECB}" type="pres">
      <dgm:prSet presAssocID="{5641094C-3E9B-453E-9B9B-35368955A885}" presName="box" presStyleLbl="node1" presStyleIdx="0" presStyleCnt="6"/>
      <dgm:spPr/>
      <dgm:t>
        <a:bodyPr/>
        <a:lstStyle/>
        <a:p>
          <a:endParaRPr lang="en-US"/>
        </a:p>
      </dgm:t>
    </dgm:pt>
    <dgm:pt modelId="{23E082A4-C203-4569-902B-DEA8868F9BB0}" type="pres">
      <dgm:prSet presAssocID="{5641094C-3E9B-453E-9B9B-35368955A885}" presName="img" presStyleLbl="fgImgPlac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8E20763B-0EA1-428C-AAF4-2B20B2A5FA99}" type="pres">
      <dgm:prSet presAssocID="{5641094C-3E9B-453E-9B9B-35368955A88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B5F57-2331-434C-A350-AEFD57F43FD3}" type="pres">
      <dgm:prSet presAssocID="{05E50664-1804-4587-A824-6F27D6D42461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D659989-2FBD-4AAC-8CF6-5BA3944DE36A}" type="pres">
      <dgm:prSet presAssocID="{11CB148B-B566-41F9-B330-9F1C018AE8A6}" presName="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2681A28-5200-43C8-B9D2-278FA5DEFDC9}" type="pres">
      <dgm:prSet presAssocID="{11CB148B-B566-41F9-B330-9F1C018AE8A6}" presName="box" presStyleLbl="node1" presStyleIdx="1" presStyleCnt="6"/>
      <dgm:spPr/>
      <dgm:t>
        <a:bodyPr/>
        <a:lstStyle/>
        <a:p>
          <a:endParaRPr lang="en-US"/>
        </a:p>
      </dgm:t>
    </dgm:pt>
    <dgm:pt modelId="{7B000AB8-D97E-4D79-8851-ABABD56E60E8}" type="pres">
      <dgm:prSet presAssocID="{11CB148B-B566-41F9-B330-9F1C018AE8A6}" presName="img" presStyleLbl="f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9A59E62-49F8-407C-95FB-F64CF4770669}" type="pres">
      <dgm:prSet presAssocID="{11CB148B-B566-41F9-B330-9F1C018AE8A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5F4ED-171B-459A-B99E-AF84C0CB0DCB}" type="pres">
      <dgm:prSet presAssocID="{8664D42C-1BF5-4A1B-AF2B-A2F04E097750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855CEB64-B81F-4BE1-ADBA-75CF20EF8E43}" type="pres">
      <dgm:prSet presAssocID="{F8744624-105B-47FC-87CA-44F7CBC34E56}" presName="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B05F86D-2209-4ACE-AA2F-21F8F813B636}" type="pres">
      <dgm:prSet presAssocID="{F8744624-105B-47FC-87CA-44F7CBC34E56}" presName="box" presStyleLbl="node1" presStyleIdx="2" presStyleCnt="6"/>
      <dgm:spPr/>
      <dgm:t>
        <a:bodyPr/>
        <a:lstStyle/>
        <a:p>
          <a:endParaRPr lang="en-US"/>
        </a:p>
      </dgm:t>
    </dgm:pt>
    <dgm:pt modelId="{6D3B9190-193E-40A8-B3EA-D7F3F67121DF}" type="pres">
      <dgm:prSet presAssocID="{F8744624-105B-47FC-87CA-44F7CBC34E56}" presName="img" presStyleLbl="fgImgPlace1" presStyleIdx="2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D0B001E-381C-4EE7-86F8-41202DA9B572}" type="pres">
      <dgm:prSet presAssocID="{F8744624-105B-47FC-87CA-44F7CBC34E5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10C61-DA51-4580-B52D-82F5FB642057}" type="pres">
      <dgm:prSet presAssocID="{05577D1D-A2DA-40C1-A8F6-7C1C0D7EAEFA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97EF653-1DA6-471B-A45E-95F40C4AB11B}" type="pres">
      <dgm:prSet presAssocID="{B6B8B076-A9A0-4547-B2DA-C9CA2164E20E}" presName="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F1ACC70-6FC6-4B7E-B9EE-F4CC320496E9}" type="pres">
      <dgm:prSet presAssocID="{B6B8B076-A9A0-4547-B2DA-C9CA2164E20E}" presName="box" presStyleLbl="node1" presStyleIdx="3" presStyleCnt="6"/>
      <dgm:spPr/>
      <dgm:t>
        <a:bodyPr/>
        <a:lstStyle/>
        <a:p>
          <a:endParaRPr lang="en-US"/>
        </a:p>
      </dgm:t>
    </dgm:pt>
    <dgm:pt modelId="{06C77CBE-F5C1-417B-9BAA-9009854D707C}" type="pres">
      <dgm:prSet presAssocID="{B6B8B076-A9A0-4547-B2DA-C9CA2164E20E}" presName="img" presStyleLbl="fgImgPlac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0EACEC5E-4941-471E-B286-8BC34F47C077}" type="pres">
      <dgm:prSet presAssocID="{B6B8B076-A9A0-4547-B2DA-C9CA2164E20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1F149-CF33-454E-A17A-F38D9B45A8D5}" type="pres">
      <dgm:prSet presAssocID="{B95BF435-D7CA-408E-8254-B5A697BAFB0C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FC09F9A-D9F9-495B-9C06-0A09C684DED5}" type="pres">
      <dgm:prSet presAssocID="{EFCFCB81-9792-4453-AB56-49E916276340}" presName="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3819FA6-553D-4925-9296-B22CA6FEB0BE}" type="pres">
      <dgm:prSet presAssocID="{EFCFCB81-9792-4453-AB56-49E916276340}" presName="box" presStyleLbl="node1" presStyleIdx="4" presStyleCnt="6"/>
      <dgm:spPr/>
      <dgm:t>
        <a:bodyPr/>
        <a:lstStyle/>
        <a:p>
          <a:endParaRPr lang="en-US"/>
        </a:p>
      </dgm:t>
    </dgm:pt>
    <dgm:pt modelId="{9E947FD2-4403-4852-8B38-CAC594F0C553}" type="pres">
      <dgm:prSet presAssocID="{EFCFCB81-9792-4453-AB56-49E916276340}" presName="img" presStyleLbl="fgImgPlace1" presStyleIdx="4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4A09318-1348-4152-86DF-87D1F4225299}" type="pres">
      <dgm:prSet presAssocID="{EFCFCB81-9792-4453-AB56-49E91627634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12F18-9274-4672-94B2-92086CE0A7DC}" type="pres">
      <dgm:prSet presAssocID="{52DEFC90-F79D-4733-9E2B-99419E0CDA4A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06D7D8C-88B9-4129-8B57-19CBB4AE47FE}" type="pres">
      <dgm:prSet presAssocID="{4A041A75-D053-4788-B18A-1CCDE7F0DDE4}" presName="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56E879F-C39E-475B-A67E-07A44D490D31}" type="pres">
      <dgm:prSet presAssocID="{4A041A75-D053-4788-B18A-1CCDE7F0DDE4}" presName="box" presStyleLbl="node1" presStyleIdx="5" presStyleCnt="6"/>
      <dgm:spPr/>
      <dgm:t>
        <a:bodyPr/>
        <a:lstStyle/>
        <a:p>
          <a:endParaRPr lang="en-US"/>
        </a:p>
      </dgm:t>
    </dgm:pt>
    <dgm:pt modelId="{883A3C9B-A8EA-429D-8BB8-BE01A150F4D6}" type="pres">
      <dgm:prSet presAssocID="{4A041A75-D053-4788-B18A-1CCDE7F0DDE4}" presName="img" presStyleLbl="fgImgPlac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01EBABF3-8668-4805-AA40-BB76CFC5AC13}" type="pres">
      <dgm:prSet presAssocID="{4A041A75-D053-4788-B18A-1CCDE7F0DDE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508EC-78E5-43FC-B416-DF452A42F414}" type="presOf" srcId="{4A041A75-D053-4788-B18A-1CCDE7F0DDE4}" destId="{456E879F-C39E-475B-A67E-07A44D490D31}" srcOrd="0" destOrd="0" presId="urn:microsoft.com/office/officeart/2005/8/layout/vList4"/>
    <dgm:cxn modelId="{5B483E0F-8A32-46DB-999E-78EE0C48FB69}" type="presOf" srcId="{F8744624-105B-47FC-87CA-44F7CBC34E56}" destId="{BD0B001E-381C-4EE7-86F8-41202DA9B572}" srcOrd="1" destOrd="0" presId="urn:microsoft.com/office/officeart/2005/8/layout/vList4"/>
    <dgm:cxn modelId="{0556445A-6E82-44E3-87A7-D2CE2389E7AF}" type="presOf" srcId="{5641094C-3E9B-453E-9B9B-35368955A885}" destId="{0E84DA26-8AA5-490C-AC50-799D5D80FECB}" srcOrd="0" destOrd="0" presId="urn:microsoft.com/office/officeart/2005/8/layout/vList4"/>
    <dgm:cxn modelId="{6DB9C856-871F-4CAF-8DCB-9916C4BD0703}" srcId="{36C8F79D-59F1-4729-A195-6738C878D5F6}" destId="{B6B8B076-A9A0-4547-B2DA-C9CA2164E20E}" srcOrd="3" destOrd="0" parTransId="{88FE4528-0864-4088-B27E-08F8087EB7FD}" sibTransId="{B95BF435-D7CA-408E-8254-B5A697BAFB0C}"/>
    <dgm:cxn modelId="{093561CE-F8E9-47D2-ABB6-576396182A5C}" srcId="{36C8F79D-59F1-4729-A195-6738C878D5F6}" destId="{EFCFCB81-9792-4453-AB56-49E916276340}" srcOrd="4" destOrd="0" parTransId="{A8935302-118B-4D87-A1F3-E2DD65480BDB}" sibTransId="{52DEFC90-F79D-4733-9E2B-99419E0CDA4A}"/>
    <dgm:cxn modelId="{B57045CC-F9E5-4E4D-899C-B89532C4EB7E}" srcId="{36C8F79D-59F1-4729-A195-6738C878D5F6}" destId="{5641094C-3E9B-453E-9B9B-35368955A885}" srcOrd="0" destOrd="0" parTransId="{04E06FD2-B2EC-4983-AB20-B79B971D876D}" sibTransId="{05E50664-1804-4587-A824-6F27D6D42461}"/>
    <dgm:cxn modelId="{6851F14B-40DD-4BA1-9082-DE190A251DA7}" type="presOf" srcId="{B6B8B076-A9A0-4547-B2DA-C9CA2164E20E}" destId="{0EACEC5E-4941-471E-B286-8BC34F47C077}" srcOrd="1" destOrd="0" presId="urn:microsoft.com/office/officeart/2005/8/layout/vList4"/>
    <dgm:cxn modelId="{9833D47A-AF70-4D32-91F8-3307D3268C99}" type="presOf" srcId="{B6B8B076-A9A0-4547-B2DA-C9CA2164E20E}" destId="{9F1ACC70-6FC6-4B7E-B9EE-F4CC320496E9}" srcOrd="0" destOrd="0" presId="urn:microsoft.com/office/officeart/2005/8/layout/vList4"/>
    <dgm:cxn modelId="{0218EF04-7508-4E72-B48F-7F6CE799C04C}" srcId="{36C8F79D-59F1-4729-A195-6738C878D5F6}" destId="{11CB148B-B566-41F9-B330-9F1C018AE8A6}" srcOrd="1" destOrd="0" parTransId="{6AE0D6C1-AB10-40AC-B202-2B57E73428B9}" sibTransId="{8664D42C-1BF5-4A1B-AF2B-A2F04E097750}"/>
    <dgm:cxn modelId="{6D6EA775-1CFC-4A71-840D-CADFBADE2452}" type="presOf" srcId="{4A041A75-D053-4788-B18A-1CCDE7F0DDE4}" destId="{01EBABF3-8668-4805-AA40-BB76CFC5AC13}" srcOrd="1" destOrd="0" presId="urn:microsoft.com/office/officeart/2005/8/layout/vList4"/>
    <dgm:cxn modelId="{7DE83717-4ED8-4E2E-A70E-6B0C351CCF57}" srcId="{36C8F79D-59F1-4729-A195-6738C878D5F6}" destId="{F8744624-105B-47FC-87CA-44F7CBC34E56}" srcOrd="2" destOrd="0" parTransId="{FC889C37-F2D9-4EA8-96F6-5AF4FC148602}" sibTransId="{05577D1D-A2DA-40C1-A8F6-7C1C0D7EAEFA}"/>
    <dgm:cxn modelId="{85DA70CC-AA87-4B51-A052-75DA2E2780CD}" type="presOf" srcId="{F8744624-105B-47FC-87CA-44F7CBC34E56}" destId="{7B05F86D-2209-4ACE-AA2F-21F8F813B636}" srcOrd="0" destOrd="0" presId="urn:microsoft.com/office/officeart/2005/8/layout/vList4"/>
    <dgm:cxn modelId="{6A7B2A5F-9061-4C02-9A82-E62B39535E6A}" type="presOf" srcId="{11CB148B-B566-41F9-B330-9F1C018AE8A6}" destId="{99A59E62-49F8-407C-95FB-F64CF4770669}" srcOrd="1" destOrd="0" presId="urn:microsoft.com/office/officeart/2005/8/layout/vList4"/>
    <dgm:cxn modelId="{16909BC3-65D4-49A2-811E-DAF8F35411D0}" type="presOf" srcId="{EFCFCB81-9792-4453-AB56-49E916276340}" destId="{C4A09318-1348-4152-86DF-87D1F4225299}" srcOrd="1" destOrd="0" presId="urn:microsoft.com/office/officeart/2005/8/layout/vList4"/>
    <dgm:cxn modelId="{0109DE91-AE63-4C1F-818F-36298820B259}" type="presOf" srcId="{EFCFCB81-9792-4453-AB56-49E916276340}" destId="{B3819FA6-553D-4925-9296-B22CA6FEB0BE}" srcOrd="0" destOrd="0" presId="urn:microsoft.com/office/officeart/2005/8/layout/vList4"/>
    <dgm:cxn modelId="{8E176FFE-E7E1-4584-95A8-8AE49D1751E7}" type="presOf" srcId="{11CB148B-B566-41F9-B330-9F1C018AE8A6}" destId="{42681A28-5200-43C8-B9D2-278FA5DEFDC9}" srcOrd="0" destOrd="0" presId="urn:microsoft.com/office/officeart/2005/8/layout/vList4"/>
    <dgm:cxn modelId="{D1C9CB2D-B297-4A5E-82F9-B4A8A9CE3ACA}" type="presOf" srcId="{5641094C-3E9B-453E-9B9B-35368955A885}" destId="{8E20763B-0EA1-428C-AAF4-2B20B2A5FA99}" srcOrd="1" destOrd="0" presId="urn:microsoft.com/office/officeart/2005/8/layout/vList4"/>
    <dgm:cxn modelId="{F0A70B08-774E-444C-B384-37E9B7DCA3EA}" srcId="{36C8F79D-59F1-4729-A195-6738C878D5F6}" destId="{4A041A75-D053-4788-B18A-1CCDE7F0DDE4}" srcOrd="5" destOrd="0" parTransId="{3DD5CA22-11D7-428A-B83B-F6CBDC72B5B7}" sibTransId="{F3C3D4FA-E592-409B-8FF7-951F2B1A6787}"/>
    <dgm:cxn modelId="{8158B0A1-705B-4808-AE5C-4CEDF74B96BD}" type="presOf" srcId="{36C8F79D-59F1-4729-A195-6738C878D5F6}" destId="{E03BFAD7-6240-40B3-8131-DE226CAD5B95}" srcOrd="0" destOrd="0" presId="urn:microsoft.com/office/officeart/2005/8/layout/vList4"/>
    <dgm:cxn modelId="{91E74978-3BD2-4D33-B529-16C7F1B169B3}" type="presParOf" srcId="{E03BFAD7-6240-40B3-8131-DE226CAD5B95}" destId="{E600CCA3-2691-4A20-969D-D51D2832EA0C}" srcOrd="0" destOrd="0" presId="urn:microsoft.com/office/officeart/2005/8/layout/vList4"/>
    <dgm:cxn modelId="{1755F9E3-D127-42D2-90BA-2D884291222C}" type="presParOf" srcId="{E600CCA3-2691-4A20-969D-D51D2832EA0C}" destId="{0E84DA26-8AA5-490C-AC50-799D5D80FECB}" srcOrd="0" destOrd="0" presId="urn:microsoft.com/office/officeart/2005/8/layout/vList4"/>
    <dgm:cxn modelId="{E4ED9A74-8BB7-4233-8206-47D11BF13455}" type="presParOf" srcId="{E600CCA3-2691-4A20-969D-D51D2832EA0C}" destId="{23E082A4-C203-4569-902B-DEA8868F9BB0}" srcOrd="1" destOrd="0" presId="urn:microsoft.com/office/officeart/2005/8/layout/vList4"/>
    <dgm:cxn modelId="{653645AB-7A3E-4655-B00F-4D377BB400D4}" type="presParOf" srcId="{E600CCA3-2691-4A20-969D-D51D2832EA0C}" destId="{8E20763B-0EA1-428C-AAF4-2B20B2A5FA99}" srcOrd="2" destOrd="0" presId="urn:microsoft.com/office/officeart/2005/8/layout/vList4"/>
    <dgm:cxn modelId="{4483CD4E-0DDC-41EB-B330-A4009DC5A99C}" type="presParOf" srcId="{E03BFAD7-6240-40B3-8131-DE226CAD5B95}" destId="{E3BB5F57-2331-434C-A350-AEFD57F43FD3}" srcOrd="1" destOrd="0" presId="urn:microsoft.com/office/officeart/2005/8/layout/vList4"/>
    <dgm:cxn modelId="{C002BF43-8C7D-42CE-ABBB-0C60763A9A17}" type="presParOf" srcId="{E03BFAD7-6240-40B3-8131-DE226CAD5B95}" destId="{5D659989-2FBD-4AAC-8CF6-5BA3944DE36A}" srcOrd="2" destOrd="0" presId="urn:microsoft.com/office/officeart/2005/8/layout/vList4"/>
    <dgm:cxn modelId="{08A4773E-DF83-481A-A566-84955290A333}" type="presParOf" srcId="{5D659989-2FBD-4AAC-8CF6-5BA3944DE36A}" destId="{42681A28-5200-43C8-B9D2-278FA5DEFDC9}" srcOrd="0" destOrd="0" presId="urn:microsoft.com/office/officeart/2005/8/layout/vList4"/>
    <dgm:cxn modelId="{CE771BB5-88F5-413B-9A2B-8EDDE9AC0591}" type="presParOf" srcId="{5D659989-2FBD-4AAC-8CF6-5BA3944DE36A}" destId="{7B000AB8-D97E-4D79-8851-ABABD56E60E8}" srcOrd="1" destOrd="0" presId="urn:microsoft.com/office/officeart/2005/8/layout/vList4"/>
    <dgm:cxn modelId="{BFC40D2A-1B78-49B6-82FF-D1DAC628A4FC}" type="presParOf" srcId="{5D659989-2FBD-4AAC-8CF6-5BA3944DE36A}" destId="{99A59E62-49F8-407C-95FB-F64CF4770669}" srcOrd="2" destOrd="0" presId="urn:microsoft.com/office/officeart/2005/8/layout/vList4"/>
    <dgm:cxn modelId="{2D8B58E0-0F9F-42D1-A910-7557BCAE0CA2}" type="presParOf" srcId="{E03BFAD7-6240-40B3-8131-DE226CAD5B95}" destId="{B575F4ED-171B-459A-B99E-AF84C0CB0DCB}" srcOrd="3" destOrd="0" presId="urn:microsoft.com/office/officeart/2005/8/layout/vList4"/>
    <dgm:cxn modelId="{E21F7830-3A4D-4881-A032-BC53032C20FA}" type="presParOf" srcId="{E03BFAD7-6240-40B3-8131-DE226CAD5B95}" destId="{855CEB64-B81F-4BE1-ADBA-75CF20EF8E43}" srcOrd="4" destOrd="0" presId="urn:microsoft.com/office/officeart/2005/8/layout/vList4"/>
    <dgm:cxn modelId="{D712DFA5-8858-4989-94C7-30F8B1A68DE5}" type="presParOf" srcId="{855CEB64-B81F-4BE1-ADBA-75CF20EF8E43}" destId="{7B05F86D-2209-4ACE-AA2F-21F8F813B636}" srcOrd="0" destOrd="0" presId="urn:microsoft.com/office/officeart/2005/8/layout/vList4"/>
    <dgm:cxn modelId="{50A808F2-F791-40EE-A62D-5523BA9EB22B}" type="presParOf" srcId="{855CEB64-B81F-4BE1-ADBA-75CF20EF8E43}" destId="{6D3B9190-193E-40A8-B3EA-D7F3F67121DF}" srcOrd="1" destOrd="0" presId="urn:microsoft.com/office/officeart/2005/8/layout/vList4"/>
    <dgm:cxn modelId="{D42D3604-A77A-42F9-9C5B-55CAECC420D3}" type="presParOf" srcId="{855CEB64-B81F-4BE1-ADBA-75CF20EF8E43}" destId="{BD0B001E-381C-4EE7-86F8-41202DA9B572}" srcOrd="2" destOrd="0" presId="urn:microsoft.com/office/officeart/2005/8/layout/vList4"/>
    <dgm:cxn modelId="{D1BFA5E1-F865-4639-BB74-7575646F1C7C}" type="presParOf" srcId="{E03BFAD7-6240-40B3-8131-DE226CAD5B95}" destId="{6A310C61-DA51-4580-B52D-82F5FB642057}" srcOrd="5" destOrd="0" presId="urn:microsoft.com/office/officeart/2005/8/layout/vList4"/>
    <dgm:cxn modelId="{2F117A60-AA47-4732-A634-FDE0AE3F7B63}" type="presParOf" srcId="{E03BFAD7-6240-40B3-8131-DE226CAD5B95}" destId="{D97EF653-1DA6-471B-A45E-95F40C4AB11B}" srcOrd="6" destOrd="0" presId="urn:microsoft.com/office/officeart/2005/8/layout/vList4"/>
    <dgm:cxn modelId="{5502516F-5ECB-42C7-8899-9A56A1B689FD}" type="presParOf" srcId="{D97EF653-1DA6-471B-A45E-95F40C4AB11B}" destId="{9F1ACC70-6FC6-4B7E-B9EE-F4CC320496E9}" srcOrd="0" destOrd="0" presId="urn:microsoft.com/office/officeart/2005/8/layout/vList4"/>
    <dgm:cxn modelId="{33A6A558-FB8B-4E0F-9208-D34FF11BEA92}" type="presParOf" srcId="{D97EF653-1DA6-471B-A45E-95F40C4AB11B}" destId="{06C77CBE-F5C1-417B-9BAA-9009854D707C}" srcOrd="1" destOrd="0" presId="urn:microsoft.com/office/officeart/2005/8/layout/vList4"/>
    <dgm:cxn modelId="{CE7178A9-69BD-411F-AC57-03EE642FC73A}" type="presParOf" srcId="{D97EF653-1DA6-471B-A45E-95F40C4AB11B}" destId="{0EACEC5E-4941-471E-B286-8BC34F47C077}" srcOrd="2" destOrd="0" presId="urn:microsoft.com/office/officeart/2005/8/layout/vList4"/>
    <dgm:cxn modelId="{2936984F-0C9E-4AFA-A8A0-4E1CF8838A7B}" type="presParOf" srcId="{E03BFAD7-6240-40B3-8131-DE226CAD5B95}" destId="{10E1F149-CF33-454E-A17A-F38D9B45A8D5}" srcOrd="7" destOrd="0" presId="urn:microsoft.com/office/officeart/2005/8/layout/vList4"/>
    <dgm:cxn modelId="{138E730F-7D38-4217-91C0-DB16EA0F6181}" type="presParOf" srcId="{E03BFAD7-6240-40B3-8131-DE226CAD5B95}" destId="{5FC09F9A-D9F9-495B-9C06-0A09C684DED5}" srcOrd="8" destOrd="0" presId="urn:microsoft.com/office/officeart/2005/8/layout/vList4"/>
    <dgm:cxn modelId="{8946A97A-1917-430A-BB16-23AA470FB255}" type="presParOf" srcId="{5FC09F9A-D9F9-495B-9C06-0A09C684DED5}" destId="{B3819FA6-553D-4925-9296-B22CA6FEB0BE}" srcOrd="0" destOrd="0" presId="urn:microsoft.com/office/officeart/2005/8/layout/vList4"/>
    <dgm:cxn modelId="{5A91BC64-AF0F-4E88-A09D-C545F74933C0}" type="presParOf" srcId="{5FC09F9A-D9F9-495B-9C06-0A09C684DED5}" destId="{9E947FD2-4403-4852-8B38-CAC594F0C553}" srcOrd="1" destOrd="0" presId="urn:microsoft.com/office/officeart/2005/8/layout/vList4"/>
    <dgm:cxn modelId="{A798926D-A5EB-46CC-AD62-6B71F653D464}" type="presParOf" srcId="{5FC09F9A-D9F9-495B-9C06-0A09C684DED5}" destId="{C4A09318-1348-4152-86DF-87D1F4225299}" srcOrd="2" destOrd="0" presId="urn:microsoft.com/office/officeart/2005/8/layout/vList4"/>
    <dgm:cxn modelId="{D02E4489-AC65-47CD-A263-365B568B4B92}" type="presParOf" srcId="{E03BFAD7-6240-40B3-8131-DE226CAD5B95}" destId="{E0A12F18-9274-4672-94B2-92086CE0A7DC}" srcOrd="9" destOrd="0" presId="urn:microsoft.com/office/officeart/2005/8/layout/vList4"/>
    <dgm:cxn modelId="{69A90D6D-9571-4E67-9DD0-85E9145ACD67}" type="presParOf" srcId="{E03BFAD7-6240-40B3-8131-DE226CAD5B95}" destId="{C06D7D8C-88B9-4129-8B57-19CBB4AE47FE}" srcOrd="10" destOrd="0" presId="urn:microsoft.com/office/officeart/2005/8/layout/vList4"/>
    <dgm:cxn modelId="{C5CAE41B-97C5-4EC6-855A-A407D433EB98}" type="presParOf" srcId="{C06D7D8C-88B9-4129-8B57-19CBB4AE47FE}" destId="{456E879F-C39E-475B-A67E-07A44D490D31}" srcOrd="0" destOrd="0" presId="urn:microsoft.com/office/officeart/2005/8/layout/vList4"/>
    <dgm:cxn modelId="{A780F6FD-CFD4-4834-9181-1C4FCA7C2803}" type="presParOf" srcId="{C06D7D8C-88B9-4129-8B57-19CBB4AE47FE}" destId="{883A3C9B-A8EA-429D-8BB8-BE01A150F4D6}" srcOrd="1" destOrd="0" presId="urn:microsoft.com/office/officeart/2005/8/layout/vList4"/>
    <dgm:cxn modelId="{66827689-CA69-4C85-8454-30B909F9FD7B}" type="presParOf" srcId="{C06D7D8C-88B9-4129-8B57-19CBB4AE47FE}" destId="{01EBABF3-8668-4805-AA40-BB76CFC5AC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C706C-161F-48B5-AA5D-16B8682F64B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2897A-8F4C-4567-B58A-F6B35CD5EB92}">
      <dgm:prSet phldrT="[Text]" custT="1"/>
      <dgm:spPr>
        <a:solidFill>
          <a:srgbClr val="FF66CC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দল- শাপলাঃ সার্ক যে কাজ গুলো করতে পারে সে  সম্পর্কে আলোচনা করো।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3CEDE3-3794-4A77-B1D2-92512C52C350}" type="parTrans" cxnId="{7745080E-26C5-4222-A8EA-9033AC5B3C35}">
      <dgm:prSet/>
      <dgm:spPr/>
      <dgm:t>
        <a:bodyPr/>
        <a:lstStyle/>
        <a:p>
          <a:endParaRPr lang="en-US"/>
        </a:p>
      </dgm:t>
    </dgm:pt>
    <dgm:pt modelId="{39FF805B-4A43-4009-A066-36D9EA62DB02}" type="sibTrans" cxnId="{7745080E-26C5-4222-A8EA-9033AC5B3C35}">
      <dgm:prSet/>
      <dgm:spPr/>
      <dgm:t>
        <a:bodyPr/>
        <a:lstStyle/>
        <a:p>
          <a:endParaRPr lang="en-US"/>
        </a:p>
      </dgm:t>
    </dgm:pt>
    <dgm:pt modelId="{CA922EF2-F0F6-461A-B7D9-C631960B3AF7}">
      <dgm:prSet phldrT="[Text]" custT="1"/>
      <dgm:spPr>
        <a:solidFill>
          <a:srgbClr val="99FF99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দল- জবাঃ সার্কের মত সংস্থার প্রয়োজন কেন সে সম্পর্কে আলোচনা করো।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C2DA58-EAB4-4AE0-95F6-A4FD612D390D}" type="parTrans" cxnId="{C2D1EFAD-A69E-4802-8FDC-91927B12874B}">
      <dgm:prSet/>
      <dgm:spPr/>
      <dgm:t>
        <a:bodyPr/>
        <a:lstStyle/>
        <a:p>
          <a:endParaRPr lang="en-US"/>
        </a:p>
      </dgm:t>
    </dgm:pt>
    <dgm:pt modelId="{C99979CC-ADE2-4E6A-82A7-ABC2D436F53B}" type="sibTrans" cxnId="{C2D1EFAD-A69E-4802-8FDC-91927B12874B}">
      <dgm:prSet/>
      <dgm:spPr/>
      <dgm:t>
        <a:bodyPr/>
        <a:lstStyle/>
        <a:p>
          <a:endParaRPr lang="en-US"/>
        </a:p>
      </dgm:t>
    </dgm:pt>
    <dgm:pt modelId="{E74CA072-D6E9-41AA-A2FC-5FFDE8F3B7FC}">
      <dgm:prSet phldrT="[Text]" custT="1"/>
      <dgm:spPr>
        <a:solidFill>
          <a:srgbClr val="9966FF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দল- বেলীঃ সার্কের উদ্দেশ্য সমূহ আলোচনা করো।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07387B-BCEC-4EFB-A8EE-CCA858713C20}" type="parTrans" cxnId="{8CE12185-41AD-4D2A-B866-9F233C751816}">
      <dgm:prSet/>
      <dgm:spPr/>
      <dgm:t>
        <a:bodyPr/>
        <a:lstStyle/>
        <a:p>
          <a:endParaRPr lang="en-US"/>
        </a:p>
      </dgm:t>
    </dgm:pt>
    <dgm:pt modelId="{4A775E59-740F-4DAC-9399-EB84F428DC59}" type="sibTrans" cxnId="{8CE12185-41AD-4D2A-B866-9F233C751816}">
      <dgm:prSet/>
      <dgm:spPr/>
      <dgm:t>
        <a:bodyPr/>
        <a:lstStyle/>
        <a:p>
          <a:endParaRPr lang="en-US"/>
        </a:p>
      </dgm:t>
    </dgm:pt>
    <dgm:pt modelId="{BD04BDB2-D5EB-4FD3-A7E2-3FAF30D47B8C}" type="pres">
      <dgm:prSet presAssocID="{B6EC706C-161F-48B5-AA5D-16B8682F64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D00F8B-A692-4B80-BF37-E5534A7F8418}" type="pres">
      <dgm:prSet presAssocID="{EFC2897A-8F4C-4567-B58A-F6B35CD5EB92}" presName="vertOn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90D9367C-4F8E-40D4-B2CF-A2A9E3719238}" type="pres">
      <dgm:prSet presAssocID="{EFC2897A-8F4C-4567-B58A-F6B35CD5EB9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E811C0-ECE6-41B8-A377-C64D6BD95478}" type="pres">
      <dgm:prSet presAssocID="{EFC2897A-8F4C-4567-B58A-F6B35CD5EB92}" presName="parTransOn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2E2BA5FC-E211-430B-960C-A28EBE49E1C4}" type="pres">
      <dgm:prSet presAssocID="{EFC2897A-8F4C-4567-B58A-F6B35CD5EB92}" presName="horzOn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F50C0439-F1F9-49EC-B0D0-1C9FBC48E524}" type="pres">
      <dgm:prSet presAssocID="{CA922EF2-F0F6-461A-B7D9-C631960B3AF7}" presName="vertTwo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A2F6A66-D357-4E7B-A4E0-74570F23E8BB}" type="pres">
      <dgm:prSet presAssocID="{CA922EF2-F0F6-461A-B7D9-C631960B3AF7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2BB01-CC19-4D4E-AA4F-F0F4BE6D843F}" type="pres">
      <dgm:prSet presAssocID="{CA922EF2-F0F6-461A-B7D9-C631960B3AF7}" presName="parTransTwo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C3D56F7E-6BE1-486D-9104-DADDA9A251C1}" type="pres">
      <dgm:prSet presAssocID="{CA922EF2-F0F6-461A-B7D9-C631960B3AF7}" presName="horzTwo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104241A4-A669-4611-924E-AD38158C7E21}" type="pres">
      <dgm:prSet presAssocID="{E74CA072-D6E9-41AA-A2FC-5FFDE8F3B7FC}" presName="vertThre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AEEAD4FD-D102-463A-9801-A2CDB638CF3F}" type="pres">
      <dgm:prSet presAssocID="{E74CA072-D6E9-41AA-A2FC-5FFDE8F3B7F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082098-00BC-4C36-A4A4-A1F2275692E4}" type="pres">
      <dgm:prSet presAssocID="{E74CA072-D6E9-41AA-A2FC-5FFDE8F3B7FC}" presName="horzThree" presStyleCnt="0"/>
      <dgm:spPr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68A763D8-5170-430B-B1C4-2E10435B9AB5}" type="presOf" srcId="{E74CA072-D6E9-41AA-A2FC-5FFDE8F3B7FC}" destId="{AEEAD4FD-D102-463A-9801-A2CDB638CF3F}" srcOrd="0" destOrd="0" presId="urn:microsoft.com/office/officeart/2005/8/layout/hierarchy4"/>
    <dgm:cxn modelId="{CAFB1727-E042-459C-BA11-28B804F40789}" type="presOf" srcId="{B6EC706C-161F-48B5-AA5D-16B8682F64B7}" destId="{BD04BDB2-D5EB-4FD3-A7E2-3FAF30D47B8C}" srcOrd="0" destOrd="0" presId="urn:microsoft.com/office/officeart/2005/8/layout/hierarchy4"/>
    <dgm:cxn modelId="{8CE12185-41AD-4D2A-B866-9F233C751816}" srcId="{CA922EF2-F0F6-461A-B7D9-C631960B3AF7}" destId="{E74CA072-D6E9-41AA-A2FC-5FFDE8F3B7FC}" srcOrd="0" destOrd="0" parTransId="{0007387B-BCEC-4EFB-A8EE-CCA858713C20}" sibTransId="{4A775E59-740F-4DAC-9399-EB84F428DC59}"/>
    <dgm:cxn modelId="{7745080E-26C5-4222-A8EA-9033AC5B3C35}" srcId="{B6EC706C-161F-48B5-AA5D-16B8682F64B7}" destId="{EFC2897A-8F4C-4567-B58A-F6B35CD5EB92}" srcOrd="0" destOrd="0" parTransId="{7B3CEDE3-3794-4A77-B1D2-92512C52C350}" sibTransId="{39FF805B-4A43-4009-A066-36D9EA62DB02}"/>
    <dgm:cxn modelId="{EDF3B4A9-1277-4314-B4A0-332F1406E157}" type="presOf" srcId="{EFC2897A-8F4C-4567-B58A-F6B35CD5EB92}" destId="{90D9367C-4F8E-40D4-B2CF-A2A9E3719238}" srcOrd="0" destOrd="0" presId="urn:microsoft.com/office/officeart/2005/8/layout/hierarchy4"/>
    <dgm:cxn modelId="{C2D1EFAD-A69E-4802-8FDC-91927B12874B}" srcId="{EFC2897A-8F4C-4567-B58A-F6B35CD5EB92}" destId="{CA922EF2-F0F6-461A-B7D9-C631960B3AF7}" srcOrd="0" destOrd="0" parTransId="{03C2DA58-EAB4-4AE0-95F6-A4FD612D390D}" sibTransId="{C99979CC-ADE2-4E6A-82A7-ABC2D436F53B}"/>
    <dgm:cxn modelId="{DADEBCDC-FF90-49F5-A87D-2CA2D382DB63}" type="presOf" srcId="{CA922EF2-F0F6-461A-B7D9-C631960B3AF7}" destId="{DA2F6A66-D357-4E7B-A4E0-74570F23E8BB}" srcOrd="0" destOrd="0" presId="urn:microsoft.com/office/officeart/2005/8/layout/hierarchy4"/>
    <dgm:cxn modelId="{71AF25B4-A2EE-4FD1-A40C-3525729C22E9}" type="presParOf" srcId="{BD04BDB2-D5EB-4FD3-A7E2-3FAF30D47B8C}" destId="{9DD00F8B-A692-4B80-BF37-E5534A7F8418}" srcOrd="0" destOrd="0" presId="urn:microsoft.com/office/officeart/2005/8/layout/hierarchy4"/>
    <dgm:cxn modelId="{9727A9CC-C6A9-4BE1-9D7C-31E686A28C10}" type="presParOf" srcId="{9DD00F8B-A692-4B80-BF37-E5534A7F8418}" destId="{90D9367C-4F8E-40D4-B2CF-A2A9E3719238}" srcOrd="0" destOrd="0" presId="urn:microsoft.com/office/officeart/2005/8/layout/hierarchy4"/>
    <dgm:cxn modelId="{B9EF0DDA-4897-4684-A992-B00AE825F944}" type="presParOf" srcId="{9DD00F8B-A692-4B80-BF37-E5534A7F8418}" destId="{2EE811C0-ECE6-41B8-A377-C64D6BD95478}" srcOrd="1" destOrd="0" presId="urn:microsoft.com/office/officeart/2005/8/layout/hierarchy4"/>
    <dgm:cxn modelId="{4E0853F2-0DAC-4723-8CE5-5CDACC2AA6EF}" type="presParOf" srcId="{9DD00F8B-A692-4B80-BF37-E5534A7F8418}" destId="{2E2BA5FC-E211-430B-960C-A28EBE49E1C4}" srcOrd="2" destOrd="0" presId="urn:microsoft.com/office/officeart/2005/8/layout/hierarchy4"/>
    <dgm:cxn modelId="{6929BBA0-CB29-4CF1-9E8E-BD1C71E3C174}" type="presParOf" srcId="{2E2BA5FC-E211-430B-960C-A28EBE49E1C4}" destId="{F50C0439-F1F9-49EC-B0D0-1C9FBC48E524}" srcOrd="0" destOrd="0" presId="urn:microsoft.com/office/officeart/2005/8/layout/hierarchy4"/>
    <dgm:cxn modelId="{EBB56F77-B6A0-453E-B160-D4A55A46E2B7}" type="presParOf" srcId="{F50C0439-F1F9-49EC-B0D0-1C9FBC48E524}" destId="{DA2F6A66-D357-4E7B-A4E0-74570F23E8BB}" srcOrd="0" destOrd="0" presId="urn:microsoft.com/office/officeart/2005/8/layout/hierarchy4"/>
    <dgm:cxn modelId="{E2A38E7C-4691-4DEE-BC66-B01A5E65197C}" type="presParOf" srcId="{F50C0439-F1F9-49EC-B0D0-1C9FBC48E524}" destId="{7142BB01-CC19-4D4E-AA4F-F0F4BE6D843F}" srcOrd="1" destOrd="0" presId="urn:microsoft.com/office/officeart/2005/8/layout/hierarchy4"/>
    <dgm:cxn modelId="{69E1F7B8-53DC-478B-A075-C76E35081CD8}" type="presParOf" srcId="{F50C0439-F1F9-49EC-B0D0-1C9FBC48E524}" destId="{C3D56F7E-6BE1-486D-9104-DADDA9A251C1}" srcOrd="2" destOrd="0" presId="urn:microsoft.com/office/officeart/2005/8/layout/hierarchy4"/>
    <dgm:cxn modelId="{2BFA6421-5167-43FF-9D65-1C58ED719BDE}" type="presParOf" srcId="{C3D56F7E-6BE1-486D-9104-DADDA9A251C1}" destId="{104241A4-A669-4611-924E-AD38158C7E21}" srcOrd="0" destOrd="0" presId="urn:microsoft.com/office/officeart/2005/8/layout/hierarchy4"/>
    <dgm:cxn modelId="{98AB726D-5551-4DD8-AE7D-A71B6BB9F0E0}" type="presParOf" srcId="{104241A4-A669-4611-924E-AD38158C7E21}" destId="{AEEAD4FD-D102-463A-9801-A2CDB638CF3F}" srcOrd="0" destOrd="0" presId="urn:microsoft.com/office/officeart/2005/8/layout/hierarchy4"/>
    <dgm:cxn modelId="{DBA75BDA-D5BE-47CC-8405-AE870EBA635B}" type="presParOf" srcId="{104241A4-A669-4611-924E-AD38158C7E21}" destId="{4D082098-00BC-4C36-A4A4-A1F2275692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9367C-4F8E-40D4-B2CF-A2A9E3719238}">
      <dsp:nvSpPr>
        <dsp:cNvPr id="0" name=""/>
        <dsp:cNvSpPr/>
      </dsp:nvSpPr>
      <dsp:spPr>
        <a:xfrm>
          <a:off x="5371" y="1303"/>
          <a:ext cx="10989352" cy="1488475"/>
        </a:xfrm>
        <a:prstGeom prst="roundRect">
          <a:avLst>
            <a:gd name="adj" fmla="val 10000"/>
          </a:avLst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দল- শাপলাঃ সার্ক যে কাজ গুলো করতে পারে সে  সম্পর্কে আলোচনা করো।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67" y="44899"/>
        <a:ext cx="10902160" cy="1401283"/>
      </dsp:txXfrm>
    </dsp:sp>
    <dsp:sp modelId="{DA2F6A66-D357-4E7B-A4E0-74570F23E8BB}">
      <dsp:nvSpPr>
        <dsp:cNvPr id="0" name=""/>
        <dsp:cNvSpPr/>
      </dsp:nvSpPr>
      <dsp:spPr>
        <a:xfrm>
          <a:off x="5371" y="1678972"/>
          <a:ext cx="10989352" cy="1488475"/>
        </a:xfrm>
        <a:prstGeom prst="roundRect">
          <a:avLst>
            <a:gd name="adj" fmla="val 10000"/>
          </a:avLst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দল- জবাঃ সার্কের মত সংস্থার প্রয়োজন কেন সে সম্পর্কে আলোচনা করো।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67" y="1722568"/>
        <a:ext cx="10902160" cy="1401283"/>
      </dsp:txXfrm>
    </dsp:sp>
    <dsp:sp modelId="{AEEAD4FD-D102-463A-9801-A2CDB638CF3F}">
      <dsp:nvSpPr>
        <dsp:cNvPr id="0" name=""/>
        <dsp:cNvSpPr/>
      </dsp:nvSpPr>
      <dsp:spPr>
        <a:xfrm>
          <a:off x="5371" y="3356641"/>
          <a:ext cx="10989352" cy="1488475"/>
        </a:xfrm>
        <a:prstGeom prst="roundRect">
          <a:avLst>
            <a:gd name="adj" fmla="val 10000"/>
          </a:avLst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দল- বেলীঃ সার্কের উদ্দেশ্য সমূহ আলোচনা করো।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67" y="3400237"/>
        <a:ext cx="10902160" cy="140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0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6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6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6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475A-BEEC-447F-A3FE-6D9E8EBB6EA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46EC-0117-403E-8C86-E205195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2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4" name="Rectangle 3"/>
              <p:cNvSpPr/>
              <p:nvPr/>
            </p:nvSpPr>
            <p:spPr>
              <a:xfrm>
                <a:off x="1" y="0"/>
                <a:ext cx="327546" cy="6858000"/>
              </a:xfrm>
              <a:custGeom>
                <a:avLst/>
                <a:gdLst>
                  <a:gd name="connsiteX0" fmla="*/ 0 w 436729"/>
                  <a:gd name="connsiteY0" fmla="*/ 0 h 6858000"/>
                  <a:gd name="connsiteX1" fmla="*/ 436729 w 436729"/>
                  <a:gd name="connsiteY1" fmla="*/ 0 h 6858000"/>
                  <a:gd name="connsiteX2" fmla="*/ 436729 w 436729"/>
                  <a:gd name="connsiteY2" fmla="*/ 6858000 h 6858000"/>
                  <a:gd name="connsiteX3" fmla="*/ 0 w 436729"/>
                  <a:gd name="connsiteY3" fmla="*/ 6858000 h 6858000"/>
                  <a:gd name="connsiteX4" fmla="*/ 0 w 436729"/>
                  <a:gd name="connsiteY4" fmla="*/ 0 h 6858000"/>
                  <a:gd name="connsiteX0" fmla="*/ 0 w 464025"/>
                  <a:gd name="connsiteY0" fmla="*/ 0 h 6858000"/>
                  <a:gd name="connsiteX1" fmla="*/ 464025 w 464025"/>
                  <a:gd name="connsiteY1" fmla="*/ 300250 h 6858000"/>
                  <a:gd name="connsiteX2" fmla="*/ 436729 w 464025"/>
                  <a:gd name="connsiteY2" fmla="*/ 6858000 h 6858000"/>
                  <a:gd name="connsiteX3" fmla="*/ 0 w 464025"/>
                  <a:gd name="connsiteY3" fmla="*/ 6858000 h 6858000"/>
                  <a:gd name="connsiteX4" fmla="*/ 0 w 464025"/>
                  <a:gd name="connsiteY4" fmla="*/ 0 h 6858000"/>
                  <a:gd name="connsiteX0" fmla="*/ 0 w 464025"/>
                  <a:gd name="connsiteY0" fmla="*/ 0 h 6858000"/>
                  <a:gd name="connsiteX1" fmla="*/ 464025 w 464025"/>
                  <a:gd name="connsiteY1" fmla="*/ 95534 h 6858000"/>
                  <a:gd name="connsiteX2" fmla="*/ 436729 w 464025"/>
                  <a:gd name="connsiteY2" fmla="*/ 6858000 h 6858000"/>
                  <a:gd name="connsiteX3" fmla="*/ 0 w 464025"/>
                  <a:gd name="connsiteY3" fmla="*/ 6858000 h 6858000"/>
                  <a:gd name="connsiteX4" fmla="*/ 0 w 464025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025" h="6858000">
                    <a:moveTo>
                      <a:pt x="0" y="0"/>
                    </a:moveTo>
                    <a:lnTo>
                      <a:pt x="464025" y="95534"/>
                    </a:lnTo>
                    <a:lnTo>
                      <a:pt x="436729" y="6858000"/>
                    </a:lnTo>
                    <a:lnTo>
                      <a:pt x="0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 w="19050" prst="convex"/>
                <a:bevelB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0"/>
                <a:ext cx="12192000" cy="286603"/>
              </a:xfrm>
              <a:custGeom>
                <a:avLst/>
                <a:gdLst>
                  <a:gd name="connsiteX0" fmla="*/ 0 w 12192000"/>
                  <a:gd name="connsiteY0" fmla="*/ 0 h 641445"/>
                  <a:gd name="connsiteX1" fmla="*/ 12192000 w 12192000"/>
                  <a:gd name="connsiteY1" fmla="*/ 0 h 641445"/>
                  <a:gd name="connsiteX2" fmla="*/ 12192000 w 12192000"/>
                  <a:gd name="connsiteY2" fmla="*/ 641445 h 641445"/>
                  <a:gd name="connsiteX3" fmla="*/ 0 w 12192000"/>
                  <a:gd name="connsiteY3" fmla="*/ 641445 h 641445"/>
                  <a:gd name="connsiteX4" fmla="*/ 0 w 12192000"/>
                  <a:gd name="connsiteY4" fmla="*/ 0 h 641445"/>
                  <a:gd name="connsiteX0" fmla="*/ 0 w 12192000"/>
                  <a:gd name="connsiteY0" fmla="*/ 0 h 641445"/>
                  <a:gd name="connsiteX1" fmla="*/ 12192000 w 12192000"/>
                  <a:gd name="connsiteY1" fmla="*/ 0 h 641445"/>
                  <a:gd name="connsiteX2" fmla="*/ 12192000 w 12192000"/>
                  <a:gd name="connsiteY2" fmla="*/ 641445 h 641445"/>
                  <a:gd name="connsiteX3" fmla="*/ 464024 w 12192000"/>
                  <a:gd name="connsiteY3" fmla="*/ 641445 h 641445"/>
                  <a:gd name="connsiteX4" fmla="*/ 0 w 12192000"/>
                  <a:gd name="connsiteY4" fmla="*/ 0 h 641445"/>
                  <a:gd name="connsiteX0" fmla="*/ 0 w 12192000"/>
                  <a:gd name="connsiteY0" fmla="*/ 0 h 641445"/>
                  <a:gd name="connsiteX1" fmla="*/ 12192000 w 12192000"/>
                  <a:gd name="connsiteY1" fmla="*/ 0 h 641445"/>
                  <a:gd name="connsiteX2" fmla="*/ 12192000 w 12192000"/>
                  <a:gd name="connsiteY2" fmla="*/ 641445 h 641445"/>
                  <a:gd name="connsiteX3" fmla="*/ 409433 w 12192000"/>
                  <a:gd name="connsiteY3" fmla="*/ 641445 h 641445"/>
                  <a:gd name="connsiteX4" fmla="*/ 0 w 12192000"/>
                  <a:gd name="connsiteY4" fmla="*/ 0 h 641445"/>
                  <a:gd name="connsiteX0" fmla="*/ 0 w 12192000"/>
                  <a:gd name="connsiteY0" fmla="*/ 0 h 641445"/>
                  <a:gd name="connsiteX1" fmla="*/ 12192000 w 12192000"/>
                  <a:gd name="connsiteY1" fmla="*/ 0 h 641445"/>
                  <a:gd name="connsiteX2" fmla="*/ 12192000 w 12192000"/>
                  <a:gd name="connsiteY2" fmla="*/ 641445 h 641445"/>
                  <a:gd name="connsiteX3" fmla="*/ 286603 w 12192000"/>
                  <a:gd name="connsiteY3" fmla="*/ 641445 h 641445"/>
                  <a:gd name="connsiteX4" fmla="*/ 0 w 12192000"/>
                  <a:gd name="connsiteY4" fmla="*/ 0 h 64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64144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41445"/>
                    </a:lnTo>
                    <a:lnTo>
                      <a:pt x="286603" y="64144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 w="19050" prst="convex"/>
                <a:bevelB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0" y="6605516"/>
                <a:ext cx="12192000" cy="252484"/>
              </a:xfrm>
              <a:custGeom>
                <a:avLst/>
                <a:gdLst>
                  <a:gd name="connsiteX0" fmla="*/ 0 w 12192000"/>
                  <a:gd name="connsiteY0" fmla="*/ 0 h 641445"/>
                  <a:gd name="connsiteX1" fmla="*/ 12192000 w 12192000"/>
                  <a:gd name="connsiteY1" fmla="*/ 0 h 641445"/>
                  <a:gd name="connsiteX2" fmla="*/ 12192000 w 12192000"/>
                  <a:gd name="connsiteY2" fmla="*/ 641445 h 641445"/>
                  <a:gd name="connsiteX3" fmla="*/ 0 w 12192000"/>
                  <a:gd name="connsiteY3" fmla="*/ 641445 h 641445"/>
                  <a:gd name="connsiteX4" fmla="*/ 0 w 12192000"/>
                  <a:gd name="connsiteY4" fmla="*/ 0 h 641445"/>
                  <a:gd name="connsiteX0" fmla="*/ 300251 w 12192000"/>
                  <a:gd name="connsiteY0" fmla="*/ 13648 h 641445"/>
                  <a:gd name="connsiteX1" fmla="*/ 12192000 w 12192000"/>
                  <a:gd name="connsiteY1" fmla="*/ 0 h 641445"/>
                  <a:gd name="connsiteX2" fmla="*/ 12192000 w 12192000"/>
                  <a:gd name="connsiteY2" fmla="*/ 641445 h 641445"/>
                  <a:gd name="connsiteX3" fmla="*/ 0 w 12192000"/>
                  <a:gd name="connsiteY3" fmla="*/ 641445 h 641445"/>
                  <a:gd name="connsiteX4" fmla="*/ 300251 w 12192000"/>
                  <a:gd name="connsiteY4" fmla="*/ 13648 h 641445"/>
                  <a:gd name="connsiteX0" fmla="*/ 300251 w 12192000"/>
                  <a:gd name="connsiteY0" fmla="*/ 0 h 627797"/>
                  <a:gd name="connsiteX1" fmla="*/ 11959988 w 12192000"/>
                  <a:gd name="connsiteY1" fmla="*/ 27295 h 627797"/>
                  <a:gd name="connsiteX2" fmla="*/ 12192000 w 12192000"/>
                  <a:gd name="connsiteY2" fmla="*/ 627797 h 627797"/>
                  <a:gd name="connsiteX3" fmla="*/ 0 w 12192000"/>
                  <a:gd name="connsiteY3" fmla="*/ 627797 h 627797"/>
                  <a:gd name="connsiteX4" fmla="*/ 300251 w 12192000"/>
                  <a:gd name="connsiteY4" fmla="*/ 0 h 62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627797">
                    <a:moveTo>
                      <a:pt x="300251" y="0"/>
                    </a:moveTo>
                    <a:lnTo>
                      <a:pt x="11959988" y="27295"/>
                    </a:lnTo>
                    <a:lnTo>
                      <a:pt x="12192000" y="627797"/>
                    </a:lnTo>
                    <a:lnTo>
                      <a:pt x="0" y="627797"/>
                    </a:lnTo>
                    <a:lnTo>
                      <a:pt x="300251" y="0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 w="19050" prst="convex"/>
                <a:bevelB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914496" y="0"/>
                <a:ext cx="277504" cy="6858000"/>
              </a:xfrm>
              <a:custGeom>
                <a:avLst/>
                <a:gdLst>
                  <a:gd name="connsiteX0" fmla="*/ 0 w 436729"/>
                  <a:gd name="connsiteY0" fmla="*/ 0 h 6858000"/>
                  <a:gd name="connsiteX1" fmla="*/ 436729 w 436729"/>
                  <a:gd name="connsiteY1" fmla="*/ 0 h 6858000"/>
                  <a:gd name="connsiteX2" fmla="*/ 436729 w 436729"/>
                  <a:gd name="connsiteY2" fmla="*/ 6858000 h 6858000"/>
                  <a:gd name="connsiteX3" fmla="*/ 0 w 436729"/>
                  <a:gd name="connsiteY3" fmla="*/ 6858000 h 6858000"/>
                  <a:gd name="connsiteX4" fmla="*/ 0 w 436729"/>
                  <a:gd name="connsiteY4" fmla="*/ 0 h 6858000"/>
                  <a:gd name="connsiteX0" fmla="*/ 0 w 436729"/>
                  <a:gd name="connsiteY0" fmla="*/ 300251 h 6858000"/>
                  <a:gd name="connsiteX1" fmla="*/ 436729 w 436729"/>
                  <a:gd name="connsiteY1" fmla="*/ 0 h 6858000"/>
                  <a:gd name="connsiteX2" fmla="*/ 436729 w 436729"/>
                  <a:gd name="connsiteY2" fmla="*/ 6858000 h 6858000"/>
                  <a:gd name="connsiteX3" fmla="*/ 0 w 436729"/>
                  <a:gd name="connsiteY3" fmla="*/ 6858000 h 6858000"/>
                  <a:gd name="connsiteX4" fmla="*/ 0 w 436729"/>
                  <a:gd name="connsiteY4" fmla="*/ 300251 h 6858000"/>
                  <a:gd name="connsiteX0" fmla="*/ 22588 w 459317"/>
                  <a:gd name="connsiteY0" fmla="*/ 300251 h 6858000"/>
                  <a:gd name="connsiteX1" fmla="*/ 459317 w 459317"/>
                  <a:gd name="connsiteY1" fmla="*/ 0 h 6858000"/>
                  <a:gd name="connsiteX2" fmla="*/ 459317 w 459317"/>
                  <a:gd name="connsiteY2" fmla="*/ 6858000 h 6858000"/>
                  <a:gd name="connsiteX3" fmla="*/ 0 w 459317"/>
                  <a:gd name="connsiteY3" fmla="*/ 6366680 h 6858000"/>
                  <a:gd name="connsiteX4" fmla="*/ 22588 w 459317"/>
                  <a:gd name="connsiteY4" fmla="*/ 300251 h 6858000"/>
                  <a:gd name="connsiteX0" fmla="*/ 22588 w 459317"/>
                  <a:gd name="connsiteY0" fmla="*/ 300251 h 6858000"/>
                  <a:gd name="connsiteX1" fmla="*/ 459317 w 459317"/>
                  <a:gd name="connsiteY1" fmla="*/ 0 h 6858000"/>
                  <a:gd name="connsiteX2" fmla="*/ 459317 w 459317"/>
                  <a:gd name="connsiteY2" fmla="*/ 6858000 h 6858000"/>
                  <a:gd name="connsiteX3" fmla="*/ 0 w 459317"/>
                  <a:gd name="connsiteY3" fmla="*/ 6557748 h 6858000"/>
                  <a:gd name="connsiteX4" fmla="*/ 22588 w 459317"/>
                  <a:gd name="connsiteY4" fmla="*/ 30025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17" h="6858000">
                    <a:moveTo>
                      <a:pt x="22588" y="300251"/>
                    </a:moveTo>
                    <a:lnTo>
                      <a:pt x="459317" y="0"/>
                    </a:lnTo>
                    <a:lnTo>
                      <a:pt x="459317" y="6858000"/>
                    </a:lnTo>
                    <a:lnTo>
                      <a:pt x="0" y="6557748"/>
                    </a:lnTo>
                    <a:cubicBezTo>
                      <a:pt x="7529" y="4535605"/>
                      <a:pt x="15059" y="2322394"/>
                      <a:pt x="22588" y="300251"/>
                    </a:cubicBezTo>
                    <a:close/>
                  </a:path>
                </a:pathLst>
              </a:custGeom>
              <a:grpFill/>
              <a:scene3d>
                <a:camera prst="orthographicFront"/>
                <a:lightRig rig="threePt" dir="t"/>
              </a:scene3d>
              <a:sp3d>
                <a:bevelT w="19050" prst="convex"/>
                <a:bevelB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47" y="286602"/>
              <a:ext cx="11586949" cy="631891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73682"/>
            <a:ext cx="7524466" cy="5092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1122" y="588961"/>
            <a:ext cx="773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 সবাইকে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98292" y="297423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সার্কের লক্ষ্য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92824" y="1002936"/>
            <a:ext cx="7656394" cy="4200000"/>
            <a:chOff x="1718305" y="1492773"/>
            <a:chExt cx="5152381" cy="420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8305" y="1492773"/>
              <a:ext cx="5152381" cy="420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79928" y="1492774"/>
              <a:ext cx="240200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6143" y="4602771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সম্মিলিত চেষ্টা ও পারস্পরিক সহযোগিতার মাধ্যমে দেশগুলোর মানুষের  জীবনযাত্রার মান উন্নয়ন করাই হচ্ছে সার্কের লক্ষ্য।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5337" y="297423"/>
            <a:ext cx="829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উদ্দেশ্যগুলো কি কি তা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92344648"/>
              </p:ext>
            </p:extLst>
          </p:nvPr>
        </p:nvGraphicFramePr>
        <p:xfrm>
          <a:off x="532263" y="1005309"/>
          <a:ext cx="11177516" cy="547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24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E082A4-C203-4569-902B-DEA8868F9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23E082A4-C203-4569-902B-DEA8868F9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23E082A4-C203-4569-902B-DEA8868F9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23E082A4-C203-4569-902B-DEA8868F9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84DA26-8AA5-490C-AC50-799D5D80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0E84DA26-8AA5-490C-AC50-799D5D80F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0E84DA26-8AA5-490C-AC50-799D5D80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0E84DA26-8AA5-490C-AC50-799D5D80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000AB8-D97E-4D79-8851-ABABD56E6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7B000AB8-D97E-4D79-8851-ABABD56E6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7B000AB8-D97E-4D79-8851-ABABD56E6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7B000AB8-D97E-4D79-8851-ABABD56E6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681A28-5200-43C8-B9D2-278FA5DEF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42681A28-5200-43C8-B9D2-278FA5DEF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42681A28-5200-43C8-B9D2-278FA5DEF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42681A28-5200-43C8-B9D2-278FA5DEF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3B9190-193E-40A8-B3EA-D7F3F671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6D3B9190-193E-40A8-B3EA-D7F3F6712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6D3B9190-193E-40A8-B3EA-D7F3F671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6D3B9190-193E-40A8-B3EA-D7F3F671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05F86D-2209-4ACE-AA2F-21F8F813B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7B05F86D-2209-4ACE-AA2F-21F8F813B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7B05F86D-2209-4ACE-AA2F-21F8F813B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7B05F86D-2209-4ACE-AA2F-21F8F813B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C77CBE-F5C1-417B-9BAA-9009854D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06C77CBE-F5C1-417B-9BAA-9009854D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06C77CBE-F5C1-417B-9BAA-9009854D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06C77CBE-F5C1-417B-9BAA-9009854D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1ACC70-6FC6-4B7E-B9EE-F4CC3204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dgm id="{9F1ACC70-6FC6-4B7E-B9EE-F4CC32049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9F1ACC70-6FC6-4B7E-B9EE-F4CC3204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9F1ACC70-6FC6-4B7E-B9EE-F4CC3204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947FD2-4403-4852-8B38-CAC594F0C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graphicEl>
                                              <a:dgm id="{9E947FD2-4403-4852-8B38-CAC594F0C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9E947FD2-4403-4852-8B38-CAC594F0C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9E947FD2-4403-4852-8B38-CAC594F0C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819FA6-553D-4925-9296-B22CA6FE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graphicEl>
                                              <a:dgm id="{B3819FA6-553D-4925-9296-B22CA6FEB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B3819FA6-553D-4925-9296-B22CA6FE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B3819FA6-553D-4925-9296-B22CA6FE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3A3C9B-A8EA-429D-8BB8-BE01A150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883A3C9B-A8EA-429D-8BB8-BE01A150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883A3C9B-A8EA-429D-8BB8-BE01A150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883A3C9B-A8EA-429D-8BB8-BE01A150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6E879F-C39E-475B-A67E-07A44D490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graphicEl>
                                              <a:dgm id="{456E879F-C39E-475B-A67E-07A44D490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456E879F-C39E-475B-A67E-07A44D490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graphicEl>
                                              <a:dgm id="{456E879F-C39E-475B-A67E-07A44D490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63069" y="297423"/>
            <a:ext cx="360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98895004"/>
              </p:ext>
            </p:extLst>
          </p:nvPr>
        </p:nvGraphicFramePr>
        <p:xfrm>
          <a:off x="600501" y="1291912"/>
          <a:ext cx="11000095" cy="484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6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D9367C-4F8E-40D4-B2CF-A2A9E3719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graphicEl>
                                              <a:dgm id="{90D9367C-4F8E-40D4-B2CF-A2A9E3719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90D9367C-4F8E-40D4-B2CF-A2A9E3719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90D9367C-4F8E-40D4-B2CF-A2A9E3719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graphicEl>
                                              <a:dgm id="{90D9367C-4F8E-40D4-B2CF-A2A9E3719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2F6A66-D357-4E7B-A4E0-74570F23E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DA2F6A66-D357-4E7B-A4E0-74570F23E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graphicEl>
                                              <a:dgm id="{DA2F6A66-D357-4E7B-A4E0-74570F23E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graphicEl>
                                              <a:dgm id="{DA2F6A66-D357-4E7B-A4E0-74570F23E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graphicEl>
                                              <a:dgm id="{DA2F6A66-D357-4E7B-A4E0-74570F23E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EAD4FD-D102-463A-9801-A2CDB638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graphicEl>
                                              <a:dgm id="{AEEAD4FD-D102-463A-9801-A2CDB638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graphicEl>
                                              <a:dgm id="{AEEAD4FD-D102-463A-9801-A2CDB638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AEEAD4FD-D102-463A-9801-A2CDB638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graphicEl>
                                              <a:dgm id="{AEEAD4FD-D102-463A-9801-A2CDB638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67786" y="297423"/>
            <a:ext cx="584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নীরব পাঠ।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65" y="978598"/>
            <a:ext cx="4466667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6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16907" y="297423"/>
            <a:ext cx="736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যাচাই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707" y="1471720"/>
            <a:ext cx="107407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কত সালে গঠিত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১৯৭৫                             (খ) ১৯৮৫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১৯৮০                              (ঘ) ১৯৮৬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কত সালে সার্কের সদস্য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২০০৬                           (খ) ২০০৭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২০০৯                            (ঘ) ২০১০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1856490"/>
            <a:ext cx="764274" cy="70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64" y="4069701"/>
            <a:ext cx="764274" cy="7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7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9737" y="297423"/>
            <a:ext cx="655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শূণ্যস্থান পূরণ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81" y="1902607"/>
            <a:ext cx="1100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একটি......................... উন্নয়নমূলক সংস্থা।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রাষ্ট্রের.............................বিষয়ে হস্তক্ষেপ না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519" y="1838679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513" y="2810548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endParaRPr lang="en-US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7911" y="450376"/>
            <a:ext cx="574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22" y="1692322"/>
            <a:ext cx="1113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সদস্য রাষ্ট্র কয়টি?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কেন গঠিত হয়েছিল?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উদ্দেশ্যসমূহ কিভাবে আমাদের  জীবনে সুফল আনতে পারে সে সম্পর্কে ৩টি বাক্য উল্লেখ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99295" y="756935"/>
            <a:ext cx="432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849" y="3741327"/>
            <a:ext cx="851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কাজসমূহ কি কি তা লিখে আনবে?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99295" y="1692630"/>
            <a:ext cx="2320120" cy="166051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297422"/>
            <a:ext cx="11586948" cy="6318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3858" y="2931988"/>
            <a:ext cx="5227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38124" y="286601"/>
            <a:ext cx="277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093" y="3695488"/>
            <a:ext cx="6089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আনজুমান আরা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ওয়ারুক সরকারি প্রাথমিক বিদ্যালয়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শাহ্‌রাস্তি, চাঁদপুর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০১৭৭৬০০৫৯৫৮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ইমেল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amanara832@gmail.com</a:t>
            </a:r>
            <a:endParaRPr lang="bn-BD" sz="28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3" y="722430"/>
            <a:ext cx="3183110" cy="2917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785" y="777923"/>
            <a:ext cx="2878921" cy="29175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9099" y="4126375"/>
            <a:ext cx="4285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পঞ্চম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 ২২/১০/২০১৯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84" y="1960538"/>
            <a:ext cx="1290831" cy="2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227919"/>
            <a:ext cx="4904664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08" y="1269785"/>
            <a:ext cx="5495238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0871" y="327673"/>
            <a:ext cx="756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ভালো করে লক্ষ্য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928" y="4468279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 দেশের পতাকা।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0207" y="4552012"/>
            <a:ext cx="513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 নির্দিষ্ট অঞ্চলের মানচিত্র।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124" y="5432570"/>
            <a:ext cx="590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 ৮টি দেশ নিয়ে সার্ক গঠিত।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3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03259" y="382137"/>
            <a:ext cx="644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31571" y="1182976"/>
            <a:ext cx="8199533" cy="2905697"/>
            <a:chOff x="1831571" y="1182976"/>
            <a:chExt cx="8199533" cy="29056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571" y="1185557"/>
              <a:ext cx="4143375" cy="28098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151" y="1182976"/>
              <a:ext cx="3042953" cy="2905697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531055" y="4503782"/>
            <a:ext cx="3753136" cy="17798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0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17660" y="286601"/>
            <a:ext cx="399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8109" y="1691733"/>
            <a:ext cx="8761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সার্কের সদস্য রাষ্ট্রগুলোর নাম উল্লেখ করতে পারবে;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১৬.২.২  সার্ক গঠনের উদ্দেশ্য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9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43702" y="382137"/>
            <a:ext cx="630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পর্যবেক্ষণ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294739"/>
            <a:ext cx="10058400" cy="294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5057" y="4126003"/>
            <a:ext cx="85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সার্কঃ দক্ষিণ এশীয় আঞ্চলিক সহযোগিতা সংস্থা।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242" y="4772334"/>
            <a:ext cx="1030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SAARC: South Asian Association for Regional Cooperation.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67284" y="286601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একনজরে দেখে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38878681"/>
              </p:ext>
            </p:extLst>
          </p:nvPr>
        </p:nvGraphicFramePr>
        <p:xfrm>
          <a:off x="655093" y="1090667"/>
          <a:ext cx="10986447" cy="539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89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9CEB81-804F-49FF-A80B-0E3B3059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D79CEB81-804F-49FF-A80B-0E3B3059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D79CEB81-804F-49FF-A80B-0E3B3059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D79CEB81-804F-49FF-A80B-0E3B30593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C291AB-FE78-493C-812A-5E7E9B8B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96C291AB-FE78-493C-812A-5E7E9B8B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96C291AB-FE78-493C-812A-5E7E9B8B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96C291AB-FE78-493C-812A-5E7E9B8B3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2565AD-6EE3-444D-BF42-C098E38A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BE2565AD-6EE3-444D-BF42-C098E38A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BE2565AD-6EE3-444D-BF42-C098E38A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BE2565AD-6EE3-444D-BF42-C098E38AF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F2218A-E7F7-4111-BDA5-CD00E0EF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8F2218A-E7F7-4111-BDA5-CD00E0EF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68F2218A-E7F7-4111-BDA5-CD00E0EF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68F2218A-E7F7-4111-BDA5-CD00E0EF2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612118-B04D-4C16-854B-62104EA3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5C612118-B04D-4C16-854B-62104EA3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5C612118-B04D-4C16-854B-62104EA35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C612118-B04D-4C16-854B-62104EA35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61442D-DB7C-4753-A37B-BE3038106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CE61442D-DB7C-4753-A37B-BE3038106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CE61442D-DB7C-4753-A37B-BE3038106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CE61442D-DB7C-4753-A37B-BE3038106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565F16-4FF1-410C-90C5-0218A6EDB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8B565F16-4FF1-410C-90C5-0218A6EDB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8B565F16-4FF1-410C-90C5-0218A6EDB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8B565F16-4FF1-410C-90C5-0218A6EDB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29552" y="395785"/>
            <a:ext cx="821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সার্কভুক্ত আটটি দেশের নাম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4" y="1103671"/>
            <a:ext cx="5830837" cy="534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3715" y="1182171"/>
            <a:ext cx="31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6169" y="1777877"/>
            <a:ext cx="20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43" y="2291805"/>
            <a:ext cx="277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6895" y="4290722"/>
            <a:ext cx="216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943" y="3016636"/>
            <a:ext cx="307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0840" y="3593534"/>
            <a:ext cx="19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ভূটান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8943" y="4903781"/>
            <a:ext cx="25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3715" y="5611259"/>
            <a:ext cx="254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765812" y="2033004"/>
            <a:ext cx="573206" cy="42236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576834" y="3413180"/>
            <a:ext cx="385868" cy="2497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335170" y="2812859"/>
            <a:ext cx="573206" cy="422367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799279" y="3868355"/>
            <a:ext cx="573206" cy="422367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769768" y="2938136"/>
            <a:ext cx="344429" cy="213050"/>
          </a:xfrm>
          <a:prstGeom prst="star5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078370" y="2812859"/>
            <a:ext cx="212511" cy="423681"/>
          </a:xfrm>
          <a:prstGeom prst="star5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392170" y="5868537"/>
            <a:ext cx="407109" cy="319588"/>
          </a:xfrm>
          <a:prstGeom prst="star5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372485" y="5550112"/>
            <a:ext cx="327546" cy="38019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82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31307" y="406605"/>
            <a:ext cx="401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1565" y="4706303"/>
            <a:ext cx="751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 দেশগুলোর নাম উল্লেখ কর।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48669" y="1114491"/>
            <a:ext cx="3985146" cy="339829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428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Anzuman Ara</dc:creator>
  <cp:lastModifiedBy>Anzuman Ara</cp:lastModifiedBy>
  <cp:revision>50</cp:revision>
  <dcterms:created xsi:type="dcterms:W3CDTF">2019-10-10T12:17:47Z</dcterms:created>
  <dcterms:modified xsi:type="dcterms:W3CDTF">2019-10-22T13:54:31Z</dcterms:modified>
</cp:coreProperties>
</file>