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68" r:id="rId15"/>
    <p:sldId id="269" r:id="rId16"/>
    <p:sldId id="270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431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872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56E477-B08B-4E7A-994B-03A5AF3A10A6}" type="doc">
      <dgm:prSet loTypeId="urn:microsoft.com/office/officeart/2005/8/layout/radial6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D69E48-4BC3-465A-A01A-17F45A073F31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4800" dirty="0" err="1">
              <a:latin typeface="NikoshBAN" panose="02000000000000000000" pitchFamily="2" charset="0"/>
              <a:cs typeface="NikoshBAN" panose="02000000000000000000" pitchFamily="2" charset="0"/>
            </a:rPr>
            <a:t>দূষিত</a:t>
          </a:r>
          <a:r>
            <a:rPr lang="en-US" sz="4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dirty="0" err="1">
              <a:latin typeface="NikoshBAN" panose="02000000000000000000" pitchFamily="2" charset="0"/>
              <a:cs typeface="NikoshBAN" panose="02000000000000000000" pitchFamily="2" charset="0"/>
            </a:rPr>
            <a:t>বায়ু</a:t>
          </a:r>
          <a:endParaRPr lang="en-US" sz="4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DE5E617-C4A9-4D30-A5A1-AFD5FA401100}" type="parTrans" cxnId="{1C671EED-F074-4141-A478-CBD5D9F3B926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457964A-D28F-41B8-98FC-ED0FE7F557A1}" type="sibTrans" cxnId="{1C671EED-F074-4141-A478-CBD5D9F3B926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9E41B5F-E0A3-4AE6-B63B-9AC7C9CE46D7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3200">
              <a:latin typeface="NikoshBAN" pitchFamily="2" charset="0"/>
              <a:cs typeface="NikoshBAN" pitchFamily="2" charset="0"/>
            </a:rPr>
            <a:t>এলার্জি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C2CFDA90-8DB9-4406-9E21-5ADF30445E11}" type="parTrans" cxnId="{20A2052A-22AD-4285-9EDD-FFE086698DA0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DEC9DC3-3244-4D64-9107-60FE3687270D}" type="sibTrans" cxnId="{20A2052A-22AD-4285-9EDD-FFE086698DA0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A35E407-C16C-4E29-94DD-6CE78BA4D717}">
      <dgm:prSet phldrT="[Text]" custT="1"/>
      <dgm:spPr/>
      <dgm:t>
        <a:bodyPr/>
        <a:lstStyle/>
        <a:p>
          <a:r>
            <a:rPr lang="en-US" sz="3200">
              <a:latin typeface="NikoshBAN" panose="02000000000000000000" pitchFamily="2" charset="0"/>
              <a:cs typeface="NikoshBAN" panose="02000000000000000000" pitchFamily="2" charset="0"/>
            </a:rPr>
            <a:t>কাশি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C9A00C5-F404-4C9F-8264-BB9AF9A9B15C}" type="parTrans" cxnId="{00954A09-F38F-40A9-9C4E-BB26E2E14D24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6447561-A177-4A7B-8C85-89246D1698BB}" type="sibTrans" cxnId="{00954A09-F38F-40A9-9C4E-BB26E2E14D24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42352A2-0E0A-47B5-AE1D-F23E409E5859}">
      <dgm:prSet phldrT="[Text]" custT="1"/>
      <dgm:spPr/>
      <dgm:t>
        <a:bodyPr/>
        <a:lstStyle/>
        <a:p>
          <a:r>
            <a:rPr lang="en-US" sz="3200">
              <a:latin typeface="NikoshBAN" pitchFamily="2" charset="0"/>
              <a:cs typeface="NikoshBAN" pitchFamily="2" charset="0"/>
            </a:rPr>
            <a:t>মাথা ব্যাথা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99696EF4-44A7-4F48-8D18-DF24E80B8340}" type="parTrans" cxnId="{E4003C45-D620-4A30-B10C-E92F39E7DEB0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D316A92-0B84-490D-8A80-61C88D9671A7}" type="sibTrans" cxnId="{E4003C45-D620-4A30-B10C-E92F39E7DEB0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B9D70AC-E760-40EE-8D6B-38D9871D8A4C}">
      <dgm:prSet phldrT="[Text]" custT="1"/>
      <dgm:spPr/>
      <dgm:t>
        <a:bodyPr/>
        <a:lstStyle/>
        <a:p>
          <a:r>
            <a:rPr lang="en-US" sz="3200">
              <a:latin typeface="NikoshBAN" panose="02000000000000000000" pitchFamily="2" charset="0"/>
              <a:cs typeface="NikoshBAN" panose="02000000000000000000" pitchFamily="2" charset="0"/>
            </a:rPr>
            <a:t>ফুসফুসে ক্যান্সার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E24B37A-88BC-4B82-AFEB-7FF9E5BAA30E}" type="parTrans" cxnId="{51D55098-59AE-4E63-B6BD-50B57C2F467D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2A3D392-C702-44F4-B63D-733F9CC3BFF0}" type="sibTrans" cxnId="{51D55098-59AE-4E63-B6BD-50B57C2F467D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0C8FC3D-87D5-44AE-B29C-F493E6F2DCD0}">
      <dgm:prSet custT="1"/>
      <dgm:spPr/>
      <dgm:t>
        <a:bodyPr/>
        <a:lstStyle/>
        <a:p>
          <a:r>
            <a:rPr lang="en-US" sz="3200">
              <a:latin typeface="NikoshBAN" pitchFamily="2" charset="0"/>
              <a:cs typeface="NikoshBAN" pitchFamily="2" charset="0"/>
            </a:rPr>
            <a:t>হাঁপানি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6B025F5B-A76C-42E7-8234-851F4147506C}" type="parTrans" cxnId="{A608B7CA-50BC-4FE4-A6C3-F74CD37948FE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2DABB27-B845-4094-98D7-6046E7AD8310}" type="sibTrans" cxnId="{A608B7CA-50BC-4FE4-A6C3-F74CD37948FE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83CD118-7F85-4734-B77B-613E66D45CF8}">
      <dgm:prSet custT="1"/>
      <dgm:spPr/>
      <dgm:t>
        <a:bodyPr/>
        <a:lstStyle/>
        <a:p>
          <a:r>
            <a:rPr lang="en-US" sz="3200">
              <a:latin typeface="NikoshBAN" pitchFamily="2" charset="0"/>
              <a:cs typeface="NikoshBAN" pitchFamily="2" charset="0"/>
            </a:rPr>
            <a:t>ব্রংকাইটিস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C67F8801-863F-409D-96A4-151F2A8843AE}" type="parTrans" cxnId="{181B8117-7EF3-4EAA-8657-FE4E6654A3DE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BB3E086-5FBC-48D3-B46B-CD9D49B4A8C9}" type="sibTrans" cxnId="{181B8117-7EF3-4EAA-8657-FE4E6654A3DE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3307D93-01D4-4867-87AE-F1A4BC50D207}">
      <dgm:prSet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sz="3200">
              <a:latin typeface="NikoshBAN" pitchFamily="2" charset="0"/>
              <a:cs typeface="NikoshBAN" pitchFamily="2" charset="0"/>
            </a:rPr>
            <a:t>উচ্চ রক্ত চাপ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748BE126-FDCE-4FA9-A487-BFD4F8C6E8DF}" type="parTrans" cxnId="{B35A9C5D-CF78-4D28-BFDB-42C4E36B6228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1084BE2-C783-4A87-AA3F-90B8450ED653}" type="sibTrans" cxnId="{B35A9C5D-CF78-4D28-BFDB-42C4E36B6228}">
      <dgm:prSet/>
      <dgm:spPr/>
      <dgm:t>
        <a:bodyPr/>
        <a:lstStyle/>
        <a:p>
          <a:endParaRPr lang="en-US" sz="20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E918128-3CA8-485F-AD7C-BD7186AE6B32}" type="pres">
      <dgm:prSet presAssocID="{9556E477-B08B-4E7A-994B-03A5AF3A10A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EE8A82-1E01-4AF1-A817-D75D936F4D5B}" type="pres">
      <dgm:prSet presAssocID="{C4D69E48-4BC3-465A-A01A-17F45A073F31}" presName="centerShape" presStyleLbl="node0" presStyleIdx="0" presStyleCnt="1"/>
      <dgm:spPr/>
    </dgm:pt>
    <dgm:pt modelId="{EF002144-4FC8-4DE6-AE03-DBB0C1EE66A6}" type="pres">
      <dgm:prSet presAssocID="{D9E41B5F-E0A3-4AE6-B63B-9AC7C9CE46D7}" presName="node" presStyleLbl="node1" presStyleIdx="0" presStyleCnt="7" custScaleX="120356" custScaleY="124186" custRadScaleRad="98953">
        <dgm:presLayoutVars>
          <dgm:bulletEnabled val="1"/>
        </dgm:presLayoutVars>
      </dgm:prSet>
      <dgm:spPr/>
    </dgm:pt>
    <dgm:pt modelId="{385A98A4-E58E-42A3-B608-3037C83192AA}" type="pres">
      <dgm:prSet presAssocID="{D9E41B5F-E0A3-4AE6-B63B-9AC7C9CE46D7}" presName="dummy" presStyleCnt="0"/>
      <dgm:spPr/>
    </dgm:pt>
    <dgm:pt modelId="{1DCADDC1-CA4B-426F-9BE0-47852455FF74}" type="pres">
      <dgm:prSet presAssocID="{0DEC9DC3-3244-4D64-9107-60FE3687270D}" presName="sibTrans" presStyleLbl="sibTrans2D1" presStyleIdx="0" presStyleCnt="7"/>
      <dgm:spPr/>
    </dgm:pt>
    <dgm:pt modelId="{4E90EB2D-C73B-4F66-B655-A3916C7591A7}" type="pres">
      <dgm:prSet presAssocID="{DA35E407-C16C-4E29-94DD-6CE78BA4D717}" presName="node" presStyleLbl="node1" presStyleIdx="1" presStyleCnt="7" custScaleX="146003" custScaleY="135960" custRadScaleRad="99351" custRadScaleInc="2753">
        <dgm:presLayoutVars>
          <dgm:bulletEnabled val="1"/>
        </dgm:presLayoutVars>
      </dgm:prSet>
      <dgm:spPr/>
    </dgm:pt>
    <dgm:pt modelId="{289BEFB1-828F-465A-B034-76843D4D4E9C}" type="pres">
      <dgm:prSet presAssocID="{DA35E407-C16C-4E29-94DD-6CE78BA4D717}" presName="dummy" presStyleCnt="0"/>
      <dgm:spPr/>
    </dgm:pt>
    <dgm:pt modelId="{04C95C07-0BA4-4117-BCB8-755BD1CCE032}" type="pres">
      <dgm:prSet presAssocID="{96447561-A177-4A7B-8C85-89246D1698BB}" presName="sibTrans" presStyleLbl="sibTrans2D1" presStyleIdx="1" presStyleCnt="7"/>
      <dgm:spPr/>
    </dgm:pt>
    <dgm:pt modelId="{9C6D29D5-04DC-455E-BA49-116161F3EEB2}" type="pres">
      <dgm:prSet presAssocID="{10C8FC3D-87D5-44AE-B29C-F493E6F2DCD0}" presName="node" presStyleLbl="node1" presStyleIdx="2" presStyleCnt="7" custScaleX="127557" custScaleY="140216" custRadScaleRad="100238" custRadScaleInc="3402">
        <dgm:presLayoutVars>
          <dgm:bulletEnabled val="1"/>
        </dgm:presLayoutVars>
      </dgm:prSet>
      <dgm:spPr/>
    </dgm:pt>
    <dgm:pt modelId="{5505FE64-AE00-403C-A4BA-43334DE7692F}" type="pres">
      <dgm:prSet presAssocID="{10C8FC3D-87D5-44AE-B29C-F493E6F2DCD0}" presName="dummy" presStyleCnt="0"/>
      <dgm:spPr/>
    </dgm:pt>
    <dgm:pt modelId="{032E44E8-D35C-48E1-97F6-887EE42707F4}" type="pres">
      <dgm:prSet presAssocID="{C2DABB27-B845-4094-98D7-6046E7AD8310}" presName="sibTrans" presStyleLbl="sibTrans2D1" presStyleIdx="2" presStyleCnt="7"/>
      <dgm:spPr/>
    </dgm:pt>
    <dgm:pt modelId="{F4645F48-52A0-40A1-BA75-669B3DBEE12D}" type="pres">
      <dgm:prSet presAssocID="{683CD118-7F85-4734-B77B-613E66D45CF8}" presName="node" presStyleLbl="node1" presStyleIdx="3" presStyleCnt="7" custScaleX="147158" custScaleY="130780" custRadScaleRad="97523" custRadScaleInc="9223">
        <dgm:presLayoutVars>
          <dgm:bulletEnabled val="1"/>
        </dgm:presLayoutVars>
      </dgm:prSet>
      <dgm:spPr/>
    </dgm:pt>
    <dgm:pt modelId="{0998980C-F2EB-4C82-94C0-133BCCCF26B8}" type="pres">
      <dgm:prSet presAssocID="{683CD118-7F85-4734-B77B-613E66D45CF8}" presName="dummy" presStyleCnt="0"/>
      <dgm:spPr/>
    </dgm:pt>
    <dgm:pt modelId="{319952C4-2634-4B13-A0B2-9F0EC3907A63}" type="pres">
      <dgm:prSet presAssocID="{BBB3E086-5FBC-48D3-B46B-CD9D49B4A8C9}" presName="sibTrans" presStyleLbl="sibTrans2D1" presStyleIdx="3" presStyleCnt="7"/>
      <dgm:spPr/>
    </dgm:pt>
    <dgm:pt modelId="{AA876BFE-1C09-4481-8C5E-679DFCD6E129}" type="pres">
      <dgm:prSet presAssocID="{A3307D93-01D4-4867-87AE-F1A4BC50D207}" presName="node" presStyleLbl="node1" presStyleIdx="4" presStyleCnt="7" custScaleX="124233" custScaleY="133126" custRadScaleRad="100944" custRadScaleInc="-1503">
        <dgm:presLayoutVars>
          <dgm:bulletEnabled val="1"/>
        </dgm:presLayoutVars>
      </dgm:prSet>
      <dgm:spPr/>
    </dgm:pt>
    <dgm:pt modelId="{43DAF86D-774E-4BD4-B5AC-BE3FF4B61FC5}" type="pres">
      <dgm:prSet presAssocID="{A3307D93-01D4-4867-87AE-F1A4BC50D207}" presName="dummy" presStyleCnt="0"/>
      <dgm:spPr/>
    </dgm:pt>
    <dgm:pt modelId="{0B98AA0E-93DB-4A52-955B-82343345A0BD}" type="pres">
      <dgm:prSet presAssocID="{A1084BE2-C783-4A87-AA3F-90B8450ED653}" presName="sibTrans" presStyleLbl="sibTrans2D1" presStyleIdx="4" presStyleCnt="7"/>
      <dgm:spPr/>
    </dgm:pt>
    <dgm:pt modelId="{0B65AD9A-2ADD-480E-92B5-51C0D93471C3}" type="pres">
      <dgm:prSet presAssocID="{842352A2-0E0A-47B5-AE1D-F23E409E5859}" presName="node" presStyleLbl="node1" presStyleIdx="5" presStyleCnt="7" custScaleX="122206" custScaleY="130038" custRadScaleRad="100238" custRadScaleInc="-3402">
        <dgm:presLayoutVars>
          <dgm:bulletEnabled val="1"/>
        </dgm:presLayoutVars>
      </dgm:prSet>
      <dgm:spPr/>
    </dgm:pt>
    <dgm:pt modelId="{9D762114-21C5-4FE5-8068-1525B11FB694}" type="pres">
      <dgm:prSet presAssocID="{842352A2-0E0A-47B5-AE1D-F23E409E5859}" presName="dummy" presStyleCnt="0"/>
      <dgm:spPr/>
    </dgm:pt>
    <dgm:pt modelId="{2659FD3E-8AF0-45B0-BA2C-2480DEE5C78D}" type="pres">
      <dgm:prSet presAssocID="{5D316A92-0B84-490D-8A80-61C88D9671A7}" presName="sibTrans" presStyleLbl="sibTrans2D1" presStyleIdx="5" presStyleCnt="7"/>
      <dgm:spPr/>
    </dgm:pt>
    <dgm:pt modelId="{6CBF2836-FB0F-4F5F-A9A9-E6A02D1202F3}" type="pres">
      <dgm:prSet presAssocID="{6B9D70AC-E760-40EE-8D6B-38D9871D8A4C}" presName="node" presStyleLbl="node1" presStyleIdx="6" presStyleCnt="7" custScaleX="151796" custScaleY="130345" custRadScaleRad="99351" custRadScaleInc="-2753">
        <dgm:presLayoutVars>
          <dgm:bulletEnabled val="1"/>
        </dgm:presLayoutVars>
      </dgm:prSet>
      <dgm:spPr/>
    </dgm:pt>
    <dgm:pt modelId="{2729782A-0C6D-4FE7-ABA4-409E71E839BB}" type="pres">
      <dgm:prSet presAssocID="{6B9D70AC-E760-40EE-8D6B-38D9871D8A4C}" presName="dummy" presStyleCnt="0"/>
      <dgm:spPr/>
    </dgm:pt>
    <dgm:pt modelId="{A522AA43-2843-4DAC-9E99-4A4E42737C1E}" type="pres">
      <dgm:prSet presAssocID="{22A3D392-C702-44F4-B63D-733F9CC3BFF0}" presName="sibTrans" presStyleLbl="sibTrans2D1" presStyleIdx="6" presStyleCnt="7"/>
      <dgm:spPr/>
    </dgm:pt>
  </dgm:ptLst>
  <dgm:cxnLst>
    <dgm:cxn modelId="{36B8BB02-7EBA-4FAE-A2D5-B08F6F1FA55F}" type="presOf" srcId="{D9E41B5F-E0A3-4AE6-B63B-9AC7C9CE46D7}" destId="{EF002144-4FC8-4DE6-AE03-DBB0C1EE66A6}" srcOrd="0" destOrd="0" presId="urn:microsoft.com/office/officeart/2005/8/layout/radial6"/>
    <dgm:cxn modelId="{00954A09-F38F-40A9-9C4E-BB26E2E14D24}" srcId="{C4D69E48-4BC3-465A-A01A-17F45A073F31}" destId="{DA35E407-C16C-4E29-94DD-6CE78BA4D717}" srcOrd="1" destOrd="0" parTransId="{8C9A00C5-F404-4C9F-8264-BB9AF9A9B15C}" sibTransId="{96447561-A177-4A7B-8C85-89246D1698BB}"/>
    <dgm:cxn modelId="{B1EF2317-B491-437D-9E8C-769B2F1427E4}" type="presOf" srcId="{0DEC9DC3-3244-4D64-9107-60FE3687270D}" destId="{1DCADDC1-CA4B-426F-9BE0-47852455FF74}" srcOrd="0" destOrd="0" presId="urn:microsoft.com/office/officeart/2005/8/layout/radial6"/>
    <dgm:cxn modelId="{181B8117-7EF3-4EAA-8657-FE4E6654A3DE}" srcId="{C4D69E48-4BC3-465A-A01A-17F45A073F31}" destId="{683CD118-7F85-4734-B77B-613E66D45CF8}" srcOrd="3" destOrd="0" parTransId="{C67F8801-863F-409D-96A4-151F2A8843AE}" sibTransId="{BBB3E086-5FBC-48D3-B46B-CD9D49B4A8C9}"/>
    <dgm:cxn modelId="{20A2052A-22AD-4285-9EDD-FFE086698DA0}" srcId="{C4D69E48-4BC3-465A-A01A-17F45A073F31}" destId="{D9E41B5F-E0A3-4AE6-B63B-9AC7C9CE46D7}" srcOrd="0" destOrd="0" parTransId="{C2CFDA90-8DB9-4406-9E21-5ADF30445E11}" sibTransId="{0DEC9DC3-3244-4D64-9107-60FE3687270D}"/>
    <dgm:cxn modelId="{86A3B03D-6B84-4800-AB40-02368524C2ED}" type="presOf" srcId="{842352A2-0E0A-47B5-AE1D-F23E409E5859}" destId="{0B65AD9A-2ADD-480E-92B5-51C0D93471C3}" srcOrd="0" destOrd="0" presId="urn:microsoft.com/office/officeart/2005/8/layout/radial6"/>
    <dgm:cxn modelId="{B35A9C5D-CF78-4D28-BFDB-42C4E36B6228}" srcId="{C4D69E48-4BC3-465A-A01A-17F45A073F31}" destId="{A3307D93-01D4-4867-87AE-F1A4BC50D207}" srcOrd="4" destOrd="0" parTransId="{748BE126-FDCE-4FA9-A487-BFD4F8C6E8DF}" sibTransId="{A1084BE2-C783-4A87-AA3F-90B8450ED653}"/>
    <dgm:cxn modelId="{F6F23360-8B39-4006-8B3C-326D9BDB7FA9}" type="presOf" srcId="{A3307D93-01D4-4867-87AE-F1A4BC50D207}" destId="{AA876BFE-1C09-4481-8C5E-679DFCD6E129}" srcOrd="0" destOrd="0" presId="urn:microsoft.com/office/officeart/2005/8/layout/radial6"/>
    <dgm:cxn modelId="{6E117D60-026C-4FC7-82C9-FBB48C2FC7BD}" type="presOf" srcId="{5D316A92-0B84-490D-8A80-61C88D9671A7}" destId="{2659FD3E-8AF0-45B0-BA2C-2480DEE5C78D}" srcOrd="0" destOrd="0" presId="urn:microsoft.com/office/officeart/2005/8/layout/radial6"/>
    <dgm:cxn modelId="{E4003C45-D620-4A30-B10C-E92F39E7DEB0}" srcId="{C4D69E48-4BC3-465A-A01A-17F45A073F31}" destId="{842352A2-0E0A-47B5-AE1D-F23E409E5859}" srcOrd="5" destOrd="0" parTransId="{99696EF4-44A7-4F48-8D18-DF24E80B8340}" sibTransId="{5D316A92-0B84-490D-8A80-61C88D9671A7}"/>
    <dgm:cxn modelId="{FDEF7A6F-C879-4DB9-81F3-1BFAEB72B657}" type="presOf" srcId="{A1084BE2-C783-4A87-AA3F-90B8450ED653}" destId="{0B98AA0E-93DB-4A52-955B-82343345A0BD}" srcOrd="0" destOrd="0" presId="urn:microsoft.com/office/officeart/2005/8/layout/radial6"/>
    <dgm:cxn modelId="{C935B075-DAC4-48C2-9B16-1C3611B7B587}" type="presOf" srcId="{9556E477-B08B-4E7A-994B-03A5AF3A10A6}" destId="{1E918128-3CA8-485F-AD7C-BD7186AE6B32}" srcOrd="0" destOrd="0" presId="urn:microsoft.com/office/officeart/2005/8/layout/radial6"/>
    <dgm:cxn modelId="{D57D8956-C526-4784-8519-CF438ABC78B3}" type="presOf" srcId="{22A3D392-C702-44F4-B63D-733F9CC3BFF0}" destId="{A522AA43-2843-4DAC-9E99-4A4E42737C1E}" srcOrd="0" destOrd="0" presId="urn:microsoft.com/office/officeart/2005/8/layout/radial6"/>
    <dgm:cxn modelId="{3D2C527F-AE1F-44B8-9E1E-FBA7F22C2D3A}" type="presOf" srcId="{BBB3E086-5FBC-48D3-B46B-CD9D49B4A8C9}" destId="{319952C4-2634-4B13-A0B2-9F0EC3907A63}" srcOrd="0" destOrd="0" presId="urn:microsoft.com/office/officeart/2005/8/layout/radial6"/>
    <dgm:cxn modelId="{291B0F88-B19A-4798-907A-1205EB4058CD}" type="presOf" srcId="{6B9D70AC-E760-40EE-8D6B-38D9871D8A4C}" destId="{6CBF2836-FB0F-4F5F-A9A9-E6A02D1202F3}" srcOrd="0" destOrd="0" presId="urn:microsoft.com/office/officeart/2005/8/layout/radial6"/>
    <dgm:cxn modelId="{E8529D91-8589-428A-83F7-012C286A7CBA}" type="presOf" srcId="{10C8FC3D-87D5-44AE-B29C-F493E6F2DCD0}" destId="{9C6D29D5-04DC-455E-BA49-116161F3EEB2}" srcOrd="0" destOrd="0" presId="urn:microsoft.com/office/officeart/2005/8/layout/radial6"/>
    <dgm:cxn modelId="{51D55098-59AE-4E63-B6BD-50B57C2F467D}" srcId="{C4D69E48-4BC3-465A-A01A-17F45A073F31}" destId="{6B9D70AC-E760-40EE-8D6B-38D9871D8A4C}" srcOrd="6" destOrd="0" parTransId="{3E24B37A-88BC-4B82-AFEB-7FF9E5BAA30E}" sibTransId="{22A3D392-C702-44F4-B63D-733F9CC3BFF0}"/>
    <dgm:cxn modelId="{84E277BF-707C-4B91-8B64-6FDF861EA9C7}" type="presOf" srcId="{DA35E407-C16C-4E29-94DD-6CE78BA4D717}" destId="{4E90EB2D-C73B-4F66-B655-A3916C7591A7}" srcOrd="0" destOrd="0" presId="urn:microsoft.com/office/officeart/2005/8/layout/radial6"/>
    <dgm:cxn modelId="{AF1BEDC9-5332-40AF-9E9A-0397329D00A3}" type="presOf" srcId="{C2DABB27-B845-4094-98D7-6046E7AD8310}" destId="{032E44E8-D35C-48E1-97F6-887EE42707F4}" srcOrd="0" destOrd="0" presId="urn:microsoft.com/office/officeart/2005/8/layout/radial6"/>
    <dgm:cxn modelId="{A608B7CA-50BC-4FE4-A6C3-F74CD37948FE}" srcId="{C4D69E48-4BC3-465A-A01A-17F45A073F31}" destId="{10C8FC3D-87D5-44AE-B29C-F493E6F2DCD0}" srcOrd="2" destOrd="0" parTransId="{6B025F5B-A76C-42E7-8234-851F4147506C}" sibTransId="{C2DABB27-B845-4094-98D7-6046E7AD8310}"/>
    <dgm:cxn modelId="{36EE1BD2-D5EB-49F4-A714-E898387CC84E}" type="presOf" srcId="{96447561-A177-4A7B-8C85-89246D1698BB}" destId="{04C95C07-0BA4-4117-BCB8-755BD1CCE032}" srcOrd="0" destOrd="0" presId="urn:microsoft.com/office/officeart/2005/8/layout/radial6"/>
    <dgm:cxn modelId="{81872DDB-7ACC-4935-90BD-598934479BDE}" type="presOf" srcId="{C4D69E48-4BC3-465A-A01A-17F45A073F31}" destId="{EBEE8A82-1E01-4AF1-A817-D75D936F4D5B}" srcOrd="0" destOrd="0" presId="urn:microsoft.com/office/officeart/2005/8/layout/radial6"/>
    <dgm:cxn modelId="{1C671EED-F074-4141-A478-CBD5D9F3B926}" srcId="{9556E477-B08B-4E7A-994B-03A5AF3A10A6}" destId="{C4D69E48-4BC3-465A-A01A-17F45A073F31}" srcOrd="0" destOrd="0" parTransId="{BDE5E617-C4A9-4D30-A5A1-AFD5FA401100}" sibTransId="{4457964A-D28F-41B8-98FC-ED0FE7F557A1}"/>
    <dgm:cxn modelId="{3FA855F4-364C-433D-BA20-FE7B3E2B4A8E}" type="presOf" srcId="{683CD118-7F85-4734-B77B-613E66D45CF8}" destId="{F4645F48-52A0-40A1-BA75-669B3DBEE12D}" srcOrd="0" destOrd="0" presId="urn:microsoft.com/office/officeart/2005/8/layout/radial6"/>
    <dgm:cxn modelId="{A513973A-9CFE-4874-A57D-D5EE42773438}" type="presParOf" srcId="{1E918128-3CA8-485F-AD7C-BD7186AE6B32}" destId="{EBEE8A82-1E01-4AF1-A817-D75D936F4D5B}" srcOrd="0" destOrd="0" presId="urn:microsoft.com/office/officeart/2005/8/layout/radial6"/>
    <dgm:cxn modelId="{E00043F2-6993-4862-9E04-6057AB7A1BEF}" type="presParOf" srcId="{1E918128-3CA8-485F-AD7C-BD7186AE6B32}" destId="{EF002144-4FC8-4DE6-AE03-DBB0C1EE66A6}" srcOrd="1" destOrd="0" presId="urn:microsoft.com/office/officeart/2005/8/layout/radial6"/>
    <dgm:cxn modelId="{14B0012F-6A60-4E5F-A9B8-BD2F8993C5D7}" type="presParOf" srcId="{1E918128-3CA8-485F-AD7C-BD7186AE6B32}" destId="{385A98A4-E58E-42A3-B608-3037C83192AA}" srcOrd="2" destOrd="0" presId="urn:microsoft.com/office/officeart/2005/8/layout/radial6"/>
    <dgm:cxn modelId="{EB0E61D4-054C-40DE-8BD0-7EA5420444B9}" type="presParOf" srcId="{1E918128-3CA8-485F-AD7C-BD7186AE6B32}" destId="{1DCADDC1-CA4B-426F-9BE0-47852455FF74}" srcOrd="3" destOrd="0" presId="urn:microsoft.com/office/officeart/2005/8/layout/radial6"/>
    <dgm:cxn modelId="{9B7B85D6-1D19-4C5A-A65B-76622F9F8516}" type="presParOf" srcId="{1E918128-3CA8-485F-AD7C-BD7186AE6B32}" destId="{4E90EB2D-C73B-4F66-B655-A3916C7591A7}" srcOrd="4" destOrd="0" presId="urn:microsoft.com/office/officeart/2005/8/layout/radial6"/>
    <dgm:cxn modelId="{9A19A1CD-733F-44F5-83FE-547B41053DFF}" type="presParOf" srcId="{1E918128-3CA8-485F-AD7C-BD7186AE6B32}" destId="{289BEFB1-828F-465A-B034-76843D4D4E9C}" srcOrd="5" destOrd="0" presId="urn:microsoft.com/office/officeart/2005/8/layout/radial6"/>
    <dgm:cxn modelId="{CA345DA4-B841-4C52-8E14-A51E2592A558}" type="presParOf" srcId="{1E918128-3CA8-485F-AD7C-BD7186AE6B32}" destId="{04C95C07-0BA4-4117-BCB8-755BD1CCE032}" srcOrd="6" destOrd="0" presId="urn:microsoft.com/office/officeart/2005/8/layout/radial6"/>
    <dgm:cxn modelId="{FC403C0E-6BAA-40B5-BF23-08788DC666D3}" type="presParOf" srcId="{1E918128-3CA8-485F-AD7C-BD7186AE6B32}" destId="{9C6D29D5-04DC-455E-BA49-116161F3EEB2}" srcOrd="7" destOrd="0" presId="urn:microsoft.com/office/officeart/2005/8/layout/radial6"/>
    <dgm:cxn modelId="{9760CA6A-2F82-4E79-8AEF-F81E4FBF267C}" type="presParOf" srcId="{1E918128-3CA8-485F-AD7C-BD7186AE6B32}" destId="{5505FE64-AE00-403C-A4BA-43334DE7692F}" srcOrd="8" destOrd="0" presId="urn:microsoft.com/office/officeart/2005/8/layout/radial6"/>
    <dgm:cxn modelId="{9B66FF29-1522-46A4-9E9A-2B374253C44D}" type="presParOf" srcId="{1E918128-3CA8-485F-AD7C-BD7186AE6B32}" destId="{032E44E8-D35C-48E1-97F6-887EE42707F4}" srcOrd="9" destOrd="0" presId="urn:microsoft.com/office/officeart/2005/8/layout/radial6"/>
    <dgm:cxn modelId="{E86E3098-B37A-40FE-B2EF-82B038914E6C}" type="presParOf" srcId="{1E918128-3CA8-485F-AD7C-BD7186AE6B32}" destId="{F4645F48-52A0-40A1-BA75-669B3DBEE12D}" srcOrd="10" destOrd="0" presId="urn:microsoft.com/office/officeart/2005/8/layout/radial6"/>
    <dgm:cxn modelId="{1E465F4E-5C0F-4C6B-8BAF-A4C62ADA296B}" type="presParOf" srcId="{1E918128-3CA8-485F-AD7C-BD7186AE6B32}" destId="{0998980C-F2EB-4C82-94C0-133BCCCF26B8}" srcOrd="11" destOrd="0" presId="urn:microsoft.com/office/officeart/2005/8/layout/radial6"/>
    <dgm:cxn modelId="{2C1C1A5C-0514-417D-92E2-29B8B0AE3B7D}" type="presParOf" srcId="{1E918128-3CA8-485F-AD7C-BD7186AE6B32}" destId="{319952C4-2634-4B13-A0B2-9F0EC3907A63}" srcOrd="12" destOrd="0" presId="urn:microsoft.com/office/officeart/2005/8/layout/radial6"/>
    <dgm:cxn modelId="{8892D252-F849-45DF-A8EA-F4E3F290C868}" type="presParOf" srcId="{1E918128-3CA8-485F-AD7C-BD7186AE6B32}" destId="{AA876BFE-1C09-4481-8C5E-679DFCD6E129}" srcOrd="13" destOrd="0" presId="urn:microsoft.com/office/officeart/2005/8/layout/radial6"/>
    <dgm:cxn modelId="{52C4ADD4-6E15-4363-9794-CE0F0E5BC85A}" type="presParOf" srcId="{1E918128-3CA8-485F-AD7C-BD7186AE6B32}" destId="{43DAF86D-774E-4BD4-B5AC-BE3FF4B61FC5}" srcOrd="14" destOrd="0" presId="urn:microsoft.com/office/officeart/2005/8/layout/radial6"/>
    <dgm:cxn modelId="{21D9A6DC-2F24-45B6-9466-71D76CCA0882}" type="presParOf" srcId="{1E918128-3CA8-485F-AD7C-BD7186AE6B32}" destId="{0B98AA0E-93DB-4A52-955B-82343345A0BD}" srcOrd="15" destOrd="0" presId="urn:microsoft.com/office/officeart/2005/8/layout/radial6"/>
    <dgm:cxn modelId="{C3947E78-52FE-4898-B108-F90F49CA89B5}" type="presParOf" srcId="{1E918128-3CA8-485F-AD7C-BD7186AE6B32}" destId="{0B65AD9A-2ADD-480E-92B5-51C0D93471C3}" srcOrd="16" destOrd="0" presId="urn:microsoft.com/office/officeart/2005/8/layout/radial6"/>
    <dgm:cxn modelId="{5B77ABF6-8C3F-4AB6-9D52-13E38F2E42D3}" type="presParOf" srcId="{1E918128-3CA8-485F-AD7C-BD7186AE6B32}" destId="{9D762114-21C5-4FE5-8068-1525B11FB694}" srcOrd="17" destOrd="0" presId="urn:microsoft.com/office/officeart/2005/8/layout/radial6"/>
    <dgm:cxn modelId="{D4CFB322-CBCD-4063-8877-72B3F8150352}" type="presParOf" srcId="{1E918128-3CA8-485F-AD7C-BD7186AE6B32}" destId="{2659FD3E-8AF0-45B0-BA2C-2480DEE5C78D}" srcOrd="18" destOrd="0" presId="urn:microsoft.com/office/officeart/2005/8/layout/radial6"/>
    <dgm:cxn modelId="{936D1998-BBF5-405D-99D5-3B00BACF5270}" type="presParOf" srcId="{1E918128-3CA8-485F-AD7C-BD7186AE6B32}" destId="{6CBF2836-FB0F-4F5F-A9A9-E6A02D1202F3}" srcOrd="19" destOrd="0" presId="urn:microsoft.com/office/officeart/2005/8/layout/radial6"/>
    <dgm:cxn modelId="{E2F0E64B-E027-4151-9E16-6485008C48EF}" type="presParOf" srcId="{1E918128-3CA8-485F-AD7C-BD7186AE6B32}" destId="{2729782A-0C6D-4FE7-ABA4-409E71E839BB}" srcOrd="20" destOrd="0" presId="urn:microsoft.com/office/officeart/2005/8/layout/radial6"/>
    <dgm:cxn modelId="{85F92DCE-5784-4DDE-8FE1-CE1BCB5CF728}" type="presParOf" srcId="{1E918128-3CA8-485F-AD7C-BD7186AE6B32}" destId="{A522AA43-2843-4DAC-9E99-4A4E42737C1E}" srcOrd="21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2AA43-2843-4DAC-9E99-4A4E42737C1E}">
      <dsp:nvSpPr>
        <dsp:cNvPr id="0" name=""/>
        <dsp:cNvSpPr/>
      </dsp:nvSpPr>
      <dsp:spPr>
        <a:xfrm>
          <a:off x="1526829" y="634717"/>
          <a:ext cx="5062992" cy="5062992"/>
        </a:xfrm>
        <a:prstGeom prst="blockArc">
          <a:avLst>
            <a:gd name="adj1" fmla="val 13114305"/>
            <a:gd name="adj2" fmla="val 16200019"/>
            <a:gd name="adj3" fmla="val 390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59FD3E-8AF0-45B0-BA2C-2480DEE5C78D}">
      <dsp:nvSpPr>
        <dsp:cNvPr id="0" name=""/>
        <dsp:cNvSpPr/>
      </dsp:nvSpPr>
      <dsp:spPr>
        <a:xfrm>
          <a:off x="1526843" y="634700"/>
          <a:ext cx="5062992" cy="5062992"/>
        </a:xfrm>
        <a:prstGeom prst="blockArc">
          <a:avLst>
            <a:gd name="adj1" fmla="val 10028564"/>
            <a:gd name="adj2" fmla="val 13114275"/>
            <a:gd name="adj3" fmla="val 390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98AA0E-93DB-4A52-955B-82343345A0BD}">
      <dsp:nvSpPr>
        <dsp:cNvPr id="0" name=""/>
        <dsp:cNvSpPr/>
      </dsp:nvSpPr>
      <dsp:spPr>
        <a:xfrm>
          <a:off x="1519978" y="605439"/>
          <a:ext cx="5062992" cy="5062992"/>
        </a:xfrm>
        <a:prstGeom prst="blockArc">
          <a:avLst>
            <a:gd name="adj1" fmla="val 6932318"/>
            <a:gd name="adj2" fmla="val 9986936"/>
            <a:gd name="adj3" fmla="val 390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9952C4-2634-4B13-A0B2-9F0EC3907A63}">
      <dsp:nvSpPr>
        <dsp:cNvPr id="0" name=""/>
        <dsp:cNvSpPr/>
      </dsp:nvSpPr>
      <dsp:spPr>
        <a:xfrm>
          <a:off x="1453467" y="574856"/>
          <a:ext cx="5062992" cy="5062992"/>
        </a:xfrm>
        <a:prstGeom prst="blockArc">
          <a:avLst>
            <a:gd name="adj1" fmla="val 3878440"/>
            <a:gd name="adj2" fmla="val 6830924"/>
            <a:gd name="adj3" fmla="val 390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2E44E8-D35C-48E1-97F6-887EE42707F4}">
      <dsp:nvSpPr>
        <dsp:cNvPr id="0" name=""/>
        <dsp:cNvSpPr/>
      </dsp:nvSpPr>
      <dsp:spPr>
        <a:xfrm>
          <a:off x="1553064" y="530305"/>
          <a:ext cx="5062992" cy="5062992"/>
        </a:xfrm>
        <a:prstGeom prst="blockArc">
          <a:avLst>
            <a:gd name="adj1" fmla="val 920528"/>
            <a:gd name="adj2" fmla="val 4029568"/>
            <a:gd name="adj3" fmla="val 390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C95C07-0BA4-4117-BCB8-755BD1CCE032}">
      <dsp:nvSpPr>
        <dsp:cNvPr id="0" name=""/>
        <dsp:cNvSpPr/>
      </dsp:nvSpPr>
      <dsp:spPr>
        <a:xfrm>
          <a:off x="1526842" y="634700"/>
          <a:ext cx="5062992" cy="5062992"/>
        </a:xfrm>
        <a:prstGeom prst="blockArc">
          <a:avLst>
            <a:gd name="adj1" fmla="val 19285725"/>
            <a:gd name="adj2" fmla="val 771436"/>
            <a:gd name="adj3" fmla="val 390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CADDC1-CA4B-426F-9BE0-47852455FF74}">
      <dsp:nvSpPr>
        <dsp:cNvPr id="0" name=""/>
        <dsp:cNvSpPr/>
      </dsp:nvSpPr>
      <dsp:spPr>
        <a:xfrm>
          <a:off x="1526856" y="634717"/>
          <a:ext cx="5062992" cy="5062992"/>
        </a:xfrm>
        <a:prstGeom prst="blockArc">
          <a:avLst>
            <a:gd name="adj1" fmla="val 16199981"/>
            <a:gd name="adj2" fmla="val 19285695"/>
            <a:gd name="adj3" fmla="val 3904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EE8A82-1E01-4AF1-A817-D75D936F4D5B}">
      <dsp:nvSpPr>
        <dsp:cNvPr id="0" name=""/>
        <dsp:cNvSpPr/>
      </dsp:nvSpPr>
      <dsp:spPr>
        <a:xfrm>
          <a:off x="3077980" y="2159867"/>
          <a:ext cx="1960717" cy="1960717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দূষিত</a:t>
          </a:r>
          <a:r>
            <a:rPr lang="en-US" sz="4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বায়ু</a:t>
          </a:r>
          <a:endParaRPr lang="en-US" sz="4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365120" y="2447007"/>
        <a:ext cx="1386437" cy="1386437"/>
      </dsp:txXfrm>
    </dsp:sp>
    <dsp:sp modelId="{EF002144-4FC8-4DE6-AE03-DBB0C1EE66A6}">
      <dsp:nvSpPr>
        <dsp:cNvPr id="0" name=""/>
        <dsp:cNvSpPr/>
      </dsp:nvSpPr>
      <dsp:spPr>
        <a:xfrm>
          <a:off x="3232394" y="-168100"/>
          <a:ext cx="1651888" cy="1704455"/>
        </a:xfrm>
        <a:prstGeom prst="ellipse">
          <a:avLst/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NikoshBAN" pitchFamily="2" charset="0"/>
              <a:cs typeface="NikoshBAN" pitchFamily="2" charset="0"/>
            </a:rPr>
            <a:t>এলার্জি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3474307" y="81512"/>
        <a:ext cx="1168062" cy="1205231"/>
      </dsp:txXfrm>
    </dsp:sp>
    <dsp:sp modelId="{4E90EB2D-C73B-4F66-B655-A3916C7591A7}">
      <dsp:nvSpPr>
        <dsp:cNvPr id="0" name=""/>
        <dsp:cNvSpPr/>
      </dsp:nvSpPr>
      <dsp:spPr>
        <a:xfrm>
          <a:off x="4996969" y="685620"/>
          <a:ext cx="2003894" cy="186605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NikoshBAN" panose="02000000000000000000" pitchFamily="2" charset="0"/>
              <a:cs typeface="NikoshBAN" panose="02000000000000000000" pitchFamily="2" charset="0"/>
            </a:rPr>
            <a:t>কাশি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290432" y="958897"/>
        <a:ext cx="1416968" cy="1319500"/>
      </dsp:txXfrm>
    </dsp:sp>
    <dsp:sp modelId="{9C6D29D5-04DC-455E-BA49-116161F3EEB2}">
      <dsp:nvSpPr>
        <dsp:cNvPr id="0" name=""/>
        <dsp:cNvSpPr/>
      </dsp:nvSpPr>
      <dsp:spPr>
        <a:xfrm>
          <a:off x="5602831" y="2756283"/>
          <a:ext cx="1750722" cy="19244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NikoshBAN" pitchFamily="2" charset="0"/>
              <a:cs typeface="NikoshBAN" pitchFamily="2" charset="0"/>
            </a:rPr>
            <a:t>হাঁপানি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5859218" y="3038115"/>
        <a:ext cx="1237948" cy="1360803"/>
      </dsp:txXfrm>
    </dsp:sp>
    <dsp:sp modelId="{F4645F48-52A0-40A1-BA75-669B3DBEE12D}">
      <dsp:nvSpPr>
        <dsp:cNvPr id="0" name=""/>
        <dsp:cNvSpPr/>
      </dsp:nvSpPr>
      <dsp:spPr>
        <a:xfrm>
          <a:off x="4038152" y="4451785"/>
          <a:ext cx="2019746" cy="179495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NikoshBAN" pitchFamily="2" charset="0"/>
              <a:cs typeface="NikoshBAN" pitchFamily="2" charset="0"/>
            </a:rPr>
            <a:t>ব্রংকাইটিস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4333937" y="4714651"/>
        <a:ext cx="1428176" cy="1269226"/>
      </dsp:txXfrm>
    </dsp:sp>
    <dsp:sp modelId="{AA876BFE-1C09-4481-8C5E-679DFCD6E129}">
      <dsp:nvSpPr>
        <dsp:cNvPr id="0" name=""/>
        <dsp:cNvSpPr/>
      </dsp:nvSpPr>
      <dsp:spPr>
        <a:xfrm>
          <a:off x="2128848" y="4462930"/>
          <a:ext cx="1705100" cy="1827157"/>
        </a:xfrm>
        <a:prstGeom prst="ellips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NikoshBAN" pitchFamily="2" charset="0"/>
              <a:cs typeface="NikoshBAN" pitchFamily="2" charset="0"/>
            </a:rPr>
            <a:t>উচ্চ রক্ত চাপ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2378554" y="4730511"/>
        <a:ext cx="1205688" cy="1291995"/>
      </dsp:txXfrm>
    </dsp:sp>
    <dsp:sp modelId="{0B65AD9A-2ADD-480E-92B5-51C0D93471C3}">
      <dsp:nvSpPr>
        <dsp:cNvPr id="0" name=""/>
        <dsp:cNvSpPr/>
      </dsp:nvSpPr>
      <dsp:spPr>
        <a:xfrm>
          <a:off x="799845" y="2826130"/>
          <a:ext cx="1677280" cy="17847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NikoshBAN" pitchFamily="2" charset="0"/>
              <a:cs typeface="NikoshBAN" pitchFamily="2" charset="0"/>
            </a:rPr>
            <a:t>মাথা ব্যাথা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1045477" y="3087504"/>
        <a:ext cx="1186016" cy="1262026"/>
      </dsp:txXfrm>
    </dsp:sp>
    <dsp:sp modelId="{6CBF2836-FB0F-4F5F-A9A9-E6A02D1202F3}">
      <dsp:nvSpPr>
        <dsp:cNvPr id="0" name=""/>
        <dsp:cNvSpPr/>
      </dsp:nvSpPr>
      <dsp:spPr>
        <a:xfrm>
          <a:off x="1076059" y="724153"/>
          <a:ext cx="2083403" cy="1788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NikoshBAN" panose="02000000000000000000" pitchFamily="2" charset="0"/>
              <a:cs typeface="NikoshBAN" panose="02000000000000000000" pitchFamily="2" charset="0"/>
            </a:rPr>
            <a:t>ফুসফুসে ক্যান্সার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381166" y="986144"/>
        <a:ext cx="1473189" cy="1265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D7DB5-CD6D-497E-B6EA-BB692E376BD4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E238E-4612-42A6-B9B3-97992B0522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E238E-4612-42A6-B9B3-97992B05225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Email-ibrahimkhalil6065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olkarkhanar dho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5" y="3"/>
            <a:ext cx="9121877" cy="53844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0800000" flipH="1" flipV="1">
            <a:off x="2362200" y="5462140"/>
            <a:ext cx="510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স্বাগত</a:t>
            </a:r>
            <a:endParaRPr lang="en-US" sz="14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0" y="0"/>
            <a:ext cx="9144000" cy="685800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88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</a:t>
            </a:r>
            <a:r>
              <a:rPr lang="en-US" sz="88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ইব্রাহিম</a:t>
            </a:r>
            <a:r>
              <a:rPr lang="en-US" sz="88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খলিল</a:t>
            </a:r>
            <a:endParaRPr lang="bn-IN" sz="54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</a:t>
            </a:r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</a:p>
          <a:p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বক্রিকান্দি</a:t>
            </a: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</a:p>
          <a:p>
            <a:r>
              <a:rPr lang="bn-IN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দেবিদ্বার, কুমিল্লা।</a:t>
            </a: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hlinkClick r:id="rId2"/>
              </a:rPr>
              <a:t>Email-ibrahimkhalil</a:t>
            </a:r>
            <a:r>
              <a:rPr lang="en-US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6065</a:t>
            </a:r>
            <a:r>
              <a:rPr lang="en-US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hlinkClick r:id="rId2"/>
              </a:rPr>
              <a:t>@gmail.com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5400" b="1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01815806065</a:t>
            </a:r>
            <a:endParaRPr lang="bn-BD" sz="5400" b="1" dirty="0">
              <a:solidFill>
                <a:srgbClr val="000099"/>
              </a:solidFill>
              <a:latin typeface="Times New Roman" pitchFamily="18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676400"/>
            <a:ext cx="1792224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Flowchart: Delay 3"/>
            <p:cNvSpPr/>
            <p:nvPr/>
          </p:nvSpPr>
          <p:spPr>
            <a:xfrm>
              <a:off x="2616591" y="704538"/>
              <a:ext cx="9575409" cy="6153462"/>
            </a:xfrm>
            <a:prstGeom prst="flowChartDelay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BD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বিষয়</a:t>
              </a:r>
              <a:r>
                <a:rPr lang="bn-IN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ঃ  </a:t>
              </a:r>
              <a:r>
                <a:rPr lang="bn-BD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বিজ্ঞান</a:t>
              </a:r>
              <a:endParaRPr lang="bn-IN" sz="6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r>
                <a:rPr lang="en-US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ঃ</a:t>
              </a:r>
              <a:r>
                <a:rPr lang="bn-BD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৭ম </a:t>
              </a:r>
              <a:endParaRPr lang="bn-BD" sz="6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60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অধ্যায়ঃ</a:t>
              </a:r>
              <a:r>
                <a:rPr lang="bn-IN" sz="60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dirty="0" err="1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ত্রয়োদশ</a:t>
              </a:r>
              <a:r>
                <a:rPr lang="en-US" sz="60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bn-BD" sz="6000" dirty="0">
                <a:solidFill>
                  <a:schemeClr val="accent1">
                    <a:lumMod val="75000"/>
                  </a:schemeClr>
                </a:solidFill>
                <a:latin typeface="+mj-lt"/>
                <a:cs typeface="NikoshBAN" panose="02000000000000000000" pitchFamily="2" charset="0"/>
              </a:endParaRPr>
            </a:p>
            <a:p>
              <a:r>
                <a:rPr lang="bn-BD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সময়ঃ </a:t>
              </a:r>
              <a:r>
                <a:rPr lang="en-US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৫৫</a:t>
              </a:r>
              <a:r>
                <a:rPr lang="bn-BD" sz="6600" dirty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মিনিট</a:t>
              </a:r>
            </a:p>
            <a:p>
              <a:pPr algn="ctr"/>
              <a:endParaRPr lang="en-AU" sz="6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olkarkhanar dho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562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073C89-EAFD-41EE-8F85-897808BDBB97}"/>
              </a:ext>
            </a:extLst>
          </p:cNvPr>
          <p:cNvSpPr txBox="1"/>
          <p:nvPr/>
        </p:nvSpPr>
        <p:spPr>
          <a:xfrm>
            <a:off x="76200" y="5943603"/>
            <a:ext cx="4742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ছবিটিতে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05ADA-6969-4AB2-B84C-EAFF7CB372F0}"/>
              </a:ext>
            </a:extLst>
          </p:cNvPr>
          <p:cNvSpPr/>
          <p:nvPr/>
        </p:nvSpPr>
        <p:spPr>
          <a:xfrm>
            <a:off x="4953003" y="5943600"/>
            <a:ext cx="4154837" cy="75926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কল-কারখানার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ধোঁয়া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E96DF5-C3FC-4793-BE8E-DB65B93ACF6E}"/>
              </a:ext>
            </a:extLst>
          </p:cNvPr>
          <p:cNvSpPr txBox="1"/>
          <p:nvPr/>
        </p:nvSpPr>
        <p:spPr>
          <a:xfrm>
            <a:off x="-304799" y="5411451"/>
            <a:ext cx="51871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কল-কারখানার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ধোঁয়া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9B2B7D-3E3A-4296-A2DA-AE50794EA338}"/>
              </a:ext>
            </a:extLst>
          </p:cNvPr>
          <p:cNvSpPr/>
          <p:nvPr/>
        </p:nvSpPr>
        <p:spPr>
          <a:xfrm>
            <a:off x="4496771" y="5830668"/>
            <a:ext cx="4154837" cy="75926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362200"/>
            <a:ext cx="8686800" cy="1107996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66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 দূষণ</a:t>
            </a:r>
            <a:endParaRPr lang="en-US" sz="6600" b="1" u="sng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85751"/>
            <a:ext cx="8686800" cy="685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bn-BD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352551"/>
            <a:ext cx="86868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28600" y="2343151"/>
            <a:ext cx="86868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3409951"/>
            <a:ext cx="8686800" cy="971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স্বাস্থের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ক্ষতিকর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4648199"/>
            <a:ext cx="8686800" cy="971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প্রতিরোধ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as-IN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জনসচেতনতা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as-IN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spc="-15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iter vatar dho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6629400" cy="5795889"/>
          </a:xfrm>
          <a:prstGeom prst="rect">
            <a:avLst/>
          </a:prstGeom>
        </p:spPr>
      </p:pic>
      <p:sp>
        <p:nvSpPr>
          <p:cNvPr id="4" name="Cube 3"/>
          <p:cNvSpPr/>
          <p:nvPr/>
        </p:nvSpPr>
        <p:spPr>
          <a:xfrm>
            <a:off x="6672778" y="2438403"/>
            <a:ext cx="2471225" cy="1209359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ইটের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ভাটার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ধোঁয়া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36" y="6006674"/>
            <a:ext cx="9115864" cy="83725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gartes -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28138" y="28138"/>
            <a:ext cx="6601265" cy="59506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05600" y="2438403"/>
            <a:ext cx="2438400" cy="914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NikoshBAN" pitchFamily="2" charset="0"/>
                <a:cs typeface="NikoshBAN" pitchFamily="2" charset="0"/>
              </a:rPr>
              <a:t>ধূ্মপান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204" y="6138126"/>
            <a:ext cx="9101799" cy="719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078A26-03AF-4AE0-B930-FA3848D1B09B}"/>
              </a:ext>
            </a:extLst>
          </p:cNvPr>
          <p:cNvCxnSpPr>
            <a:cxnSpLocks/>
          </p:cNvCxnSpPr>
          <p:nvPr/>
        </p:nvCxnSpPr>
        <p:spPr>
          <a:xfrm>
            <a:off x="0" y="28138"/>
            <a:ext cx="6629403" cy="595063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1F7DAA-7272-427E-9E3B-33343DBC6077}"/>
              </a:ext>
            </a:extLst>
          </p:cNvPr>
          <p:cNvCxnSpPr>
            <a:cxnSpLocks/>
          </p:cNvCxnSpPr>
          <p:nvPr/>
        </p:nvCxnSpPr>
        <p:spPr>
          <a:xfrm flipV="1">
            <a:off x="42204" y="28138"/>
            <a:ext cx="6587199" cy="59506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2967335"/>
            <a:ext cx="426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বায়ু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95400"/>
            <a:ext cx="9144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  (৩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rir dhu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7391400" cy="60716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00144" y="2057400"/>
            <a:ext cx="1743856" cy="241341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গাড়ির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ধোঁয়া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6131" y="6161652"/>
            <a:ext cx="9137871" cy="64385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CA0HR1T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8" y="28138"/>
            <a:ext cx="7515665" cy="5978769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  <p:sp>
        <p:nvSpPr>
          <p:cNvPr id="3" name="Rectangle 2"/>
          <p:cNvSpPr/>
          <p:nvPr/>
        </p:nvSpPr>
        <p:spPr>
          <a:xfrm>
            <a:off x="7620000" y="1981200"/>
            <a:ext cx="1524000" cy="2590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48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চুলায়</a:t>
            </a:r>
            <a:r>
              <a:rPr lang="en-US" sz="48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রান্না</a:t>
            </a:r>
            <a:endParaRPr lang="en-US" sz="48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144064"/>
            <a:ext cx="9144000" cy="685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CAEGEFC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"/>
            <a:ext cx="7086600" cy="60631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72296" y="2590801"/>
            <a:ext cx="1871704" cy="210781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ময়লা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আবর্জনা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1066800"/>
            <a:ext cx="9144000" cy="9144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(৫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895600"/>
            <a:ext cx="9144000" cy="762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দোষনের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>
    <p:wheel spokes="2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88999466"/>
              </p:ext>
            </p:extLst>
          </p:nvPr>
        </p:nvGraphicFramePr>
        <p:xfrm>
          <a:off x="495300" y="381000"/>
          <a:ext cx="81534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EE8A82-1E01-4AF1-A817-D75D936F4D5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002144-4FC8-4DE6-AE03-DBB0C1EE66A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ADDC1-CA4B-426F-9BE0-47852455FF7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90EB2D-C73B-4F66-B655-A3916C7591A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C95C07-0BA4-4117-BCB8-755BD1CCE03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6D29D5-04DC-455E-BA49-116161F3EEB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E44E8-D35C-48E1-97F6-887EE42707F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645F48-52A0-40A1-BA75-669B3DBEE12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9952C4-2634-4B13-A0B2-9F0EC3907A6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876BFE-1C09-4481-8C5E-679DFCD6E12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98AA0E-93DB-4A52-955B-82343345A0B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65AD9A-2ADD-480E-92B5-51C0D93471C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59FD3E-8AF0-45B0-BA2C-2480DEE5C78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F2836-FB0F-4F5F-A9A9-E6A02D1202F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22AA43-2843-4DAC-9E99-4A4E42737C1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Same Side Corner Rectangle 1"/>
          <p:cNvSpPr/>
          <p:nvPr/>
        </p:nvSpPr>
        <p:spPr>
          <a:xfrm>
            <a:off x="419100" y="2133600"/>
            <a:ext cx="8305800" cy="2590800"/>
          </a:xfrm>
          <a:prstGeom prst="snip2Diag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নীরব</a:t>
            </a:r>
            <a:r>
              <a:rPr lang="en-US" sz="8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পঠন</a:t>
            </a:r>
            <a:endParaRPr lang="en-US" sz="8800" u="sng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- ১৪০-১৪২</a:t>
            </a:r>
            <a:endParaRPr lang="en-US" sz="8800" u="sng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81200" y="0"/>
            <a:ext cx="5029200" cy="11430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33401" y="1371600"/>
            <a:ext cx="3740835" cy="16764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 -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গোলাপ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410200" y="1447800"/>
            <a:ext cx="3200400" cy="16764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দল-জবা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4" y="3896754"/>
            <a:ext cx="4343399" cy="2961249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Horizontal Scroll 6"/>
          <p:cNvSpPr/>
          <p:nvPr/>
        </p:nvSpPr>
        <p:spPr>
          <a:xfrm>
            <a:off x="4648200" y="3896754"/>
            <a:ext cx="4495800" cy="296124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Down Arrow 7"/>
          <p:cNvSpPr/>
          <p:nvPr/>
        </p:nvSpPr>
        <p:spPr>
          <a:xfrm>
            <a:off x="1752600" y="3352803"/>
            <a:ext cx="685800" cy="5709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629400" y="3276603"/>
            <a:ext cx="685800" cy="5709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152400"/>
            <a:ext cx="4317609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1219200"/>
            <a:ext cx="91440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dirty="0">
                <a:latin typeface="NikoshBAN" panose="02000000000000000000" pitchFamily="2" charset="0"/>
                <a:cs typeface="NikoshBAN" pitchFamily="2" charset="0"/>
              </a:rPr>
              <a:t>১।বায়ুতে </a:t>
            </a:r>
            <a:r>
              <a:rPr lang="en-US" sz="35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>
                <a:latin typeface="NikoshBAN" pitchFamily="2" charset="0"/>
                <a:cs typeface="NikoshBAN" pitchFamily="2" charset="0"/>
              </a:rPr>
              <a:t>গেলে</a:t>
            </a:r>
            <a:r>
              <a:rPr lang="en-US" sz="3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>
                <a:latin typeface="NikoshBAN" pitchFamily="2" charset="0"/>
                <a:cs typeface="NikoshBAN" pitchFamily="2" charset="0"/>
              </a:rPr>
              <a:t>শ্বাসকষ্টজনিত</a:t>
            </a:r>
            <a:r>
              <a:rPr lang="en-US" sz="3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3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5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(ক) CO                                  (খ) CO</a:t>
            </a:r>
            <a:r>
              <a:rPr lang="en-US" sz="36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 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(গ) Ca                                   (ঘ) 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0" y="2895600"/>
            <a:ext cx="91440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latin typeface="NikoshBAN" panose="02000000000000000000" pitchFamily="2" charset="0"/>
                <a:cs typeface="NikoshBAN" pitchFamily="2" charset="0"/>
              </a:rPr>
              <a:t>১।বায়ু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দোষনের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                                                     (ক)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        (খ)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যানবাহনের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ধোঁয়া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কলকারখানার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ধোঁয়া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        (ঘ)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ইটের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ভাটার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ধোঁয়া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4572000"/>
            <a:ext cx="9144000" cy="1752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latin typeface="NikoshBAN" panose="02000000000000000000" pitchFamily="2" charset="0"/>
                <a:cs typeface="NikoshBAN" pitchFamily="2" charset="0"/>
              </a:rPr>
              <a:t>১।বায়ু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দোষনের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                                                     (ক)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ডায়রিয়া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                           (খ)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কলেরা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জন্ডিস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                                  (ঘ)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ক্যান্সার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5" grpId="0" build="p" animBg="1"/>
      <p:bldP spid="7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05000" y="533400"/>
            <a:ext cx="4114800" cy="144780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895600"/>
            <a:ext cx="9144000" cy="1600200"/>
          </a:xfrm>
          <a:prstGeom prst="rect">
            <a:avLst/>
          </a:prstGeom>
          <a:ln cmpd="sng">
            <a:solidFill>
              <a:srgbClr val="AF4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দোষনের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জনসচেতনা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মতামত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1" y="5730954"/>
            <a:ext cx="6248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00" dirty="0"/>
          </a:p>
        </p:txBody>
      </p:sp>
      <p:pic>
        <p:nvPicPr>
          <p:cNvPr id="4" name="Picture 3" descr="images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1" y="-19050"/>
            <a:ext cx="9144000" cy="556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304</Words>
  <Application>Microsoft Office PowerPoint</Application>
  <PresentationFormat>On-screen Show (4:3)</PresentationFormat>
  <Paragraphs>62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DM Compuuter</dc:creator>
  <cp:lastModifiedBy>Atiqur Rahman</cp:lastModifiedBy>
  <cp:revision>61</cp:revision>
  <dcterms:created xsi:type="dcterms:W3CDTF">2006-08-16T00:00:00Z</dcterms:created>
  <dcterms:modified xsi:type="dcterms:W3CDTF">2019-09-17T06:05:18Z</dcterms:modified>
</cp:coreProperties>
</file>