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1" r:id="rId4"/>
    <p:sldId id="259" r:id="rId5"/>
    <p:sldId id="260" r:id="rId6"/>
    <p:sldId id="262" r:id="rId7"/>
    <p:sldId id="273" r:id="rId8"/>
    <p:sldId id="272" r:id="rId9"/>
    <p:sldId id="263" r:id="rId10"/>
    <p:sldId id="276" r:id="rId11"/>
    <p:sldId id="265" r:id="rId12"/>
    <p:sldId id="279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A82FB-5778-4411-8801-D22A1F8C78BB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34489-2047-4ACD-BE56-729B0A894C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6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34489-2047-4ACD-BE56-729B0A894C0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93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34489-2047-4ACD-BE56-729B0A894C0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3581400" y="304800"/>
            <a:ext cx="5029200" cy="1600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7710">
        <p15:prstTrans prst="curtains"/>
      </p:transition>
    </mc:Choice>
    <mc:Fallback>
      <p:transition spd="slow" advTm="77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পরিচিতি ও পাঠপরিচিতিঃ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মোসাম্মাৎ সেলিনা আক্তার।</a:t>
            </a:r>
          </a:p>
          <a:p>
            <a:r>
              <a:rPr lang="en-US" sz="1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জিন্নাত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মেমোরিয়াল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কলাখালী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পিরোজপুর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শ্রেণি-অষ্টম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-ICT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অধ্যায়-প্রথম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পাঠ-৬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সময়-৫০ মিনিট</a:t>
            </a:r>
          </a:p>
          <a:p>
            <a:r>
              <a:rPr lang="en-US" sz="4300" dirty="0" smtClean="0">
                <a:latin typeface="NikoshBAN" pitchFamily="2" charset="0"/>
                <a:cs typeface="NikoshBAN" pitchFamily="2" charset="0"/>
              </a:rPr>
              <a:t>তাং 22।10।২০১9ইং</a:t>
            </a:r>
          </a:p>
          <a:p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4638"/>
            <a:ext cx="2233768" cy="2209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5372">
        <p15:prstTrans prst="peelOff"/>
      </p:transition>
    </mc:Choice>
    <mc:Fallback>
      <p:transition spd="slow" advTm="253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ient of diseas ex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53967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768">
        <p14:gallery dir="l"/>
      </p:transition>
    </mc:Choice>
    <mc:Fallback>
      <p:transition spd="slow" advTm="2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00200"/>
            <a:ext cx="9144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endParaRPr lang="en-US" sz="239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8">
        <p14:prism isContent="1"/>
      </p:transition>
    </mc:Choice>
    <mc:Fallback>
      <p:transition spd="slow" advTm="38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002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5400" dirty="0" smtClean="0">
                <a:latin typeface="Calibri"/>
                <a:cs typeface="Calibri"/>
              </a:rPr>
              <a:t>҉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az-Cyrl-AZ" sz="5400" dirty="0" smtClean="0">
                <a:cs typeface="Calibri"/>
              </a:rPr>
              <a:t>҉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az-Cyrl-AZ" sz="5400" dirty="0" smtClean="0">
                <a:cs typeface="Calibri"/>
              </a:rPr>
              <a:t>҉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139">
        <p14:gallery dir="l"/>
      </p:transition>
    </mc:Choice>
    <mc:Fallback>
      <p:transition spd="slow" advTm="101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r.Treat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7818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0" y="6019800"/>
            <a:ext cx="2819400" cy="609600"/>
          </a:xfrm>
          <a:prstGeom prst="flowChartTerminator">
            <a:avLst/>
          </a:prstGeom>
          <a:solidFill>
            <a:srgbClr val="C00000"/>
          </a:solidFill>
          <a:ln w="762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দন্ত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4">
        <p14:ferris dir="l"/>
      </p:transition>
    </mc:Choice>
    <mc:Fallback>
      <p:transition spd="slow" advTm="64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 sc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0" y="6019800"/>
            <a:ext cx="3200400" cy="838200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ছিটি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স্ক্যান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240">
        <p14:doors dir="vert"/>
      </p:transition>
    </mc:Choice>
    <mc:Fallback>
      <p:transition spd="slow" advTm="52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trasonograph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91214" cy="57912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1981200" y="6019800"/>
            <a:ext cx="4648200" cy="685800"/>
          </a:xfrm>
          <a:prstGeom prst="flowChartTerminator">
            <a:avLst/>
          </a:prstGeom>
          <a:solidFill>
            <a:srgbClr val="0070C0"/>
          </a:solidFill>
          <a:ln w="76200">
            <a:solidFill>
              <a:srgbClr val="B210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আল্ট্রাস্নোগ্রাফি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265">
        <p14:switch dir="r"/>
      </p:transition>
    </mc:Choice>
    <mc:Fallback>
      <p:transition spd="slow" advTm="52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B0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990600" y="838200"/>
            <a:ext cx="4343400" cy="1447800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124200"/>
            <a:ext cx="792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15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704">
        <p14:warp dir="in"/>
      </p:transition>
    </mc:Choice>
    <mc:Fallback>
      <p:transition spd="slow" advTm="37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lemedicine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01611" cy="50292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304800" y="5715000"/>
            <a:ext cx="7848600" cy="914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টেলিফোনের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দেওয়াকে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390">
        <p14:prism isInverted="1"/>
      </p:transition>
    </mc:Choice>
    <mc:Fallback>
      <p:transition spd="slow" advTm="63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5334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8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209800"/>
            <a:ext cx="883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8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789">
        <p14:doors dir="vert"/>
      </p:transition>
    </mc:Choice>
    <mc:Fallback>
      <p:transition spd="slow" advTm="47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r.Treatment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244" y="4066310"/>
            <a:ext cx="4758756" cy="2819400"/>
          </a:xfrm>
          <a:prstGeom prst="rect">
            <a:avLst/>
          </a:prstGeom>
        </p:spPr>
      </p:pic>
      <p:pic>
        <p:nvPicPr>
          <p:cNvPr id="6" name="Picture 5" descr="ctscan-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04800" y="3075235"/>
            <a:ext cx="4953000" cy="3782765"/>
          </a:xfrm>
          <a:prstGeom prst="rect">
            <a:avLst/>
          </a:prstGeom>
        </p:spPr>
      </p:pic>
      <p:pic>
        <p:nvPicPr>
          <p:cNvPr id="7" name="Picture 6" descr="X-ray-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4165" y="0"/>
            <a:ext cx="3723665" cy="3048000"/>
          </a:xfrm>
          <a:prstGeom prst="rect">
            <a:avLst/>
          </a:prstGeom>
        </p:spPr>
      </p:pic>
      <p:pic>
        <p:nvPicPr>
          <p:cNvPr id="8" name="Picture 7" descr="X-ra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0" y="0"/>
            <a:ext cx="3962400" cy="3962399"/>
          </a:xfrm>
          <a:prstGeom prst="rect">
            <a:avLst/>
          </a:prstGeom>
        </p:spPr>
      </p:pic>
      <p:sp>
        <p:nvSpPr>
          <p:cNvPr id="9" name="Flowchart: Terminator 8"/>
          <p:cNvSpPr/>
          <p:nvPr/>
        </p:nvSpPr>
        <p:spPr>
          <a:xfrm>
            <a:off x="3886200" y="0"/>
            <a:ext cx="1143000" cy="3048000"/>
          </a:xfrm>
          <a:prstGeom prst="flowChartTermina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X-Ray</a:t>
            </a:r>
            <a:endParaRPr lang="en-US" dirty="0"/>
          </a:p>
        </p:txBody>
      </p:sp>
      <p:sp>
        <p:nvSpPr>
          <p:cNvPr id="10" name="Flowchart: Terminator 9"/>
          <p:cNvSpPr/>
          <p:nvPr/>
        </p:nvSpPr>
        <p:spPr>
          <a:xfrm>
            <a:off x="0" y="3200400"/>
            <a:ext cx="2895600" cy="914400"/>
          </a:xfrm>
          <a:prstGeom prst="flowChartTermina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কম্পিউটার এর মাধ্যমে বিভিন্ন পরীক্ষা করা নিখুতভাবে সম্ভব।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78622" y="410094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বিজ্ঞানের উন্নত তথ্য প্রযুক্তির ফলে অজানা বিষয় </a:t>
            </a:r>
            <a:r>
              <a:rPr lang="en-US" sz="3200" b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নিখুতভাবে </a:t>
            </a:r>
            <a:r>
              <a:rPr lang="en-US" sz="3200" b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পরীক্ষার- </a:t>
            </a:r>
            <a:r>
              <a:rPr lang="en-US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মাধ্যমে বড় বিপদের হাত হতে মানুষ এখন রক্ষা পাচ্ছে আল্ল্ট্রাস্নোগ্রাফি এর মাধ্যমে</a:t>
            </a:r>
            <a:r>
              <a:rPr lang="en-US" sz="3200" dirty="0">
                <a:solidFill>
                  <a:srgbClr val="FFFF00"/>
                </a:solidFill>
              </a:rPr>
              <a:t>।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26367">
        <p14:prism/>
      </p:transition>
    </mc:Choice>
    <mc:Fallback>
      <p:transition spd="slow" advTm="263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2400"/>
            <a:ext cx="3886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43000"/>
            <a:ext cx="890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9129">
        <p14:prism/>
      </p:transition>
    </mc:Choice>
    <mc:Fallback>
      <p:transition spd="slow" advTm="91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পড়ার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চিকিৎসা।ডাক্তার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টিপে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র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শরীরকে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সূক্ষ্মভাবে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পরীক্ষা-নিরীক্ষা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অত্যন্ত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নিখুতভাবে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শুধু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ডেটাবেসে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ভবিষ্যতে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প্রয়োজনে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খুঁজে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পারে।এখন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ডাক্তারগন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অনুমানের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ঔষধের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প্রেসক্রিপশন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সেটাও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সেগুলোর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হয়ছে।আগে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অসম্ভব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সহজেই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সম্ভব।গ্রামে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ডাক্তার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ডাক্তার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শহরমূখী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হয়।টেলিফোনের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ডাক্তারদের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কাছ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ভবিষ্যতে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হাজার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হাজার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রোগীর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অতুলনীয়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6172">
        <p15:prstTrans prst="drape"/>
      </p:transition>
    </mc:Choice>
    <mc:Fallback>
      <p:transition spd="slow" advTm="61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27432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09800"/>
            <a:ext cx="9144000" cy="37856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দুইটা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উদাহরন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871">
        <p14:prism isInverted="1"/>
      </p:transition>
    </mc:Choice>
    <mc:Fallback>
      <p:transition spd="slow" advTm="108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501675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945">
        <p14:prism isInverted="1"/>
      </p:transition>
    </mc:Choice>
    <mc:Fallback>
      <p:transition spd="slow" advTm="79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76800" y="381000"/>
            <a:ext cx="3962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</p:cSld>
  <p:clrMapOvr>
    <a:masterClrMapping/>
  </p:clrMapOvr>
  <p:transition spd="med" advTm="745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.7|2.2|1.9|1.2|1.7|5.4|0.9|0.6|0.6|0.7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7|2.2|2.1|2|3.6|2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340</Words>
  <Application>Microsoft Office PowerPoint</Application>
  <PresentationFormat>On-screen Show (4:3)</PresentationFormat>
  <Paragraphs>43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NikoshBAN</vt:lpstr>
      <vt:lpstr>Office Theme</vt:lpstr>
      <vt:lpstr>PowerPoint Presentation</vt:lpstr>
      <vt:lpstr>পরিচিতি ও পাঠপরিচিতিঃ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59</cp:revision>
  <dcterms:created xsi:type="dcterms:W3CDTF">2006-08-16T00:00:00Z</dcterms:created>
  <dcterms:modified xsi:type="dcterms:W3CDTF">2019-10-22T15:36:42Z</dcterms:modified>
</cp:coreProperties>
</file>