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75" r:id="rId8"/>
    <p:sldId id="272" r:id="rId9"/>
    <p:sldId id="268" r:id="rId10"/>
    <p:sldId id="263" r:id="rId11"/>
    <p:sldId id="264" r:id="rId12"/>
    <p:sldId id="265" r:id="rId13"/>
    <p:sldId id="266" r:id="rId14"/>
    <p:sldId id="267" r:id="rId15"/>
    <p:sldId id="270" r:id="rId16"/>
    <p:sldId id="269" r:id="rId17"/>
    <p:sldId id="271" r:id="rId18"/>
    <p:sldId id="273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52A5"/>
    <a:srgbClr val="E4E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C2F80-1B51-4C6B-8558-77081F6C6545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6F688-EA53-49AE-9E29-6F878FEE875B}">
      <dgm:prSet phldrT="[Text]"/>
      <dgm:spPr/>
      <dgm:t>
        <a:bodyPr/>
        <a:lstStyle/>
        <a:p>
          <a:r>
            <a:rPr lang="bn-BD" dirty="0" smtClean="0"/>
            <a:t> </a:t>
          </a:r>
          <a:endParaRPr lang="en-US" dirty="0"/>
        </a:p>
      </dgm:t>
    </dgm:pt>
    <dgm:pt modelId="{596289E2-5B28-4360-98DB-6D4FA8FA8F1B}" type="parTrans" cxnId="{D5A267D1-20B9-406C-AEC5-B114E1CCCBCC}">
      <dgm:prSet/>
      <dgm:spPr/>
      <dgm:t>
        <a:bodyPr/>
        <a:lstStyle/>
        <a:p>
          <a:endParaRPr lang="en-US"/>
        </a:p>
      </dgm:t>
    </dgm:pt>
    <dgm:pt modelId="{ABDEE5DA-DFB9-4BB5-A78B-EFC39048CC3D}" type="sibTrans" cxnId="{D5A267D1-20B9-406C-AEC5-B114E1CCCBCC}">
      <dgm:prSet/>
      <dgm:spPr/>
      <dgm:t>
        <a:bodyPr/>
        <a:lstStyle/>
        <a:p>
          <a:endParaRPr lang="en-US"/>
        </a:p>
      </dgm:t>
    </dgm:pt>
    <dgm:pt modelId="{D4631331-BA0F-4691-ABC8-3A7969382877}">
      <dgm:prSet phldrT="[Text]"/>
      <dgm:spPr/>
      <dgm:t>
        <a:bodyPr/>
        <a:lstStyle/>
        <a:p>
          <a:r>
            <a:rPr lang="bn-BD" dirty="0" smtClean="0"/>
            <a:t> </a:t>
          </a:r>
          <a:endParaRPr lang="en-US" dirty="0"/>
        </a:p>
      </dgm:t>
    </dgm:pt>
    <dgm:pt modelId="{9E804320-FEF3-4B86-9DE2-EEC6824316D9}" type="parTrans" cxnId="{BD41B061-FFC7-4B7D-BAA5-C2A1EFD210EF}">
      <dgm:prSet/>
      <dgm:spPr/>
      <dgm:t>
        <a:bodyPr/>
        <a:lstStyle/>
        <a:p>
          <a:endParaRPr lang="en-US"/>
        </a:p>
      </dgm:t>
    </dgm:pt>
    <dgm:pt modelId="{DC1A815A-740B-40E5-B4BD-A20E864B08BD}" type="sibTrans" cxnId="{BD41B061-FFC7-4B7D-BAA5-C2A1EFD210EF}">
      <dgm:prSet/>
      <dgm:spPr/>
      <dgm:t>
        <a:bodyPr/>
        <a:lstStyle/>
        <a:p>
          <a:endParaRPr lang="en-US"/>
        </a:p>
      </dgm:t>
    </dgm:pt>
    <dgm:pt modelId="{89530ABE-7733-468D-8541-00B87BB61AF0}">
      <dgm:prSet phldrT="[Text]" custT="1"/>
      <dgm:spPr/>
      <dgm:t>
        <a:bodyPr/>
        <a:lstStyle/>
        <a:p>
          <a:pPr algn="ctr"/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১।সাধারণ শেয়ার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320520-D2E9-4C99-B930-86AAE0E173C9}" type="parTrans" cxnId="{A9DD9ABC-9463-4276-8288-E6518F7EC413}">
      <dgm:prSet/>
      <dgm:spPr/>
      <dgm:t>
        <a:bodyPr/>
        <a:lstStyle/>
        <a:p>
          <a:endParaRPr lang="en-US"/>
        </a:p>
      </dgm:t>
    </dgm:pt>
    <dgm:pt modelId="{0003C6FA-1DF8-4850-8B79-9058C6EE24D4}" type="sibTrans" cxnId="{A9DD9ABC-9463-4276-8288-E6518F7EC413}">
      <dgm:prSet/>
      <dgm:spPr/>
      <dgm:t>
        <a:bodyPr/>
        <a:lstStyle/>
        <a:p>
          <a:endParaRPr lang="en-US"/>
        </a:p>
      </dgm:t>
    </dgm:pt>
    <dgm:pt modelId="{1BC8FD6B-E791-4F6E-A2FF-91D9F7F4840E}">
      <dgm:prSet phldrT="[Text]"/>
      <dgm:spPr/>
      <dgm:t>
        <a:bodyPr/>
        <a:lstStyle/>
        <a:p>
          <a:r>
            <a:rPr lang="bn-BD" dirty="0" smtClean="0"/>
            <a:t> </a:t>
          </a:r>
          <a:endParaRPr lang="en-US" dirty="0"/>
        </a:p>
      </dgm:t>
    </dgm:pt>
    <dgm:pt modelId="{A052E9B3-2BF5-4DFB-8BD9-973AF4863935}" type="parTrans" cxnId="{B0876A41-0B28-4B9F-8642-5C5E984E8EA6}">
      <dgm:prSet/>
      <dgm:spPr/>
      <dgm:t>
        <a:bodyPr/>
        <a:lstStyle/>
        <a:p>
          <a:endParaRPr lang="en-US"/>
        </a:p>
      </dgm:t>
    </dgm:pt>
    <dgm:pt modelId="{D7FD9196-1A2C-4A21-A5E6-1B51F0EAAE77}" type="sibTrans" cxnId="{B0876A41-0B28-4B9F-8642-5C5E984E8EA6}">
      <dgm:prSet/>
      <dgm:spPr/>
      <dgm:t>
        <a:bodyPr/>
        <a:lstStyle/>
        <a:p>
          <a:endParaRPr lang="en-US"/>
        </a:p>
      </dgm:t>
    </dgm:pt>
    <dgm:pt modelId="{9A226A93-0515-414D-887E-164BFED4AC4E}">
      <dgm:prSet phldrT="[Text]" custT="1"/>
      <dgm:spPr/>
      <dgm:t>
        <a:bodyPr/>
        <a:lstStyle/>
        <a:p>
          <a:pPr algn="ctr"/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২।অগ্রাধিকার শেয়ার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A72220-3771-40BB-AEF7-BA470C7352AC}" type="parTrans" cxnId="{01392933-E70E-490F-A1F7-17E6C42F00E2}">
      <dgm:prSet/>
      <dgm:spPr/>
      <dgm:t>
        <a:bodyPr/>
        <a:lstStyle/>
        <a:p>
          <a:endParaRPr lang="en-US"/>
        </a:p>
      </dgm:t>
    </dgm:pt>
    <dgm:pt modelId="{D154130F-1047-4013-8CEC-69298B9754F0}" type="sibTrans" cxnId="{01392933-E70E-490F-A1F7-17E6C42F00E2}">
      <dgm:prSet/>
      <dgm:spPr/>
      <dgm:t>
        <a:bodyPr/>
        <a:lstStyle/>
        <a:p>
          <a:endParaRPr lang="en-US"/>
        </a:p>
      </dgm:t>
    </dgm:pt>
    <dgm:pt modelId="{E0B0BFBF-4F34-4D99-8EB9-5D115389F6FE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bn-BD" sz="4800" b="1" dirty="0" smtClean="0">
              <a:latin typeface="NikoshBAN" panose="02000000000000000000" pitchFamily="2" charset="0"/>
              <a:cs typeface="NikoshBAN" panose="02000000000000000000" pitchFamily="2" charset="0"/>
            </a:rPr>
            <a:t>শেয়ারের প্রকার ভেদঃ</a:t>
          </a:r>
        </a:p>
      </dgm:t>
    </dgm:pt>
    <dgm:pt modelId="{547FDFE5-D173-48FB-AC6F-75B9000531C8}" type="sibTrans" cxnId="{FFB23D00-5D3A-49BD-A727-5A8A4064B768}">
      <dgm:prSet/>
      <dgm:spPr/>
      <dgm:t>
        <a:bodyPr/>
        <a:lstStyle/>
        <a:p>
          <a:endParaRPr lang="en-US"/>
        </a:p>
      </dgm:t>
    </dgm:pt>
    <dgm:pt modelId="{2F5202FD-2CA6-4137-80E0-21D98ABA02C7}" type="parTrans" cxnId="{FFB23D00-5D3A-49BD-A727-5A8A4064B768}">
      <dgm:prSet/>
      <dgm:spPr/>
      <dgm:t>
        <a:bodyPr/>
        <a:lstStyle/>
        <a:p>
          <a:endParaRPr lang="en-US"/>
        </a:p>
      </dgm:t>
    </dgm:pt>
    <dgm:pt modelId="{8FAF3619-F81B-4A81-B20E-7510B8107F5E}" type="pres">
      <dgm:prSet presAssocID="{630C2F80-1B51-4C6B-8558-77081F6C654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02B132A7-CA79-4828-9024-A1086642FD00}" type="pres">
      <dgm:prSet presAssocID="{0746F688-EA53-49AE-9E29-6F878FEE875B}" presName="parenttextcomposite" presStyleCnt="0"/>
      <dgm:spPr/>
    </dgm:pt>
    <dgm:pt modelId="{3BA7C29B-4CB5-4167-A84D-FA1F7090B727}" type="pres">
      <dgm:prSet presAssocID="{0746F688-EA53-49AE-9E29-6F878FEE875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2DC7D-3ECB-447C-8D15-F800FE3F1C2B}" type="pres">
      <dgm:prSet presAssocID="{0746F688-EA53-49AE-9E29-6F878FEE875B}" presName="composite" presStyleCnt="0"/>
      <dgm:spPr/>
    </dgm:pt>
    <dgm:pt modelId="{EE536995-1D1E-479D-A2E2-C174C9ADF513}" type="pres">
      <dgm:prSet presAssocID="{0746F688-EA53-49AE-9E29-6F878FEE875B}" presName="chevron1" presStyleLbl="alignNode1" presStyleIdx="0" presStyleCnt="21"/>
      <dgm:spPr/>
    </dgm:pt>
    <dgm:pt modelId="{6ED6934F-0642-4879-8071-E2971F286C0A}" type="pres">
      <dgm:prSet presAssocID="{0746F688-EA53-49AE-9E29-6F878FEE875B}" presName="chevron2" presStyleLbl="alignNode1" presStyleIdx="1" presStyleCnt="21"/>
      <dgm:spPr/>
    </dgm:pt>
    <dgm:pt modelId="{8AEA3CD5-2633-4009-A79A-BBBED25F6690}" type="pres">
      <dgm:prSet presAssocID="{0746F688-EA53-49AE-9E29-6F878FEE875B}" presName="chevron3" presStyleLbl="alignNode1" presStyleIdx="2" presStyleCnt="21"/>
      <dgm:spPr/>
    </dgm:pt>
    <dgm:pt modelId="{DFDE8925-7539-4C23-B29E-CEA9F85CF2D8}" type="pres">
      <dgm:prSet presAssocID="{0746F688-EA53-49AE-9E29-6F878FEE875B}" presName="chevron4" presStyleLbl="alignNode1" presStyleIdx="3" presStyleCnt="21"/>
      <dgm:spPr/>
    </dgm:pt>
    <dgm:pt modelId="{197B5A41-593C-4ADD-9CC5-D3CDCC2CC8FC}" type="pres">
      <dgm:prSet presAssocID="{0746F688-EA53-49AE-9E29-6F878FEE875B}" presName="chevron5" presStyleLbl="alignNode1" presStyleIdx="4" presStyleCnt="21"/>
      <dgm:spPr/>
    </dgm:pt>
    <dgm:pt modelId="{18A2E50F-B552-44CB-9979-BC297B374906}" type="pres">
      <dgm:prSet presAssocID="{0746F688-EA53-49AE-9E29-6F878FEE875B}" presName="chevron6" presStyleLbl="alignNode1" presStyleIdx="5" presStyleCnt="21"/>
      <dgm:spPr/>
    </dgm:pt>
    <dgm:pt modelId="{D873DCF9-424B-4FFD-A5EC-04D71AA29A37}" type="pres">
      <dgm:prSet presAssocID="{0746F688-EA53-49AE-9E29-6F878FEE875B}" presName="chevron7" presStyleLbl="alignNode1" presStyleIdx="6" presStyleCnt="21"/>
      <dgm:spPr/>
    </dgm:pt>
    <dgm:pt modelId="{E699A292-86E4-4E1A-B4FF-726B260526A7}" type="pres">
      <dgm:prSet presAssocID="{0746F688-EA53-49AE-9E29-6F878FEE875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4AC15-C2C0-42AA-A34E-F15DBD34DB23}" type="pres">
      <dgm:prSet presAssocID="{ABDEE5DA-DFB9-4BB5-A78B-EFC39048CC3D}" presName="sibTrans" presStyleCnt="0"/>
      <dgm:spPr/>
    </dgm:pt>
    <dgm:pt modelId="{4B70BCA6-F17B-412A-AFDB-0902DD9DEC1F}" type="pres">
      <dgm:prSet presAssocID="{D4631331-BA0F-4691-ABC8-3A7969382877}" presName="parenttextcomposite" presStyleCnt="0"/>
      <dgm:spPr/>
    </dgm:pt>
    <dgm:pt modelId="{12608B58-A889-4C92-B863-760081D52BF5}" type="pres">
      <dgm:prSet presAssocID="{D4631331-BA0F-4691-ABC8-3A7969382877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2497E-1490-4464-893C-E63D85F36349}" type="pres">
      <dgm:prSet presAssocID="{D4631331-BA0F-4691-ABC8-3A7969382877}" presName="composite" presStyleCnt="0"/>
      <dgm:spPr/>
    </dgm:pt>
    <dgm:pt modelId="{E37553A8-077F-4418-AF00-DA3B1A8CA572}" type="pres">
      <dgm:prSet presAssocID="{D4631331-BA0F-4691-ABC8-3A7969382877}" presName="chevron1" presStyleLbl="alignNode1" presStyleIdx="7" presStyleCnt="21"/>
      <dgm:spPr/>
    </dgm:pt>
    <dgm:pt modelId="{1E55653D-C95B-4E77-9F43-83539EB87E18}" type="pres">
      <dgm:prSet presAssocID="{D4631331-BA0F-4691-ABC8-3A7969382877}" presName="chevron2" presStyleLbl="alignNode1" presStyleIdx="8" presStyleCnt="21"/>
      <dgm:spPr/>
    </dgm:pt>
    <dgm:pt modelId="{F373AEFC-24F2-4576-B3E1-2D9B69E32663}" type="pres">
      <dgm:prSet presAssocID="{D4631331-BA0F-4691-ABC8-3A7969382877}" presName="chevron3" presStyleLbl="alignNode1" presStyleIdx="9" presStyleCnt="21"/>
      <dgm:spPr/>
    </dgm:pt>
    <dgm:pt modelId="{2DE72F21-46CD-4B49-89F6-9AD8B7DFCAE6}" type="pres">
      <dgm:prSet presAssocID="{D4631331-BA0F-4691-ABC8-3A7969382877}" presName="chevron4" presStyleLbl="alignNode1" presStyleIdx="10" presStyleCnt="21"/>
      <dgm:spPr/>
    </dgm:pt>
    <dgm:pt modelId="{D3C77A4F-5258-4BF5-90C2-0D1047146D6C}" type="pres">
      <dgm:prSet presAssocID="{D4631331-BA0F-4691-ABC8-3A7969382877}" presName="chevron5" presStyleLbl="alignNode1" presStyleIdx="11" presStyleCnt="21"/>
      <dgm:spPr/>
    </dgm:pt>
    <dgm:pt modelId="{C8BB0C5C-B830-4CFB-A49E-80655465CC13}" type="pres">
      <dgm:prSet presAssocID="{D4631331-BA0F-4691-ABC8-3A7969382877}" presName="chevron6" presStyleLbl="alignNode1" presStyleIdx="12" presStyleCnt="21"/>
      <dgm:spPr/>
    </dgm:pt>
    <dgm:pt modelId="{AD3074AB-9C6C-472E-B4F8-E42A015B2FEC}" type="pres">
      <dgm:prSet presAssocID="{D4631331-BA0F-4691-ABC8-3A7969382877}" presName="chevron7" presStyleLbl="alignNode1" presStyleIdx="13" presStyleCnt="21"/>
      <dgm:spPr/>
    </dgm:pt>
    <dgm:pt modelId="{88D7BD4A-09FE-4CA2-A6C2-8CB103270790}" type="pres">
      <dgm:prSet presAssocID="{D4631331-BA0F-4691-ABC8-3A796938287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405E0-189F-497E-BBD4-1910576A6146}" type="pres">
      <dgm:prSet presAssocID="{DC1A815A-740B-40E5-B4BD-A20E864B08BD}" presName="sibTrans" presStyleCnt="0"/>
      <dgm:spPr/>
    </dgm:pt>
    <dgm:pt modelId="{DC6D496F-4CA2-419D-826A-4E1C391708FE}" type="pres">
      <dgm:prSet presAssocID="{1BC8FD6B-E791-4F6E-A2FF-91D9F7F4840E}" presName="parenttextcomposite" presStyleCnt="0"/>
      <dgm:spPr/>
    </dgm:pt>
    <dgm:pt modelId="{FC6423C8-E21B-4748-B4BA-18BBB044F006}" type="pres">
      <dgm:prSet presAssocID="{1BC8FD6B-E791-4F6E-A2FF-91D9F7F4840E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0BB1E-85CB-482F-AFC1-000C230BF717}" type="pres">
      <dgm:prSet presAssocID="{1BC8FD6B-E791-4F6E-A2FF-91D9F7F4840E}" presName="composite" presStyleCnt="0"/>
      <dgm:spPr/>
    </dgm:pt>
    <dgm:pt modelId="{13F9B300-32E7-499F-B8C5-3A0B019FF359}" type="pres">
      <dgm:prSet presAssocID="{1BC8FD6B-E791-4F6E-A2FF-91D9F7F4840E}" presName="chevron1" presStyleLbl="alignNode1" presStyleIdx="14" presStyleCnt="21"/>
      <dgm:spPr/>
    </dgm:pt>
    <dgm:pt modelId="{E94B5FD7-FFA9-4024-9DCC-F857ECD81F5E}" type="pres">
      <dgm:prSet presAssocID="{1BC8FD6B-E791-4F6E-A2FF-91D9F7F4840E}" presName="chevron2" presStyleLbl="alignNode1" presStyleIdx="15" presStyleCnt="21"/>
      <dgm:spPr/>
    </dgm:pt>
    <dgm:pt modelId="{65849591-CD90-4DD6-B201-1D999A11DBFD}" type="pres">
      <dgm:prSet presAssocID="{1BC8FD6B-E791-4F6E-A2FF-91D9F7F4840E}" presName="chevron3" presStyleLbl="alignNode1" presStyleIdx="16" presStyleCnt="21"/>
      <dgm:spPr/>
    </dgm:pt>
    <dgm:pt modelId="{C6CBB4B4-9C27-4FCC-8926-3BDA23B78209}" type="pres">
      <dgm:prSet presAssocID="{1BC8FD6B-E791-4F6E-A2FF-91D9F7F4840E}" presName="chevron4" presStyleLbl="alignNode1" presStyleIdx="17" presStyleCnt="21"/>
      <dgm:spPr/>
    </dgm:pt>
    <dgm:pt modelId="{81BBC4D9-6293-43FA-82AD-BC3F3E596D64}" type="pres">
      <dgm:prSet presAssocID="{1BC8FD6B-E791-4F6E-A2FF-91D9F7F4840E}" presName="chevron5" presStyleLbl="alignNode1" presStyleIdx="18" presStyleCnt="21"/>
      <dgm:spPr/>
    </dgm:pt>
    <dgm:pt modelId="{A7926581-28E0-490E-9FEB-E283B96C397F}" type="pres">
      <dgm:prSet presAssocID="{1BC8FD6B-E791-4F6E-A2FF-91D9F7F4840E}" presName="chevron6" presStyleLbl="alignNode1" presStyleIdx="19" presStyleCnt="21"/>
      <dgm:spPr/>
    </dgm:pt>
    <dgm:pt modelId="{A0729BCC-F74E-450A-B2CD-153615E17509}" type="pres">
      <dgm:prSet presAssocID="{1BC8FD6B-E791-4F6E-A2FF-91D9F7F4840E}" presName="chevron7" presStyleLbl="alignNode1" presStyleIdx="20" presStyleCnt="21"/>
      <dgm:spPr/>
    </dgm:pt>
    <dgm:pt modelId="{0B3E7DE8-929B-4EAC-85C1-EC0227BAEF94}" type="pres">
      <dgm:prSet presAssocID="{1BC8FD6B-E791-4F6E-A2FF-91D9F7F4840E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6CCDE3-969A-4085-A81B-B92481B4DD9E}" type="presOf" srcId="{89530ABE-7733-468D-8541-00B87BB61AF0}" destId="{88D7BD4A-09FE-4CA2-A6C2-8CB103270790}" srcOrd="0" destOrd="0" presId="urn:microsoft.com/office/officeart/2008/layout/VerticalAccentList"/>
    <dgm:cxn modelId="{51E9C889-E0E0-4275-9B53-6F65EA402204}" type="presOf" srcId="{9A226A93-0515-414D-887E-164BFED4AC4E}" destId="{0B3E7DE8-929B-4EAC-85C1-EC0227BAEF94}" srcOrd="0" destOrd="0" presId="urn:microsoft.com/office/officeart/2008/layout/VerticalAccentList"/>
    <dgm:cxn modelId="{BD41B061-FFC7-4B7D-BAA5-C2A1EFD210EF}" srcId="{630C2F80-1B51-4C6B-8558-77081F6C6545}" destId="{D4631331-BA0F-4691-ABC8-3A7969382877}" srcOrd="1" destOrd="0" parTransId="{9E804320-FEF3-4B86-9DE2-EEC6824316D9}" sibTransId="{DC1A815A-740B-40E5-B4BD-A20E864B08BD}"/>
    <dgm:cxn modelId="{D5A267D1-20B9-406C-AEC5-B114E1CCCBCC}" srcId="{630C2F80-1B51-4C6B-8558-77081F6C6545}" destId="{0746F688-EA53-49AE-9E29-6F878FEE875B}" srcOrd="0" destOrd="0" parTransId="{596289E2-5B28-4360-98DB-6D4FA8FA8F1B}" sibTransId="{ABDEE5DA-DFB9-4BB5-A78B-EFC39048CC3D}"/>
    <dgm:cxn modelId="{F68AC5DA-5819-4E32-98F8-D370D93AC5B7}" type="presOf" srcId="{D4631331-BA0F-4691-ABC8-3A7969382877}" destId="{12608B58-A889-4C92-B863-760081D52BF5}" srcOrd="0" destOrd="0" presId="urn:microsoft.com/office/officeart/2008/layout/VerticalAccentList"/>
    <dgm:cxn modelId="{A9DD9ABC-9463-4276-8288-E6518F7EC413}" srcId="{D4631331-BA0F-4691-ABC8-3A7969382877}" destId="{89530ABE-7733-468D-8541-00B87BB61AF0}" srcOrd="0" destOrd="0" parTransId="{C1320520-D2E9-4C99-B930-86AAE0E173C9}" sibTransId="{0003C6FA-1DF8-4850-8B79-9058C6EE24D4}"/>
    <dgm:cxn modelId="{8BCA25D1-C980-4D0E-BB6D-215E0477AC18}" type="presOf" srcId="{0746F688-EA53-49AE-9E29-6F878FEE875B}" destId="{3BA7C29B-4CB5-4167-A84D-FA1F7090B727}" srcOrd="0" destOrd="0" presId="urn:microsoft.com/office/officeart/2008/layout/VerticalAccentList"/>
    <dgm:cxn modelId="{F05EFEC1-24EF-4B91-93BD-D68494840B7D}" type="presOf" srcId="{E0B0BFBF-4F34-4D99-8EB9-5D115389F6FE}" destId="{E699A292-86E4-4E1A-B4FF-726B260526A7}" srcOrd="0" destOrd="0" presId="urn:microsoft.com/office/officeart/2008/layout/VerticalAccentList"/>
    <dgm:cxn modelId="{B0876A41-0B28-4B9F-8642-5C5E984E8EA6}" srcId="{630C2F80-1B51-4C6B-8558-77081F6C6545}" destId="{1BC8FD6B-E791-4F6E-A2FF-91D9F7F4840E}" srcOrd="2" destOrd="0" parTransId="{A052E9B3-2BF5-4DFB-8BD9-973AF4863935}" sibTransId="{D7FD9196-1A2C-4A21-A5E6-1B51F0EAAE77}"/>
    <dgm:cxn modelId="{4BBA5E2A-EB63-495C-8BB2-A234A15CC47B}" type="presOf" srcId="{630C2F80-1B51-4C6B-8558-77081F6C6545}" destId="{8FAF3619-F81B-4A81-B20E-7510B8107F5E}" srcOrd="0" destOrd="0" presId="urn:microsoft.com/office/officeart/2008/layout/VerticalAccentList"/>
    <dgm:cxn modelId="{FFB23D00-5D3A-49BD-A727-5A8A4064B768}" srcId="{0746F688-EA53-49AE-9E29-6F878FEE875B}" destId="{E0B0BFBF-4F34-4D99-8EB9-5D115389F6FE}" srcOrd="0" destOrd="0" parTransId="{2F5202FD-2CA6-4137-80E0-21D98ABA02C7}" sibTransId="{547FDFE5-D173-48FB-AC6F-75B9000531C8}"/>
    <dgm:cxn modelId="{2E80AE1D-69C8-4E0B-A0FC-464DD8F95F5E}" type="presOf" srcId="{1BC8FD6B-E791-4F6E-A2FF-91D9F7F4840E}" destId="{FC6423C8-E21B-4748-B4BA-18BBB044F006}" srcOrd="0" destOrd="0" presId="urn:microsoft.com/office/officeart/2008/layout/VerticalAccentList"/>
    <dgm:cxn modelId="{01392933-E70E-490F-A1F7-17E6C42F00E2}" srcId="{1BC8FD6B-E791-4F6E-A2FF-91D9F7F4840E}" destId="{9A226A93-0515-414D-887E-164BFED4AC4E}" srcOrd="0" destOrd="0" parTransId="{76A72220-3771-40BB-AEF7-BA470C7352AC}" sibTransId="{D154130F-1047-4013-8CEC-69298B9754F0}"/>
    <dgm:cxn modelId="{A0542485-DD11-4E1F-B665-C1C9AE7499FB}" type="presParOf" srcId="{8FAF3619-F81B-4A81-B20E-7510B8107F5E}" destId="{02B132A7-CA79-4828-9024-A1086642FD00}" srcOrd="0" destOrd="0" presId="urn:microsoft.com/office/officeart/2008/layout/VerticalAccentList"/>
    <dgm:cxn modelId="{3B45CA86-31B6-46F1-BCA4-A2931FC622B1}" type="presParOf" srcId="{02B132A7-CA79-4828-9024-A1086642FD00}" destId="{3BA7C29B-4CB5-4167-A84D-FA1F7090B727}" srcOrd="0" destOrd="0" presId="urn:microsoft.com/office/officeart/2008/layout/VerticalAccentList"/>
    <dgm:cxn modelId="{B86D8B66-3A81-43BC-966F-E51FD94BBB56}" type="presParOf" srcId="{8FAF3619-F81B-4A81-B20E-7510B8107F5E}" destId="{31E2DC7D-3ECB-447C-8D15-F800FE3F1C2B}" srcOrd="1" destOrd="0" presId="urn:microsoft.com/office/officeart/2008/layout/VerticalAccentList"/>
    <dgm:cxn modelId="{F7B3AEE6-0DCE-4424-9747-ED4941B9B5A8}" type="presParOf" srcId="{31E2DC7D-3ECB-447C-8D15-F800FE3F1C2B}" destId="{EE536995-1D1E-479D-A2E2-C174C9ADF513}" srcOrd="0" destOrd="0" presId="urn:microsoft.com/office/officeart/2008/layout/VerticalAccentList"/>
    <dgm:cxn modelId="{12D97968-6ABE-4CD4-9A8E-085EBE425EB9}" type="presParOf" srcId="{31E2DC7D-3ECB-447C-8D15-F800FE3F1C2B}" destId="{6ED6934F-0642-4879-8071-E2971F286C0A}" srcOrd="1" destOrd="0" presId="urn:microsoft.com/office/officeart/2008/layout/VerticalAccentList"/>
    <dgm:cxn modelId="{04D37CD2-CB62-4C2B-8817-4EE632784171}" type="presParOf" srcId="{31E2DC7D-3ECB-447C-8D15-F800FE3F1C2B}" destId="{8AEA3CD5-2633-4009-A79A-BBBED25F6690}" srcOrd="2" destOrd="0" presId="urn:microsoft.com/office/officeart/2008/layout/VerticalAccentList"/>
    <dgm:cxn modelId="{5B24121A-F512-4C31-AD8A-5129132EE16E}" type="presParOf" srcId="{31E2DC7D-3ECB-447C-8D15-F800FE3F1C2B}" destId="{DFDE8925-7539-4C23-B29E-CEA9F85CF2D8}" srcOrd="3" destOrd="0" presId="urn:microsoft.com/office/officeart/2008/layout/VerticalAccentList"/>
    <dgm:cxn modelId="{4240B240-865A-4789-94E7-AFC330E8D227}" type="presParOf" srcId="{31E2DC7D-3ECB-447C-8D15-F800FE3F1C2B}" destId="{197B5A41-593C-4ADD-9CC5-D3CDCC2CC8FC}" srcOrd="4" destOrd="0" presId="urn:microsoft.com/office/officeart/2008/layout/VerticalAccentList"/>
    <dgm:cxn modelId="{11B8A27F-1191-4F08-8839-7703E9EFB07C}" type="presParOf" srcId="{31E2DC7D-3ECB-447C-8D15-F800FE3F1C2B}" destId="{18A2E50F-B552-44CB-9979-BC297B374906}" srcOrd="5" destOrd="0" presId="urn:microsoft.com/office/officeart/2008/layout/VerticalAccentList"/>
    <dgm:cxn modelId="{67897787-262E-4DFC-B211-4F9229EAE453}" type="presParOf" srcId="{31E2DC7D-3ECB-447C-8D15-F800FE3F1C2B}" destId="{D873DCF9-424B-4FFD-A5EC-04D71AA29A37}" srcOrd="6" destOrd="0" presId="urn:microsoft.com/office/officeart/2008/layout/VerticalAccentList"/>
    <dgm:cxn modelId="{7D1081A6-749B-4F26-86A0-712CD2449C81}" type="presParOf" srcId="{31E2DC7D-3ECB-447C-8D15-F800FE3F1C2B}" destId="{E699A292-86E4-4E1A-B4FF-726B260526A7}" srcOrd="7" destOrd="0" presId="urn:microsoft.com/office/officeart/2008/layout/VerticalAccentList"/>
    <dgm:cxn modelId="{2889B5A2-143C-4B68-82D7-38A7F4CE3BF5}" type="presParOf" srcId="{8FAF3619-F81B-4A81-B20E-7510B8107F5E}" destId="{F734AC15-C2C0-42AA-A34E-F15DBD34DB23}" srcOrd="2" destOrd="0" presId="urn:microsoft.com/office/officeart/2008/layout/VerticalAccentList"/>
    <dgm:cxn modelId="{103E89B1-BEAE-48FA-8524-197174D5BB4F}" type="presParOf" srcId="{8FAF3619-F81B-4A81-B20E-7510B8107F5E}" destId="{4B70BCA6-F17B-412A-AFDB-0902DD9DEC1F}" srcOrd="3" destOrd="0" presId="urn:microsoft.com/office/officeart/2008/layout/VerticalAccentList"/>
    <dgm:cxn modelId="{0FBB65C0-C595-4F75-A682-364FA6F8F925}" type="presParOf" srcId="{4B70BCA6-F17B-412A-AFDB-0902DD9DEC1F}" destId="{12608B58-A889-4C92-B863-760081D52BF5}" srcOrd="0" destOrd="0" presId="urn:microsoft.com/office/officeart/2008/layout/VerticalAccentList"/>
    <dgm:cxn modelId="{ADB4224C-4417-48BF-9005-182A750E8048}" type="presParOf" srcId="{8FAF3619-F81B-4A81-B20E-7510B8107F5E}" destId="{5A62497E-1490-4464-893C-E63D85F36349}" srcOrd="4" destOrd="0" presId="urn:microsoft.com/office/officeart/2008/layout/VerticalAccentList"/>
    <dgm:cxn modelId="{85AF18E9-35D0-4E89-B541-AAF1818A5EF4}" type="presParOf" srcId="{5A62497E-1490-4464-893C-E63D85F36349}" destId="{E37553A8-077F-4418-AF00-DA3B1A8CA572}" srcOrd="0" destOrd="0" presId="urn:microsoft.com/office/officeart/2008/layout/VerticalAccentList"/>
    <dgm:cxn modelId="{222F1278-D474-4D30-BF19-EB44BA9DC4B8}" type="presParOf" srcId="{5A62497E-1490-4464-893C-E63D85F36349}" destId="{1E55653D-C95B-4E77-9F43-83539EB87E18}" srcOrd="1" destOrd="0" presId="urn:microsoft.com/office/officeart/2008/layout/VerticalAccentList"/>
    <dgm:cxn modelId="{241C4C7D-CFCE-41B9-857C-495ED2B12120}" type="presParOf" srcId="{5A62497E-1490-4464-893C-E63D85F36349}" destId="{F373AEFC-24F2-4576-B3E1-2D9B69E32663}" srcOrd="2" destOrd="0" presId="urn:microsoft.com/office/officeart/2008/layout/VerticalAccentList"/>
    <dgm:cxn modelId="{D5AC0F52-C652-4345-A9E3-B50C2BFDFBC9}" type="presParOf" srcId="{5A62497E-1490-4464-893C-E63D85F36349}" destId="{2DE72F21-46CD-4B49-89F6-9AD8B7DFCAE6}" srcOrd="3" destOrd="0" presId="urn:microsoft.com/office/officeart/2008/layout/VerticalAccentList"/>
    <dgm:cxn modelId="{5E1ACFCC-D2E7-459E-A585-CF68A6057FAE}" type="presParOf" srcId="{5A62497E-1490-4464-893C-E63D85F36349}" destId="{D3C77A4F-5258-4BF5-90C2-0D1047146D6C}" srcOrd="4" destOrd="0" presId="urn:microsoft.com/office/officeart/2008/layout/VerticalAccentList"/>
    <dgm:cxn modelId="{0316DAED-3D7C-4FCD-A671-E5F8849ED94E}" type="presParOf" srcId="{5A62497E-1490-4464-893C-E63D85F36349}" destId="{C8BB0C5C-B830-4CFB-A49E-80655465CC13}" srcOrd="5" destOrd="0" presId="urn:microsoft.com/office/officeart/2008/layout/VerticalAccentList"/>
    <dgm:cxn modelId="{CE2D2763-F586-4974-8ED5-8D6C99320677}" type="presParOf" srcId="{5A62497E-1490-4464-893C-E63D85F36349}" destId="{AD3074AB-9C6C-472E-B4F8-E42A015B2FEC}" srcOrd="6" destOrd="0" presId="urn:microsoft.com/office/officeart/2008/layout/VerticalAccentList"/>
    <dgm:cxn modelId="{394A8298-E652-492E-8DCE-A27D384776E9}" type="presParOf" srcId="{5A62497E-1490-4464-893C-E63D85F36349}" destId="{88D7BD4A-09FE-4CA2-A6C2-8CB103270790}" srcOrd="7" destOrd="0" presId="urn:microsoft.com/office/officeart/2008/layout/VerticalAccentList"/>
    <dgm:cxn modelId="{C55C1194-C472-4A94-8CC0-57FF5302E022}" type="presParOf" srcId="{8FAF3619-F81B-4A81-B20E-7510B8107F5E}" destId="{880405E0-189F-497E-BBD4-1910576A6146}" srcOrd="5" destOrd="0" presId="urn:microsoft.com/office/officeart/2008/layout/VerticalAccentList"/>
    <dgm:cxn modelId="{8C9F870B-92CA-41E8-8B4E-222395D93EB2}" type="presParOf" srcId="{8FAF3619-F81B-4A81-B20E-7510B8107F5E}" destId="{DC6D496F-4CA2-419D-826A-4E1C391708FE}" srcOrd="6" destOrd="0" presId="urn:microsoft.com/office/officeart/2008/layout/VerticalAccentList"/>
    <dgm:cxn modelId="{E1AE0BE1-4963-4428-8BE6-B3B5934CFDD0}" type="presParOf" srcId="{DC6D496F-4CA2-419D-826A-4E1C391708FE}" destId="{FC6423C8-E21B-4748-B4BA-18BBB044F006}" srcOrd="0" destOrd="0" presId="urn:microsoft.com/office/officeart/2008/layout/VerticalAccentList"/>
    <dgm:cxn modelId="{144C4DA5-DE7C-4F9B-A99A-3B47CAA12E99}" type="presParOf" srcId="{8FAF3619-F81B-4A81-B20E-7510B8107F5E}" destId="{92F0BB1E-85CB-482F-AFC1-000C230BF717}" srcOrd="7" destOrd="0" presId="urn:microsoft.com/office/officeart/2008/layout/VerticalAccentList"/>
    <dgm:cxn modelId="{5497052A-BA5C-4841-B63C-865F00767677}" type="presParOf" srcId="{92F0BB1E-85CB-482F-AFC1-000C230BF717}" destId="{13F9B300-32E7-499F-B8C5-3A0B019FF359}" srcOrd="0" destOrd="0" presId="urn:microsoft.com/office/officeart/2008/layout/VerticalAccentList"/>
    <dgm:cxn modelId="{3248CE97-4799-4478-B1BD-6214FD30E079}" type="presParOf" srcId="{92F0BB1E-85CB-482F-AFC1-000C230BF717}" destId="{E94B5FD7-FFA9-4024-9DCC-F857ECD81F5E}" srcOrd="1" destOrd="0" presId="urn:microsoft.com/office/officeart/2008/layout/VerticalAccentList"/>
    <dgm:cxn modelId="{D9318E8C-A0E1-4A11-AA93-97F5E8EB4704}" type="presParOf" srcId="{92F0BB1E-85CB-482F-AFC1-000C230BF717}" destId="{65849591-CD90-4DD6-B201-1D999A11DBFD}" srcOrd="2" destOrd="0" presId="urn:microsoft.com/office/officeart/2008/layout/VerticalAccentList"/>
    <dgm:cxn modelId="{B741F064-8B8C-4806-AD69-B3D000B27715}" type="presParOf" srcId="{92F0BB1E-85CB-482F-AFC1-000C230BF717}" destId="{C6CBB4B4-9C27-4FCC-8926-3BDA23B78209}" srcOrd="3" destOrd="0" presId="urn:microsoft.com/office/officeart/2008/layout/VerticalAccentList"/>
    <dgm:cxn modelId="{B7289550-DD71-4D91-8302-EB14E76338D2}" type="presParOf" srcId="{92F0BB1E-85CB-482F-AFC1-000C230BF717}" destId="{81BBC4D9-6293-43FA-82AD-BC3F3E596D64}" srcOrd="4" destOrd="0" presId="urn:microsoft.com/office/officeart/2008/layout/VerticalAccentList"/>
    <dgm:cxn modelId="{F5FA9E82-23CA-44AE-BF85-A34B3C7D9EFD}" type="presParOf" srcId="{92F0BB1E-85CB-482F-AFC1-000C230BF717}" destId="{A7926581-28E0-490E-9FEB-E283B96C397F}" srcOrd="5" destOrd="0" presId="urn:microsoft.com/office/officeart/2008/layout/VerticalAccentList"/>
    <dgm:cxn modelId="{0473E42D-4E03-47F6-87D9-9C1A5006CB73}" type="presParOf" srcId="{92F0BB1E-85CB-482F-AFC1-000C230BF717}" destId="{A0729BCC-F74E-450A-B2CD-153615E17509}" srcOrd="6" destOrd="0" presId="urn:microsoft.com/office/officeart/2008/layout/VerticalAccentList"/>
    <dgm:cxn modelId="{4D27399E-F041-441D-BE2D-543ED9B05D6D}" type="presParOf" srcId="{92F0BB1E-85CB-482F-AFC1-000C230BF717}" destId="{0B3E7DE8-929B-4EAC-85C1-EC0227BAEF9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7FCF78-A76F-4BC9-B1C6-8459C4B0ABF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FA638-D1C6-4C4D-8DA1-47AF4E3F9C56}">
      <dgm:prSet phldrT="[Text]" custT="1"/>
      <dgm:spPr>
        <a:solidFill>
          <a:srgbClr val="7030A0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সাধারণ শেয়ারের সুবিধা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2159FA-C46A-4C78-897E-E2A3F873A32A}" type="parTrans" cxnId="{76434F95-EF15-438E-8E3E-535B2240CB42}">
      <dgm:prSet/>
      <dgm:spPr/>
      <dgm:t>
        <a:bodyPr/>
        <a:lstStyle/>
        <a:p>
          <a:endParaRPr lang="en-US"/>
        </a:p>
      </dgm:t>
    </dgm:pt>
    <dgm:pt modelId="{7D3FBB05-040B-4795-8767-990B64FCE2B9}" type="sibTrans" cxnId="{76434F95-EF15-438E-8E3E-535B2240CB42}">
      <dgm:prSet/>
      <dgm:spPr/>
      <dgm:t>
        <a:bodyPr/>
        <a:lstStyle/>
        <a:p>
          <a:endParaRPr lang="en-US"/>
        </a:p>
      </dgm:t>
    </dgm:pt>
    <dgm:pt modelId="{94493BB2-AAEA-4473-BEF0-E2547B69DBCB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/>
            <a:t>অধিক আয়ের সুযোগ</a:t>
          </a:r>
          <a:endParaRPr lang="en-US" dirty="0"/>
        </a:p>
      </dgm:t>
    </dgm:pt>
    <dgm:pt modelId="{CE13C133-8055-4EE1-AAFA-85E9D4B988A2}" type="parTrans" cxnId="{D4A16151-3AFE-487B-BA53-3900B80D30DC}">
      <dgm:prSet/>
      <dgm:spPr/>
      <dgm:t>
        <a:bodyPr/>
        <a:lstStyle/>
        <a:p>
          <a:endParaRPr lang="en-US"/>
        </a:p>
      </dgm:t>
    </dgm:pt>
    <dgm:pt modelId="{131E0C1F-5275-4890-9BA1-38177AEFEAF3}" type="sibTrans" cxnId="{D4A16151-3AFE-487B-BA53-3900B80D30DC}">
      <dgm:prSet/>
      <dgm:spPr/>
      <dgm:t>
        <a:bodyPr/>
        <a:lstStyle/>
        <a:p>
          <a:endParaRPr lang="en-US"/>
        </a:p>
      </dgm:t>
    </dgm:pt>
    <dgm:pt modelId="{A31E0284-FF12-4689-B84F-169B32F46246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/>
            <a:t>মালিকানা</a:t>
          </a:r>
          <a:endParaRPr lang="en-US" dirty="0"/>
        </a:p>
      </dgm:t>
    </dgm:pt>
    <dgm:pt modelId="{144620B7-FCB4-468B-BDA1-BBD4946EDC9E}" type="parTrans" cxnId="{F93D9CEC-0A99-491B-B53F-8E2CAF52749E}">
      <dgm:prSet/>
      <dgm:spPr/>
      <dgm:t>
        <a:bodyPr/>
        <a:lstStyle/>
        <a:p>
          <a:endParaRPr lang="en-US"/>
        </a:p>
      </dgm:t>
    </dgm:pt>
    <dgm:pt modelId="{6710FFCF-7D29-40B8-A203-5A353A0A33DA}" type="sibTrans" cxnId="{F93D9CEC-0A99-491B-B53F-8E2CAF52749E}">
      <dgm:prSet/>
      <dgm:spPr/>
      <dgm:t>
        <a:bodyPr/>
        <a:lstStyle/>
        <a:p>
          <a:endParaRPr lang="en-US"/>
        </a:p>
      </dgm:t>
    </dgm:pt>
    <dgm:pt modelId="{1176B8AF-AC4E-40CF-B1B7-5C4C04EA87E5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/>
            <a:t>ভোটাধিকার</a:t>
          </a:r>
          <a:endParaRPr lang="en-US" dirty="0"/>
        </a:p>
      </dgm:t>
    </dgm:pt>
    <dgm:pt modelId="{77D19C95-315D-42ED-B44D-839722E10BEC}" type="parTrans" cxnId="{E2ACF77B-E096-45F0-9425-679CC6CC19EC}">
      <dgm:prSet/>
      <dgm:spPr/>
      <dgm:t>
        <a:bodyPr/>
        <a:lstStyle/>
        <a:p>
          <a:endParaRPr lang="en-US"/>
        </a:p>
      </dgm:t>
    </dgm:pt>
    <dgm:pt modelId="{D6C6656D-067C-45F9-87D9-5C16AEA183CF}" type="sibTrans" cxnId="{E2ACF77B-E096-45F0-9425-679CC6CC19EC}">
      <dgm:prSet/>
      <dgm:spPr/>
      <dgm:t>
        <a:bodyPr/>
        <a:lstStyle/>
        <a:p>
          <a:endParaRPr lang="en-US"/>
        </a:p>
      </dgm:t>
    </dgm:pt>
    <dgm:pt modelId="{460045D5-A8F6-427E-AA93-F42110F0B571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পরিচালনায় অংশগ্রহন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DEFD2-F687-4D87-832F-EB226B3C6449}" type="parTrans" cxnId="{C09B28BD-9624-42F2-B64F-3B0A2904FC80}">
      <dgm:prSet/>
      <dgm:spPr/>
      <dgm:t>
        <a:bodyPr/>
        <a:lstStyle/>
        <a:p>
          <a:endParaRPr lang="en-US"/>
        </a:p>
      </dgm:t>
    </dgm:pt>
    <dgm:pt modelId="{7635B855-413A-4104-BA3C-389C700D508D}" type="sibTrans" cxnId="{C09B28BD-9624-42F2-B64F-3B0A2904FC80}">
      <dgm:prSet/>
      <dgm:spPr/>
      <dgm:t>
        <a:bodyPr/>
        <a:lstStyle/>
        <a:p>
          <a:endParaRPr lang="en-US"/>
        </a:p>
      </dgm:t>
    </dgm:pt>
    <dgm:pt modelId="{D0AE68F1-CC47-4257-AA0A-4710DB1E730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/>
            <a:t>তারল্য</a:t>
          </a:r>
          <a:endParaRPr lang="en-US" dirty="0"/>
        </a:p>
      </dgm:t>
    </dgm:pt>
    <dgm:pt modelId="{438D00BD-1719-4174-A676-C229F88FB460}" type="parTrans" cxnId="{A650F513-6841-4641-8E5B-60D54F841D3F}">
      <dgm:prSet/>
      <dgm:spPr/>
      <dgm:t>
        <a:bodyPr/>
        <a:lstStyle/>
        <a:p>
          <a:endParaRPr lang="en-US"/>
        </a:p>
      </dgm:t>
    </dgm:pt>
    <dgm:pt modelId="{22CE54A0-34EB-4BBA-973C-AE20AA92121E}" type="sibTrans" cxnId="{A650F513-6841-4641-8E5B-60D54F841D3F}">
      <dgm:prSet/>
      <dgm:spPr/>
      <dgm:t>
        <a:bodyPr/>
        <a:lstStyle/>
        <a:p>
          <a:endParaRPr lang="en-US"/>
        </a:p>
      </dgm:t>
    </dgm:pt>
    <dgm:pt modelId="{A62B2118-E104-4E64-96F3-3475ED9677A8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সীমাবদ্ধ দায়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4C159D-C838-4589-91D6-967A85022232}" type="parTrans" cxnId="{6343EB06-5CDE-4654-BB05-F3BF8F810144}">
      <dgm:prSet/>
      <dgm:spPr/>
      <dgm:t>
        <a:bodyPr/>
        <a:lstStyle/>
        <a:p>
          <a:endParaRPr lang="en-US"/>
        </a:p>
      </dgm:t>
    </dgm:pt>
    <dgm:pt modelId="{30F6FD43-15BA-477A-A36B-D60AAC8D4ADB}" type="sibTrans" cxnId="{6343EB06-5CDE-4654-BB05-F3BF8F810144}">
      <dgm:prSet/>
      <dgm:spPr/>
      <dgm:t>
        <a:bodyPr/>
        <a:lstStyle/>
        <a:p>
          <a:endParaRPr lang="en-US"/>
        </a:p>
      </dgm:t>
    </dgm:pt>
    <dgm:pt modelId="{8B97B5C0-B6E8-455A-98D5-6E5AB2620528}" type="pres">
      <dgm:prSet presAssocID="{B67FCF78-A76F-4BC9-B1C6-8459C4B0AB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8C147-DB3B-46BF-AD6D-08408DA38EEC}" type="pres">
      <dgm:prSet presAssocID="{C8CFA638-D1C6-4C4D-8DA1-47AF4E3F9C56}" presName="centerShape" presStyleLbl="node0" presStyleIdx="0" presStyleCnt="1" custLinFactNeighborX="-909" custLinFactNeighborY="1443"/>
      <dgm:spPr/>
      <dgm:t>
        <a:bodyPr/>
        <a:lstStyle/>
        <a:p>
          <a:endParaRPr lang="en-US"/>
        </a:p>
      </dgm:t>
    </dgm:pt>
    <dgm:pt modelId="{0FB96021-9349-4B76-B14A-ACED8547DE2E}" type="pres">
      <dgm:prSet presAssocID="{CE13C133-8055-4EE1-AAFA-85E9D4B988A2}" presName="Name9" presStyleLbl="parChTrans1D2" presStyleIdx="0" presStyleCnt="6"/>
      <dgm:spPr/>
      <dgm:t>
        <a:bodyPr/>
        <a:lstStyle/>
        <a:p>
          <a:endParaRPr lang="en-US"/>
        </a:p>
      </dgm:t>
    </dgm:pt>
    <dgm:pt modelId="{1A786FA0-454B-4518-A4B2-B7001D9FD52D}" type="pres">
      <dgm:prSet presAssocID="{CE13C133-8055-4EE1-AAFA-85E9D4B988A2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B6E6A18-1F52-4432-AC36-0AF63A10FB99}" type="pres">
      <dgm:prSet presAssocID="{94493BB2-AAEA-4473-BEF0-E2547B69DBCB}" presName="node" presStyleLbl="node1" presStyleIdx="0" presStyleCnt="6" custRadScaleRad="100151" custRadScaleInc="3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3A844-4198-4318-AFA8-F02D18691972}" type="pres">
      <dgm:prSet presAssocID="{144620B7-FCB4-468B-BDA1-BBD4946EDC9E}" presName="Name9" presStyleLbl="parChTrans1D2" presStyleIdx="1" presStyleCnt="6"/>
      <dgm:spPr/>
      <dgm:t>
        <a:bodyPr/>
        <a:lstStyle/>
        <a:p>
          <a:endParaRPr lang="en-US"/>
        </a:p>
      </dgm:t>
    </dgm:pt>
    <dgm:pt modelId="{B3808DD6-4E30-43BB-83F0-CA96BA427837}" type="pres">
      <dgm:prSet presAssocID="{144620B7-FCB4-468B-BDA1-BBD4946EDC9E}" presName="connTx" presStyleLbl="parChTrans1D2" presStyleIdx="1" presStyleCnt="6"/>
      <dgm:spPr/>
      <dgm:t>
        <a:bodyPr/>
        <a:lstStyle/>
        <a:p>
          <a:endParaRPr lang="en-US"/>
        </a:p>
      </dgm:t>
    </dgm:pt>
    <dgm:pt modelId="{86C594AF-2675-4544-848F-1A50E15344CA}" type="pres">
      <dgm:prSet presAssocID="{A31E0284-FF12-4689-B84F-169B32F4624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D076A-BA8E-42B3-B840-23E90F404209}" type="pres">
      <dgm:prSet presAssocID="{77D19C95-315D-42ED-B44D-839722E10BEC}" presName="Name9" presStyleLbl="parChTrans1D2" presStyleIdx="2" presStyleCnt="6"/>
      <dgm:spPr/>
      <dgm:t>
        <a:bodyPr/>
        <a:lstStyle/>
        <a:p>
          <a:endParaRPr lang="en-US"/>
        </a:p>
      </dgm:t>
    </dgm:pt>
    <dgm:pt modelId="{D61CDA50-51D8-435A-836F-609C5B4B7841}" type="pres">
      <dgm:prSet presAssocID="{77D19C95-315D-42ED-B44D-839722E10BEC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E1DA4A3-044A-461B-B27E-E1291696C218}" type="pres">
      <dgm:prSet presAssocID="{1176B8AF-AC4E-40CF-B1B7-5C4C04EA87E5}" presName="node" presStyleLbl="node1" presStyleIdx="2" presStyleCnt="6" custRadScaleRad="97338" custRadScaleInc="-2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533A9-CE4E-491E-A188-539D1CC5150A}" type="pres">
      <dgm:prSet presAssocID="{B37DEFD2-F687-4D87-832F-EB226B3C6449}" presName="Name9" presStyleLbl="parChTrans1D2" presStyleIdx="3" presStyleCnt="6"/>
      <dgm:spPr/>
      <dgm:t>
        <a:bodyPr/>
        <a:lstStyle/>
        <a:p>
          <a:endParaRPr lang="en-US"/>
        </a:p>
      </dgm:t>
    </dgm:pt>
    <dgm:pt modelId="{2997C21D-DDB9-41A5-8765-F05E42CA3EF8}" type="pres">
      <dgm:prSet presAssocID="{B37DEFD2-F687-4D87-832F-EB226B3C6449}" presName="connTx" presStyleLbl="parChTrans1D2" presStyleIdx="3" presStyleCnt="6"/>
      <dgm:spPr/>
      <dgm:t>
        <a:bodyPr/>
        <a:lstStyle/>
        <a:p>
          <a:endParaRPr lang="en-US"/>
        </a:p>
      </dgm:t>
    </dgm:pt>
    <dgm:pt modelId="{AD9F928E-987D-45D6-88A7-BD83B0F83CA7}" type="pres">
      <dgm:prSet presAssocID="{460045D5-A8F6-427E-AA93-F42110F0B571}" presName="node" presStyleLbl="node1" presStyleIdx="3" presStyleCnt="6" custRadScaleRad="97736" custRadScaleInc="-4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F9410-926E-4BC9-9399-A42EC6C964AD}" type="pres">
      <dgm:prSet presAssocID="{438D00BD-1719-4174-A676-C229F88FB460}" presName="Name9" presStyleLbl="parChTrans1D2" presStyleIdx="4" presStyleCnt="6"/>
      <dgm:spPr/>
      <dgm:t>
        <a:bodyPr/>
        <a:lstStyle/>
        <a:p>
          <a:endParaRPr lang="en-US"/>
        </a:p>
      </dgm:t>
    </dgm:pt>
    <dgm:pt modelId="{7750E855-FE3C-4424-81D2-C6CFD375D462}" type="pres">
      <dgm:prSet presAssocID="{438D00BD-1719-4174-A676-C229F88FB460}" presName="connTx" presStyleLbl="parChTrans1D2" presStyleIdx="4" presStyleCnt="6"/>
      <dgm:spPr/>
      <dgm:t>
        <a:bodyPr/>
        <a:lstStyle/>
        <a:p>
          <a:endParaRPr lang="en-US"/>
        </a:p>
      </dgm:t>
    </dgm:pt>
    <dgm:pt modelId="{C4AE6519-D08D-4C11-A82F-7943F17CE686}" type="pres">
      <dgm:prSet presAssocID="{D0AE68F1-CC47-4257-AA0A-4710DB1E7301}" presName="node" presStyleLbl="node1" presStyleIdx="4" presStyleCnt="6" custRadScaleRad="97827" custRadScaleInc="1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D959F-5F2D-4063-BBC1-C9FD514B1F7B}" type="pres">
      <dgm:prSet presAssocID="{EE4C159D-C838-4589-91D6-967A85022232}" presName="Name9" presStyleLbl="parChTrans1D2" presStyleIdx="5" presStyleCnt="6"/>
      <dgm:spPr/>
      <dgm:t>
        <a:bodyPr/>
        <a:lstStyle/>
        <a:p>
          <a:endParaRPr lang="en-US"/>
        </a:p>
      </dgm:t>
    </dgm:pt>
    <dgm:pt modelId="{B2E635F7-3C0A-4BA0-8892-05FDE56BDF4B}" type="pres">
      <dgm:prSet presAssocID="{EE4C159D-C838-4589-91D6-967A85022232}" presName="connTx" presStyleLbl="parChTrans1D2" presStyleIdx="5" presStyleCnt="6"/>
      <dgm:spPr/>
      <dgm:t>
        <a:bodyPr/>
        <a:lstStyle/>
        <a:p>
          <a:endParaRPr lang="en-US"/>
        </a:p>
      </dgm:t>
    </dgm:pt>
    <dgm:pt modelId="{1FF2C08A-55FA-487B-989C-E63159BD337E}" type="pres">
      <dgm:prSet presAssocID="{A62B2118-E104-4E64-96F3-3475ED9677A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9FEF90-4B62-4F38-BA71-3A1798B736F7}" type="presOf" srcId="{CE13C133-8055-4EE1-AAFA-85E9D4B988A2}" destId="{0FB96021-9349-4B76-B14A-ACED8547DE2E}" srcOrd="0" destOrd="0" presId="urn:microsoft.com/office/officeart/2005/8/layout/radial1"/>
    <dgm:cxn modelId="{946171CD-5657-4836-97A3-933D038118D4}" type="presOf" srcId="{A62B2118-E104-4E64-96F3-3475ED9677A8}" destId="{1FF2C08A-55FA-487B-989C-E63159BD337E}" srcOrd="0" destOrd="0" presId="urn:microsoft.com/office/officeart/2005/8/layout/radial1"/>
    <dgm:cxn modelId="{6343EB06-5CDE-4654-BB05-F3BF8F810144}" srcId="{C8CFA638-D1C6-4C4D-8DA1-47AF4E3F9C56}" destId="{A62B2118-E104-4E64-96F3-3475ED9677A8}" srcOrd="5" destOrd="0" parTransId="{EE4C159D-C838-4589-91D6-967A85022232}" sibTransId="{30F6FD43-15BA-477A-A36B-D60AAC8D4ADB}"/>
    <dgm:cxn modelId="{4847BE73-6213-4A28-A78E-C29F485470F0}" type="presOf" srcId="{C8CFA638-D1C6-4C4D-8DA1-47AF4E3F9C56}" destId="{7818C147-DB3B-46BF-AD6D-08408DA38EEC}" srcOrd="0" destOrd="0" presId="urn:microsoft.com/office/officeart/2005/8/layout/radial1"/>
    <dgm:cxn modelId="{76434F95-EF15-438E-8E3E-535B2240CB42}" srcId="{B67FCF78-A76F-4BC9-B1C6-8459C4B0ABFD}" destId="{C8CFA638-D1C6-4C4D-8DA1-47AF4E3F9C56}" srcOrd="0" destOrd="0" parTransId="{692159FA-C46A-4C78-897E-E2A3F873A32A}" sibTransId="{7D3FBB05-040B-4795-8767-990B64FCE2B9}"/>
    <dgm:cxn modelId="{DEF3F4B2-365E-41F9-9149-EB9305224006}" type="presOf" srcId="{B37DEFD2-F687-4D87-832F-EB226B3C6449}" destId="{2997C21D-DDB9-41A5-8765-F05E42CA3EF8}" srcOrd="1" destOrd="0" presId="urn:microsoft.com/office/officeart/2005/8/layout/radial1"/>
    <dgm:cxn modelId="{29E05D0A-39F7-4277-8747-3067738AD6A1}" type="presOf" srcId="{77D19C95-315D-42ED-B44D-839722E10BEC}" destId="{D61CDA50-51D8-435A-836F-609C5B4B7841}" srcOrd="1" destOrd="0" presId="urn:microsoft.com/office/officeart/2005/8/layout/radial1"/>
    <dgm:cxn modelId="{AAE7D78E-69F9-44F7-B3E0-6B5BBC761D82}" type="presOf" srcId="{B37DEFD2-F687-4D87-832F-EB226B3C6449}" destId="{7EE533A9-CE4E-491E-A188-539D1CC5150A}" srcOrd="0" destOrd="0" presId="urn:microsoft.com/office/officeart/2005/8/layout/radial1"/>
    <dgm:cxn modelId="{559E3CDB-B582-4657-A152-B069C2E78630}" type="presOf" srcId="{438D00BD-1719-4174-A676-C229F88FB460}" destId="{7750E855-FE3C-4424-81D2-C6CFD375D462}" srcOrd="1" destOrd="0" presId="urn:microsoft.com/office/officeart/2005/8/layout/radial1"/>
    <dgm:cxn modelId="{C09B28BD-9624-42F2-B64F-3B0A2904FC80}" srcId="{C8CFA638-D1C6-4C4D-8DA1-47AF4E3F9C56}" destId="{460045D5-A8F6-427E-AA93-F42110F0B571}" srcOrd="3" destOrd="0" parTransId="{B37DEFD2-F687-4D87-832F-EB226B3C6449}" sibTransId="{7635B855-413A-4104-BA3C-389C700D508D}"/>
    <dgm:cxn modelId="{E2ACF77B-E096-45F0-9425-679CC6CC19EC}" srcId="{C8CFA638-D1C6-4C4D-8DA1-47AF4E3F9C56}" destId="{1176B8AF-AC4E-40CF-B1B7-5C4C04EA87E5}" srcOrd="2" destOrd="0" parTransId="{77D19C95-315D-42ED-B44D-839722E10BEC}" sibTransId="{D6C6656D-067C-45F9-87D9-5C16AEA183CF}"/>
    <dgm:cxn modelId="{47383E09-1B6B-4CBF-9798-8DCE0B3AB4A2}" type="presOf" srcId="{D0AE68F1-CC47-4257-AA0A-4710DB1E7301}" destId="{C4AE6519-D08D-4C11-A82F-7943F17CE686}" srcOrd="0" destOrd="0" presId="urn:microsoft.com/office/officeart/2005/8/layout/radial1"/>
    <dgm:cxn modelId="{893CEF3D-9DFC-4F98-864B-AF1D1319B2CB}" type="presOf" srcId="{77D19C95-315D-42ED-B44D-839722E10BEC}" destId="{7A0D076A-BA8E-42B3-B840-23E90F404209}" srcOrd="0" destOrd="0" presId="urn:microsoft.com/office/officeart/2005/8/layout/radial1"/>
    <dgm:cxn modelId="{C53827F6-7F32-4635-AE62-8726B55AB7C2}" type="presOf" srcId="{94493BB2-AAEA-4473-BEF0-E2547B69DBCB}" destId="{9B6E6A18-1F52-4432-AC36-0AF63A10FB99}" srcOrd="0" destOrd="0" presId="urn:microsoft.com/office/officeart/2005/8/layout/radial1"/>
    <dgm:cxn modelId="{F93D9CEC-0A99-491B-B53F-8E2CAF52749E}" srcId="{C8CFA638-D1C6-4C4D-8DA1-47AF4E3F9C56}" destId="{A31E0284-FF12-4689-B84F-169B32F46246}" srcOrd="1" destOrd="0" parTransId="{144620B7-FCB4-468B-BDA1-BBD4946EDC9E}" sibTransId="{6710FFCF-7D29-40B8-A203-5A353A0A33DA}"/>
    <dgm:cxn modelId="{A650F513-6841-4641-8E5B-60D54F841D3F}" srcId="{C8CFA638-D1C6-4C4D-8DA1-47AF4E3F9C56}" destId="{D0AE68F1-CC47-4257-AA0A-4710DB1E7301}" srcOrd="4" destOrd="0" parTransId="{438D00BD-1719-4174-A676-C229F88FB460}" sibTransId="{22CE54A0-34EB-4BBA-973C-AE20AA92121E}"/>
    <dgm:cxn modelId="{8D87A453-B2EC-485E-B0F6-5236912F039B}" type="presOf" srcId="{144620B7-FCB4-468B-BDA1-BBD4946EDC9E}" destId="{B3808DD6-4E30-43BB-83F0-CA96BA427837}" srcOrd="1" destOrd="0" presId="urn:microsoft.com/office/officeart/2005/8/layout/radial1"/>
    <dgm:cxn modelId="{E144285A-C530-40F2-805F-1E6F4BF2EEA3}" type="presOf" srcId="{CE13C133-8055-4EE1-AAFA-85E9D4B988A2}" destId="{1A786FA0-454B-4518-A4B2-B7001D9FD52D}" srcOrd="1" destOrd="0" presId="urn:microsoft.com/office/officeart/2005/8/layout/radial1"/>
    <dgm:cxn modelId="{74930D35-2A3D-4D1C-96D2-9634EEF3FB88}" type="presOf" srcId="{EE4C159D-C838-4589-91D6-967A85022232}" destId="{B2E635F7-3C0A-4BA0-8892-05FDE56BDF4B}" srcOrd="1" destOrd="0" presId="urn:microsoft.com/office/officeart/2005/8/layout/radial1"/>
    <dgm:cxn modelId="{78AB0260-7382-4994-A0BC-8515C23947AD}" type="presOf" srcId="{EE4C159D-C838-4589-91D6-967A85022232}" destId="{F94D959F-5F2D-4063-BBC1-C9FD514B1F7B}" srcOrd="0" destOrd="0" presId="urn:microsoft.com/office/officeart/2005/8/layout/radial1"/>
    <dgm:cxn modelId="{40B0E3A5-5CDE-425F-9409-D539C6E5078F}" type="presOf" srcId="{144620B7-FCB4-468B-BDA1-BBD4946EDC9E}" destId="{BB73A844-4198-4318-AFA8-F02D18691972}" srcOrd="0" destOrd="0" presId="urn:microsoft.com/office/officeart/2005/8/layout/radial1"/>
    <dgm:cxn modelId="{E316934D-640D-4A39-AFB5-58651F20FA0B}" type="presOf" srcId="{438D00BD-1719-4174-A676-C229F88FB460}" destId="{5C4F9410-926E-4BC9-9399-A42EC6C964AD}" srcOrd="0" destOrd="0" presId="urn:microsoft.com/office/officeart/2005/8/layout/radial1"/>
    <dgm:cxn modelId="{77D83058-CF0B-48D2-992A-DFA9FAD4CE99}" type="presOf" srcId="{460045D5-A8F6-427E-AA93-F42110F0B571}" destId="{AD9F928E-987D-45D6-88A7-BD83B0F83CA7}" srcOrd="0" destOrd="0" presId="urn:microsoft.com/office/officeart/2005/8/layout/radial1"/>
    <dgm:cxn modelId="{5A52090F-FAEA-4901-9113-E5A2C45CB1E2}" type="presOf" srcId="{1176B8AF-AC4E-40CF-B1B7-5C4C04EA87E5}" destId="{1E1DA4A3-044A-461B-B27E-E1291696C218}" srcOrd="0" destOrd="0" presId="urn:microsoft.com/office/officeart/2005/8/layout/radial1"/>
    <dgm:cxn modelId="{A5FB36F5-7967-446F-A3A4-AE9AC07CA134}" type="presOf" srcId="{B67FCF78-A76F-4BC9-B1C6-8459C4B0ABFD}" destId="{8B97B5C0-B6E8-455A-98D5-6E5AB2620528}" srcOrd="0" destOrd="0" presId="urn:microsoft.com/office/officeart/2005/8/layout/radial1"/>
    <dgm:cxn modelId="{73369203-657F-4F9A-98F9-A506ECC4CD9D}" type="presOf" srcId="{A31E0284-FF12-4689-B84F-169B32F46246}" destId="{86C594AF-2675-4544-848F-1A50E15344CA}" srcOrd="0" destOrd="0" presId="urn:microsoft.com/office/officeart/2005/8/layout/radial1"/>
    <dgm:cxn modelId="{D4A16151-3AFE-487B-BA53-3900B80D30DC}" srcId="{C8CFA638-D1C6-4C4D-8DA1-47AF4E3F9C56}" destId="{94493BB2-AAEA-4473-BEF0-E2547B69DBCB}" srcOrd="0" destOrd="0" parTransId="{CE13C133-8055-4EE1-AAFA-85E9D4B988A2}" sibTransId="{131E0C1F-5275-4890-9BA1-38177AEFEAF3}"/>
    <dgm:cxn modelId="{288FC9EA-3CF0-4CDF-A946-71E461420ACE}" type="presParOf" srcId="{8B97B5C0-B6E8-455A-98D5-6E5AB2620528}" destId="{7818C147-DB3B-46BF-AD6D-08408DA38EEC}" srcOrd="0" destOrd="0" presId="urn:microsoft.com/office/officeart/2005/8/layout/radial1"/>
    <dgm:cxn modelId="{192C0FB6-2B85-4437-A7D5-7CEF8122E7DB}" type="presParOf" srcId="{8B97B5C0-B6E8-455A-98D5-6E5AB2620528}" destId="{0FB96021-9349-4B76-B14A-ACED8547DE2E}" srcOrd="1" destOrd="0" presId="urn:microsoft.com/office/officeart/2005/8/layout/radial1"/>
    <dgm:cxn modelId="{39FD0282-CF18-4C7A-83BF-B2D5053A3C96}" type="presParOf" srcId="{0FB96021-9349-4B76-B14A-ACED8547DE2E}" destId="{1A786FA0-454B-4518-A4B2-B7001D9FD52D}" srcOrd="0" destOrd="0" presId="urn:microsoft.com/office/officeart/2005/8/layout/radial1"/>
    <dgm:cxn modelId="{58901CC3-C3AB-45BB-8DAF-8B2DF86ADF15}" type="presParOf" srcId="{8B97B5C0-B6E8-455A-98D5-6E5AB2620528}" destId="{9B6E6A18-1F52-4432-AC36-0AF63A10FB99}" srcOrd="2" destOrd="0" presId="urn:microsoft.com/office/officeart/2005/8/layout/radial1"/>
    <dgm:cxn modelId="{73418317-8FE5-4D1A-875B-EDE8C3A10044}" type="presParOf" srcId="{8B97B5C0-B6E8-455A-98D5-6E5AB2620528}" destId="{BB73A844-4198-4318-AFA8-F02D18691972}" srcOrd="3" destOrd="0" presId="urn:microsoft.com/office/officeart/2005/8/layout/radial1"/>
    <dgm:cxn modelId="{EC23F41D-4ADC-41CF-803D-01276D013E31}" type="presParOf" srcId="{BB73A844-4198-4318-AFA8-F02D18691972}" destId="{B3808DD6-4E30-43BB-83F0-CA96BA427837}" srcOrd="0" destOrd="0" presId="urn:microsoft.com/office/officeart/2005/8/layout/radial1"/>
    <dgm:cxn modelId="{3A69D930-A63E-4544-AFD8-E483EA9312E7}" type="presParOf" srcId="{8B97B5C0-B6E8-455A-98D5-6E5AB2620528}" destId="{86C594AF-2675-4544-848F-1A50E15344CA}" srcOrd="4" destOrd="0" presId="urn:microsoft.com/office/officeart/2005/8/layout/radial1"/>
    <dgm:cxn modelId="{040E342A-6927-49A6-9F84-129AF1A7C054}" type="presParOf" srcId="{8B97B5C0-B6E8-455A-98D5-6E5AB2620528}" destId="{7A0D076A-BA8E-42B3-B840-23E90F404209}" srcOrd="5" destOrd="0" presId="urn:microsoft.com/office/officeart/2005/8/layout/radial1"/>
    <dgm:cxn modelId="{6BD0455F-6D77-43EE-9802-7DE5C39DF84D}" type="presParOf" srcId="{7A0D076A-BA8E-42B3-B840-23E90F404209}" destId="{D61CDA50-51D8-435A-836F-609C5B4B7841}" srcOrd="0" destOrd="0" presId="urn:microsoft.com/office/officeart/2005/8/layout/radial1"/>
    <dgm:cxn modelId="{78F19054-6CA0-4486-9091-1D4E197A201B}" type="presParOf" srcId="{8B97B5C0-B6E8-455A-98D5-6E5AB2620528}" destId="{1E1DA4A3-044A-461B-B27E-E1291696C218}" srcOrd="6" destOrd="0" presId="urn:microsoft.com/office/officeart/2005/8/layout/radial1"/>
    <dgm:cxn modelId="{426A9294-1B21-4527-99D3-8241989364F8}" type="presParOf" srcId="{8B97B5C0-B6E8-455A-98D5-6E5AB2620528}" destId="{7EE533A9-CE4E-491E-A188-539D1CC5150A}" srcOrd="7" destOrd="0" presId="urn:microsoft.com/office/officeart/2005/8/layout/radial1"/>
    <dgm:cxn modelId="{9B834952-61C5-4FA3-980A-3BD7B5F77C53}" type="presParOf" srcId="{7EE533A9-CE4E-491E-A188-539D1CC5150A}" destId="{2997C21D-DDB9-41A5-8765-F05E42CA3EF8}" srcOrd="0" destOrd="0" presId="urn:microsoft.com/office/officeart/2005/8/layout/radial1"/>
    <dgm:cxn modelId="{2FBB0E15-893C-4175-85AA-1C809ECEA551}" type="presParOf" srcId="{8B97B5C0-B6E8-455A-98D5-6E5AB2620528}" destId="{AD9F928E-987D-45D6-88A7-BD83B0F83CA7}" srcOrd="8" destOrd="0" presId="urn:microsoft.com/office/officeart/2005/8/layout/radial1"/>
    <dgm:cxn modelId="{49AB0125-B312-48A1-8FD4-EDDECB0D5E9F}" type="presParOf" srcId="{8B97B5C0-B6E8-455A-98D5-6E5AB2620528}" destId="{5C4F9410-926E-4BC9-9399-A42EC6C964AD}" srcOrd="9" destOrd="0" presId="urn:microsoft.com/office/officeart/2005/8/layout/radial1"/>
    <dgm:cxn modelId="{AA5A79B7-E33C-4203-A547-5D8343A5FBB4}" type="presParOf" srcId="{5C4F9410-926E-4BC9-9399-A42EC6C964AD}" destId="{7750E855-FE3C-4424-81D2-C6CFD375D462}" srcOrd="0" destOrd="0" presId="urn:microsoft.com/office/officeart/2005/8/layout/radial1"/>
    <dgm:cxn modelId="{FF0C651A-5C5C-4E80-B2FF-C5A55332BC7E}" type="presParOf" srcId="{8B97B5C0-B6E8-455A-98D5-6E5AB2620528}" destId="{C4AE6519-D08D-4C11-A82F-7943F17CE686}" srcOrd="10" destOrd="0" presId="urn:microsoft.com/office/officeart/2005/8/layout/radial1"/>
    <dgm:cxn modelId="{D188DD27-D6E9-4090-802B-7D3BF808B65E}" type="presParOf" srcId="{8B97B5C0-B6E8-455A-98D5-6E5AB2620528}" destId="{F94D959F-5F2D-4063-BBC1-C9FD514B1F7B}" srcOrd="11" destOrd="0" presId="urn:microsoft.com/office/officeart/2005/8/layout/radial1"/>
    <dgm:cxn modelId="{815FF570-91FD-4628-9202-15FE2ABA194A}" type="presParOf" srcId="{F94D959F-5F2D-4063-BBC1-C9FD514B1F7B}" destId="{B2E635F7-3C0A-4BA0-8892-05FDE56BDF4B}" srcOrd="0" destOrd="0" presId="urn:microsoft.com/office/officeart/2005/8/layout/radial1"/>
    <dgm:cxn modelId="{9E622A32-3592-4CE5-8598-729BE1704E72}" type="presParOf" srcId="{8B97B5C0-B6E8-455A-98D5-6E5AB2620528}" destId="{1FF2C08A-55FA-487B-989C-E63159BD337E}" srcOrd="12" destOrd="0" presId="urn:microsoft.com/office/officeart/2005/8/layout/radial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7FCF78-A76F-4BC9-B1C6-8459C4B0ABF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FA638-D1C6-4C4D-8DA1-47AF4E3F9C56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সাধারণ শেয়ারের অসুবিধা</a:t>
          </a:r>
          <a:endParaRPr lang="en-US" dirty="0"/>
        </a:p>
      </dgm:t>
    </dgm:pt>
    <dgm:pt modelId="{692159FA-C46A-4C78-897E-E2A3F873A32A}" type="parTrans" cxnId="{76434F95-EF15-438E-8E3E-535B2240CB42}">
      <dgm:prSet/>
      <dgm:spPr/>
      <dgm:t>
        <a:bodyPr/>
        <a:lstStyle/>
        <a:p>
          <a:endParaRPr lang="en-US"/>
        </a:p>
      </dgm:t>
    </dgm:pt>
    <dgm:pt modelId="{7D3FBB05-040B-4795-8767-990B64FCE2B9}" type="sibTrans" cxnId="{76434F95-EF15-438E-8E3E-535B2240CB42}">
      <dgm:prSet/>
      <dgm:spPr/>
      <dgm:t>
        <a:bodyPr/>
        <a:lstStyle/>
        <a:p>
          <a:endParaRPr lang="en-US"/>
        </a:p>
      </dgm:t>
    </dgm:pt>
    <dgm:pt modelId="{94493BB2-AAEA-4473-BEF0-E2547B69DBC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অধিক ঝুঁকি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13C133-8055-4EE1-AAFA-85E9D4B988A2}" type="parTrans" cxnId="{D4A16151-3AFE-487B-BA53-3900B80D30DC}">
      <dgm:prSet/>
      <dgm:spPr/>
      <dgm:t>
        <a:bodyPr/>
        <a:lstStyle/>
        <a:p>
          <a:endParaRPr lang="en-US"/>
        </a:p>
      </dgm:t>
    </dgm:pt>
    <dgm:pt modelId="{131E0C1F-5275-4890-9BA1-38177AEFEAF3}" type="sibTrans" cxnId="{D4A16151-3AFE-487B-BA53-3900B80D30DC}">
      <dgm:prSet/>
      <dgm:spPr/>
      <dgm:t>
        <a:bodyPr/>
        <a:lstStyle/>
        <a:p>
          <a:endParaRPr lang="en-US"/>
        </a:p>
      </dgm:t>
    </dgm:pt>
    <dgm:pt modelId="{A31E0284-FF12-4689-B84F-169B32F46246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/>
            <a:t> অনির্দিস্ট আয়</a:t>
          </a:r>
          <a:endParaRPr lang="en-US" dirty="0"/>
        </a:p>
      </dgm:t>
    </dgm:pt>
    <dgm:pt modelId="{144620B7-FCB4-468B-BDA1-BBD4946EDC9E}" type="parTrans" cxnId="{F93D9CEC-0A99-491B-B53F-8E2CAF52749E}">
      <dgm:prSet/>
      <dgm:spPr/>
      <dgm:t>
        <a:bodyPr/>
        <a:lstStyle/>
        <a:p>
          <a:endParaRPr lang="en-US"/>
        </a:p>
      </dgm:t>
    </dgm:pt>
    <dgm:pt modelId="{6710FFCF-7D29-40B8-A203-5A353A0A33DA}" type="sibTrans" cxnId="{F93D9CEC-0A99-491B-B53F-8E2CAF52749E}">
      <dgm:prSet/>
      <dgm:spPr/>
      <dgm:t>
        <a:bodyPr/>
        <a:lstStyle/>
        <a:p>
          <a:endParaRPr lang="en-US"/>
        </a:p>
      </dgm:t>
    </dgm:pt>
    <dgm:pt modelId="{1176B8AF-AC4E-40CF-B1B7-5C4C04EA87E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প্রবক্তাদের দৌরাত্ব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D19C95-315D-42ED-B44D-839722E10BEC}" type="parTrans" cxnId="{E2ACF77B-E096-45F0-9425-679CC6CC19EC}">
      <dgm:prSet/>
      <dgm:spPr/>
      <dgm:t>
        <a:bodyPr/>
        <a:lstStyle/>
        <a:p>
          <a:endParaRPr lang="en-US"/>
        </a:p>
      </dgm:t>
    </dgm:pt>
    <dgm:pt modelId="{D6C6656D-067C-45F9-87D9-5C16AEA183CF}" type="sibTrans" cxnId="{E2ACF77B-E096-45F0-9425-679CC6CC19EC}">
      <dgm:prSet/>
      <dgm:spPr/>
      <dgm:t>
        <a:bodyPr/>
        <a:lstStyle/>
        <a:p>
          <a:endParaRPr lang="en-US"/>
        </a:p>
      </dgm:t>
    </dgm:pt>
    <dgm:pt modelId="{380EE0D4-9D85-4678-8A73-0AD70F32CF85}">
      <dgm:prSet phldrT="[Text]"/>
      <dgm:spPr/>
      <dgm:t>
        <a:bodyPr/>
        <a:lstStyle/>
        <a:p>
          <a:endParaRPr lang="en-US" dirty="0"/>
        </a:p>
      </dgm:t>
    </dgm:pt>
    <dgm:pt modelId="{E6B21813-D506-47C8-BD3F-DD512C075662}" type="parTrans" cxnId="{60FE871A-B270-4994-BACE-C1067D2E52D7}">
      <dgm:prSet/>
      <dgm:spPr/>
      <dgm:t>
        <a:bodyPr/>
        <a:lstStyle/>
        <a:p>
          <a:endParaRPr lang="en-US"/>
        </a:p>
      </dgm:t>
    </dgm:pt>
    <dgm:pt modelId="{5F33B57C-886E-4A86-B0C5-FFDD38F3BF99}" type="sibTrans" cxnId="{60FE871A-B270-4994-BACE-C1067D2E52D7}">
      <dgm:prSet/>
      <dgm:spPr/>
      <dgm:t>
        <a:bodyPr/>
        <a:lstStyle/>
        <a:p>
          <a:endParaRPr lang="en-US"/>
        </a:p>
      </dgm:t>
    </dgm:pt>
    <dgm:pt modelId="{D667C930-F6E0-4DA8-B692-F7B5744FBBF9}">
      <dgm:prSet/>
      <dgm:spPr/>
      <dgm:t>
        <a:bodyPr/>
        <a:lstStyle/>
        <a:p>
          <a:endParaRPr lang="en-US"/>
        </a:p>
      </dgm:t>
    </dgm:pt>
    <dgm:pt modelId="{1ED7DDC8-F3D9-42CE-A0A0-3F4039817B48}" type="parTrans" cxnId="{B9DE7654-3152-4D63-9839-B0FAC3FBEBF1}">
      <dgm:prSet/>
      <dgm:spPr/>
      <dgm:t>
        <a:bodyPr/>
        <a:lstStyle/>
        <a:p>
          <a:endParaRPr lang="en-US"/>
        </a:p>
      </dgm:t>
    </dgm:pt>
    <dgm:pt modelId="{ACBC9FB8-8604-4486-9B57-C07401E0BB20}" type="sibTrans" cxnId="{B9DE7654-3152-4D63-9839-B0FAC3FBEBF1}">
      <dgm:prSet/>
      <dgm:spPr/>
      <dgm:t>
        <a:bodyPr/>
        <a:lstStyle/>
        <a:p>
          <a:endParaRPr lang="en-US"/>
        </a:p>
      </dgm:t>
    </dgm:pt>
    <dgm:pt modelId="{8B97B5C0-B6E8-455A-98D5-6E5AB2620528}" type="pres">
      <dgm:prSet presAssocID="{B67FCF78-A76F-4BC9-B1C6-8459C4B0AB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8C147-DB3B-46BF-AD6D-08408DA38EEC}" type="pres">
      <dgm:prSet presAssocID="{C8CFA638-D1C6-4C4D-8DA1-47AF4E3F9C56}" presName="centerShape" presStyleLbl="node0" presStyleIdx="0" presStyleCnt="1" custLinFactNeighborX="-909" custLinFactNeighborY="1443"/>
      <dgm:spPr/>
      <dgm:t>
        <a:bodyPr/>
        <a:lstStyle/>
        <a:p>
          <a:endParaRPr lang="en-US"/>
        </a:p>
      </dgm:t>
    </dgm:pt>
    <dgm:pt modelId="{0FB96021-9349-4B76-B14A-ACED8547DE2E}" type="pres">
      <dgm:prSet presAssocID="{CE13C133-8055-4EE1-AAFA-85E9D4B988A2}" presName="Name9" presStyleLbl="parChTrans1D2" presStyleIdx="0" presStyleCnt="3"/>
      <dgm:spPr/>
      <dgm:t>
        <a:bodyPr/>
        <a:lstStyle/>
        <a:p>
          <a:endParaRPr lang="en-US"/>
        </a:p>
      </dgm:t>
    </dgm:pt>
    <dgm:pt modelId="{1A786FA0-454B-4518-A4B2-B7001D9FD52D}" type="pres">
      <dgm:prSet presAssocID="{CE13C133-8055-4EE1-AAFA-85E9D4B988A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B6E6A18-1F52-4432-AC36-0AF63A10FB99}" type="pres">
      <dgm:prSet presAssocID="{94493BB2-AAEA-4473-BEF0-E2547B69DB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3A844-4198-4318-AFA8-F02D18691972}" type="pres">
      <dgm:prSet presAssocID="{144620B7-FCB4-468B-BDA1-BBD4946EDC9E}" presName="Name9" presStyleLbl="parChTrans1D2" presStyleIdx="1" presStyleCnt="3"/>
      <dgm:spPr/>
      <dgm:t>
        <a:bodyPr/>
        <a:lstStyle/>
        <a:p>
          <a:endParaRPr lang="en-US"/>
        </a:p>
      </dgm:t>
    </dgm:pt>
    <dgm:pt modelId="{B3808DD6-4E30-43BB-83F0-CA96BA427837}" type="pres">
      <dgm:prSet presAssocID="{144620B7-FCB4-468B-BDA1-BBD4946EDC9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6C594AF-2675-4544-848F-1A50E15344CA}" type="pres">
      <dgm:prSet presAssocID="{A31E0284-FF12-4689-B84F-169B32F462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D076A-BA8E-42B3-B840-23E90F404209}" type="pres">
      <dgm:prSet presAssocID="{77D19C95-315D-42ED-B44D-839722E10BEC}" presName="Name9" presStyleLbl="parChTrans1D2" presStyleIdx="2" presStyleCnt="3"/>
      <dgm:spPr/>
      <dgm:t>
        <a:bodyPr/>
        <a:lstStyle/>
        <a:p>
          <a:endParaRPr lang="en-US"/>
        </a:p>
      </dgm:t>
    </dgm:pt>
    <dgm:pt modelId="{D61CDA50-51D8-435A-836F-609C5B4B7841}" type="pres">
      <dgm:prSet presAssocID="{77D19C95-315D-42ED-B44D-839722E10BE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E1DA4A3-044A-461B-B27E-E1291696C218}" type="pres">
      <dgm:prSet presAssocID="{1176B8AF-AC4E-40CF-B1B7-5C4C04EA87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AC3B70-82CA-4C3C-A88F-E122C0C014D7}" type="presOf" srcId="{144620B7-FCB4-468B-BDA1-BBD4946EDC9E}" destId="{B3808DD6-4E30-43BB-83F0-CA96BA427837}" srcOrd="1" destOrd="0" presId="urn:microsoft.com/office/officeart/2005/8/layout/radial1"/>
    <dgm:cxn modelId="{76434F95-EF15-438E-8E3E-535B2240CB42}" srcId="{B67FCF78-A76F-4BC9-B1C6-8459C4B0ABFD}" destId="{C8CFA638-D1C6-4C4D-8DA1-47AF4E3F9C56}" srcOrd="0" destOrd="0" parTransId="{692159FA-C46A-4C78-897E-E2A3F873A32A}" sibTransId="{7D3FBB05-040B-4795-8767-990B64FCE2B9}"/>
    <dgm:cxn modelId="{60FE871A-B270-4994-BACE-C1067D2E52D7}" srcId="{B67FCF78-A76F-4BC9-B1C6-8459C4B0ABFD}" destId="{380EE0D4-9D85-4678-8A73-0AD70F32CF85}" srcOrd="2" destOrd="0" parTransId="{E6B21813-D506-47C8-BD3F-DD512C075662}" sibTransId="{5F33B57C-886E-4A86-B0C5-FFDD38F3BF99}"/>
    <dgm:cxn modelId="{218543AD-B4D4-4A17-AD00-BCB323D93FED}" type="presOf" srcId="{C8CFA638-D1C6-4C4D-8DA1-47AF4E3F9C56}" destId="{7818C147-DB3B-46BF-AD6D-08408DA38EEC}" srcOrd="0" destOrd="0" presId="urn:microsoft.com/office/officeart/2005/8/layout/radial1"/>
    <dgm:cxn modelId="{FF0FA882-89DF-4CA4-96AD-48B6D18F014A}" type="presOf" srcId="{77D19C95-315D-42ED-B44D-839722E10BEC}" destId="{7A0D076A-BA8E-42B3-B840-23E90F404209}" srcOrd="0" destOrd="0" presId="urn:microsoft.com/office/officeart/2005/8/layout/radial1"/>
    <dgm:cxn modelId="{465FF525-6684-42D8-B6F3-13E5F590F5FC}" type="presOf" srcId="{A31E0284-FF12-4689-B84F-169B32F46246}" destId="{86C594AF-2675-4544-848F-1A50E15344CA}" srcOrd="0" destOrd="0" presId="urn:microsoft.com/office/officeart/2005/8/layout/radial1"/>
    <dgm:cxn modelId="{5C0BF67A-AB9C-49D5-A739-347237E6F814}" type="presOf" srcId="{94493BB2-AAEA-4473-BEF0-E2547B69DBCB}" destId="{9B6E6A18-1F52-4432-AC36-0AF63A10FB99}" srcOrd="0" destOrd="0" presId="urn:microsoft.com/office/officeart/2005/8/layout/radial1"/>
    <dgm:cxn modelId="{E2ACF77B-E096-45F0-9425-679CC6CC19EC}" srcId="{C8CFA638-D1C6-4C4D-8DA1-47AF4E3F9C56}" destId="{1176B8AF-AC4E-40CF-B1B7-5C4C04EA87E5}" srcOrd="2" destOrd="0" parTransId="{77D19C95-315D-42ED-B44D-839722E10BEC}" sibTransId="{D6C6656D-067C-45F9-87D9-5C16AEA183CF}"/>
    <dgm:cxn modelId="{F93D9CEC-0A99-491B-B53F-8E2CAF52749E}" srcId="{C8CFA638-D1C6-4C4D-8DA1-47AF4E3F9C56}" destId="{A31E0284-FF12-4689-B84F-169B32F46246}" srcOrd="1" destOrd="0" parTransId="{144620B7-FCB4-468B-BDA1-BBD4946EDC9E}" sibTransId="{6710FFCF-7D29-40B8-A203-5A353A0A33DA}"/>
    <dgm:cxn modelId="{6648BB6E-B3F3-417C-A457-E7C083A7CC51}" type="presOf" srcId="{144620B7-FCB4-468B-BDA1-BBD4946EDC9E}" destId="{BB73A844-4198-4318-AFA8-F02D18691972}" srcOrd="0" destOrd="0" presId="urn:microsoft.com/office/officeart/2005/8/layout/radial1"/>
    <dgm:cxn modelId="{B5809E21-910D-4175-92D7-B7CA7CEDD29B}" type="presOf" srcId="{77D19C95-315D-42ED-B44D-839722E10BEC}" destId="{D61CDA50-51D8-435A-836F-609C5B4B7841}" srcOrd="1" destOrd="0" presId="urn:microsoft.com/office/officeart/2005/8/layout/radial1"/>
    <dgm:cxn modelId="{B9DE7654-3152-4D63-9839-B0FAC3FBEBF1}" srcId="{B67FCF78-A76F-4BC9-B1C6-8459C4B0ABFD}" destId="{D667C930-F6E0-4DA8-B692-F7B5744FBBF9}" srcOrd="1" destOrd="0" parTransId="{1ED7DDC8-F3D9-42CE-A0A0-3F4039817B48}" sibTransId="{ACBC9FB8-8604-4486-9B57-C07401E0BB20}"/>
    <dgm:cxn modelId="{61D3E852-63DC-4FE9-B9F9-ED8B248971B3}" type="presOf" srcId="{CE13C133-8055-4EE1-AAFA-85E9D4B988A2}" destId="{1A786FA0-454B-4518-A4B2-B7001D9FD52D}" srcOrd="1" destOrd="0" presId="urn:microsoft.com/office/officeart/2005/8/layout/radial1"/>
    <dgm:cxn modelId="{A800F3E3-1BD4-405B-9E38-64E94EB56123}" type="presOf" srcId="{CE13C133-8055-4EE1-AAFA-85E9D4B988A2}" destId="{0FB96021-9349-4B76-B14A-ACED8547DE2E}" srcOrd="0" destOrd="0" presId="urn:microsoft.com/office/officeart/2005/8/layout/radial1"/>
    <dgm:cxn modelId="{DD546143-9E86-4AE8-BD08-965EBE7FDDFD}" type="presOf" srcId="{B67FCF78-A76F-4BC9-B1C6-8459C4B0ABFD}" destId="{8B97B5C0-B6E8-455A-98D5-6E5AB2620528}" srcOrd="0" destOrd="0" presId="urn:microsoft.com/office/officeart/2005/8/layout/radial1"/>
    <dgm:cxn modelId="{D4A16151-3AFE-487B-BA53-3900B80D30DC}" srcId="{C8CFA638-D1C6-4C4D-8DA1-47AF4E3F9C56}" destId="{94493BB2-AAEA-4473-BEF0-E2547B69DBCB}" srcOrd="0" destOrd="0" parTransId="{CE13C133-8055-4EE1-AAFA-85E9D4B988A2}" sibTransId="{131E0C1F-5275-4890-9BA1-38177AEFEAF3}"/>
    <dgm:cxn modelId="{586D802F-8205-4A42-9C5B-AA9A3A138CD8}" type="presOf" srcId="{1176B8AF-AC4E-40CF-B1B7-5C4C04EA87E5}" destId="{1E1DA4A3-044A-461B-B27E-E1291696C218}" srcOrd="0" destOrd="0" presId="urn:microsoft.com/office/officeart/2005/8/layout/radial1"/>
    <dgm:cxn modelId="{D864B649-A759-45A0-8AD6-BD4FA1F84C85}" type="presParOf" srcId="{8B97B5C0-B6E8-455A-98D5-6E5AB2620528}" destId="{7818C147-DB3B-46BF-AD6D-08408DA38EEC}" srcOrd="0" destOrd="0" presId="urn:microsoft.com/office/officeart/2005/8/layout/radial1"/>
    <dgm:cxn modelId="{38667037-AFA8-41D8-BD8A-7F30DC435B91}" type="presParOf" srcId="{8B97B5C0-B6E8-455A-98D5-6E5AB2620528}" destId="{0FB96021-9349-4B76-B14A-ACED8547DE2E}" srcOrd="1" destOrd="0" presId="urn:microsoft.com/office/officeart/2005/8/layout/radial1"/>
    <dgm:cxn modelId="{7B0EAC93-10ED-43BD-A3C7-5CE0416B2BD6}" type="presParOf" srcId="{0FB96021-9349-4B76-B14A-ACED8547DE2E}" destId="{1A786FA0-454B-4518-A4B2-B7001D9FD52D}" srcOrd="0" destOrd="0" presId="urn:microsoft.com/office/officeart/2005/8/layout/radial1"/>
    <dgm:cxn modelId="{5BB42274-0B8D-4039-A8F2-5A27488094D6}" type="presParOf" srcId="{8B97B5C0-B6E8-455A-98D5-6E5AB2620528}" destId="{9B6E6A18-1F52-4432-AC36-0AF63A10FB99}" srcOrd="2" destOrd="0" presId="urn:microsoft.com/office/officeart/2005/8/layout/radial1"/>
    <dgm:cxn modelId="{837D1731-4DA7-4F6E-94E6-0F499C7C04D3}" type="presParOf" srcId="{8B97B5C0-B6E8-455A-98D5-6E5AB2620528}" destId="{BB73A844-4198-4318-AFA8-F02D18691972}" srcOrd="3" destOrd="0" presId="urn:microsoft.com/office/officeart/2005/8/layout/radial1"/>
    <dgm:cxn modelId="{8A47A3DA-B85B-41AC-B80D-BBCD378D089A}" type="presParOf" srcId="{BB73A844-4198-4318-AFA8-F02D18691972}" destId="{B3808DD6-4E30-43BB-83F0-CA96BA427837}" srcOrd="0" destOrd="0" presId="urn:microsoft.com/office/officeart/2005/8/layout/radial1"/>
    <dgm:cxn modelId="{F7B405B6-6102-4540-9AE2-1999F5765FBD}" type="presParOf" srcId="{8B97B5C0-B6E8-455A-98D5-6E5AB2620528}" destId="{86C594AF-2675-4544-848F-1A50E15344CA}" srcOrd="4" destOrd="0" presId="urn:microsoft.com/office/officeart/2005/8/layout/radial1"/>
    <dgm:cxn modelId="{CD809CF1-5A51-4EFB-86A7-B79383EBA5D5}" type="presParOf" srcId="{8B97B5C0-B6E8-455A-98D5-6E5AB2620528}" destId="{7A0D076A-BA8E-42B3-B840-23E90F404209}" srcOrd="5" destOrd="0" presId="urn:microsoft.com/office/officeart/2005/8/layout/radial1"/>
    <dgm:cxn modelId="{505441F9-E607-42FD-B1A2-9E22EA0FC972}" type="presParOf" srcId="{7A0D076A-BA8E-42B3-B840-23E90F404209}" destId="{D61CDA50-51D8-435A-836F-609C5B4B7841}" srcOrd="0" destOrd="0" presId="urn:microsoft.com/office/officeart/2005/8/layout/radial1"/>
    <dgm:cxn modelId="{46FF6E78-B595-4761-93B7-0F6F66020C08}" type="presParOf" srcId="{8B97B5C0-B6E8-455A-98D5-6E5AB2620528}" destId="{1E1DA4A3-044A-461B-B27E-E1291696C218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C6CA15-AD5C-4F5A-ADA8-B4D13BE6BFA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BA83E1-76F5-4880-B22E-ADE628C5C059}">
      <dgm:prSet phldrT="[Text]" custT="1"/>
      <dgm:spPr>
        <a:solidFill>
          <a:srgbClr val="00B0F0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নিয়মিত আয়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2BEF44-EF31-422E-B7A5-506D3F94D201}" type="parTrans" cxnId="{DA08D3EA-0081-444B-8B6E-128B2F03AFFD}">
      <dgm:prSet/>
      <dgm:spPr/>
      <dgm:t>
        <a:bodyPr/>
        <a:lstStyle/>
        <a:p>
          <a:endParaRPr lang="en-US"/>
        </a:p>
      </dgm:t>
    </dgm:pt>
    <dgm:pt modelId="{675F2043-26C7-4BB0-B0B6-9A292A8A9882}" type="sibTrans" cxnId="{DA08D3EA-0081-444B-8B6E-128B2F03AFFD}">
      <dgm:prSet/>
      <dgm:spPr/>
      <dgm:t>
        <a:bodyPr/>
        <a:lstStyle/>
        <a:p>
          <a:endParaRPr lang="en-US"/>
        </a:p>
      </dgm:t>
    </dgm:pt>
    <dgm:pt modelId="{7DDCD291-EA67-4BA9-A0B4-B55630716EA4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000" dirty="0" smtClean="0"/>
            <a:t>মূলধন ফেরত পাবার অগ্রাধিকার </a:t>
          </a:r>
          <a:endParaRPr lang="en-US" sz="2000" dirty="0"/>
        </a:p>
      </dgm:t>
    </dgm:pt>
    <dgm:pt modelId="{E883E272-D993-4CEB-BD48-6115010D5BAF}" type="parTrans" cxnId="{FFC30954-2212-4FD0-989C-F39575C0C567}">
      <dgm:prSet/>
      <dgm:spPr/>
      <dgm:t>
        <a:bodyPr/>
        <a:lstStyle/>
        <a:p>
          <a:endParaRPr lang="en-US"/>
        </a:p>
      </dgm:t>
    </dgm:pt>
    <dgm:pt modelId="{9C0CC0CB-9148-4791-A62B-6EFA5EC96DBD}" type="sibTrans" cxnId="{FFC30954-2212-4FD0-989C-F39575C0C567}">
      <dgm:prSet/>
      <dgm:spPr/>
      <dgm:t>
        <a:bodyPr/>
        <a:lstStyle/>
        <a:p>
          <a:endParaRPr lang="en-US"/>
        </a:p>
      </dgm:t>
    </dgm:pt>
    <dgm:pt modelId="{8ABAA391-F561-4AA2-BAC3-11645BF03C1D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নির্দিস্ট আয়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49ADEB-63D1-4A4F-AD43-E0EDBD816966}" type="parTrans" cxnId="{61BCC6EA-E8F8-4B90-88C7-D33C04A00A2E}">
      <dgm:prSet/>
      <dgm:spPr/>
      <dgm:t>
        <a:bodyPr/>
        <a:lstStyle/>
        <a:p>
          <a:endParaRPr lang="en-US"/>
        </a:p>
      </dgm:t>
    </dgm:pt>
    <dgm:pt modelId="{C880979A-7636-4A61-A75B-B5245208B093}" type="sibTrans" cxnId="{61BCC6EA-E8F8-4B90-88C7-D33C04A00A2E}">
      <dgm:prSet/>
      <dgm:spPr/>
      <dgm:t>
        <a:bodyPr/>
        <a:lstStyle/>
        <a:p>
          <a:endParaRPr lang="en-US"/>
        </a:p>
      </dgm:t>
    </dgm:pt>
    <dgm:pt modelId="{8E1AD86B-D047-4240-A60F-AB48E1A423D3}" type="pres">
      <dgm:prSet presAssocID="{DFC6CA15-AD5C-4F5A-ADA8-B4D13BE6BF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CD8CD1-D264-4935-83C4-5F06A456835F}" type="pres">
      <dgm:prSet presAssocID="{29BA83E1-76F5-4880-B22E-ADE628C5C059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3640F-ED77-4EA7-8060-4B0EFECF6F05}" type="pres">
      <dgm:prSet presAssocID="{8ABAA391-F561-4AA2-BAC3-11645BF03C1D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E098B-2BD6-4D7D-BD7F-5039363DDA8D}" type="pres">
      <dgm:prSet presAssocID="{7DDCD291-EA67-4BA9-A0B4-B55630716EA4}" presName="arrow" presStyleLbl="node1" presStyleIdx="2" presStyleCnt="3" custScaleX="108548" custRadScaleRad="104994" custRadScaleInc="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CB35EF-69D5-4709-9F6B-D30D23E90F9D}" type="presOf" srcId="{DFC6CA15-AD5C-4F5A-ADA8-B4D13BE6BFA9}" destId="{8E1AD86B-D047-4240-A60F-AB48E1A423D3}" srcOrd="0" destOrd="0" presId="urn:microsoft.com/office/officeart/2005/8/layout/arrow1"/>
    <dgm:cxn modelId="{FFC30954-2212-4FD0-989C-F39575C0C567}" srcId="{DFC6CA15-AD5C-4F5A-ADA8-B4D13BE6BFA9}" destId="{7DDCD291-EA67-4BA9-A0B4-B55630716EA4}" srcOrd="2" destOrd="0" parTransId="{E883E272-D993-4CEB-BD48-6115010D5BAF}" sibTransId="{9C0CC0CB-9148-4791-A62B-6EFA5EC96DBD}"/>
    <dgm:cxn modelId="{667ADCE1-A26D-40A8-83C0-EBF409A7A530}" type="presOf" srcId="{7DDCD291-EA67-4BA9-A0B4-B55630716EA4}" destId="{682E098B-2BD6-4D7D-BD7F-5039363DDA8D}" srcOrd="0" destOrd="0" presId="urn:microsoft.com/office/officeart/2005/8/layout/arrow1"/>
    <dgm:cxn modelId="{0CCA37A5-1EC9-47D9-B8BD-BD0EB0972683}" type="presOf" srcId="{29BA83E1-76F5-4880-B22E-ADE628C5C059}" destId="{85CD8CD1-D264-4935-83C4-5F06A456835F}" srcOrd="0" destOrd="0" presId="urn:microsoft.com/office/officeart/2005/8/layout/arrow1"/>
    <dgm:cxn modelId="{0B3AEF7D-4615-458A-8866-A32DE3054BB4}" type="presOf" srcId="{8ABAA391-F561-4AA2-BAC3-11645BF03C1D}" destId="{6833640F-ED77-4EA7-8060-4B0EFECF6F05}" srcOrd="0" destOrd="0" presId="urn:microsoft.com/office/officeart/2005/8/layout/arrow1"/>
    <dgm:cxn modelId="{61BCC6EA-E8F8-4B90-88C7-D33C04A00A2E}" srcId="{DFC6CA15-AD5C-4F5A-ADA8-B4D13BE6BFA9}" destId="{8ABAA391-F561-4AA2-BAC3-11645BF03C1D}" srcOrd="1" destOrd="0" parTransId="{D349ADEB-63D1-4A4F-AD43-E0EDBD816966}" sibTransId="{C880979A-7636-4A61-A75B-B5245208B093}"/>
    <dgm:cxn modelId="{DA08D3EA-0081-444B-8B6E-128B2F03AFFD}" srcId="{DFC6CA15-AD5C-4F5A-ADA8-B4D13BE6BFA9}" destId="{29BA83E1-76F5-4880-B22E-ADE628C5C059}" srcOrd="0" destOrd="0" parTransId="{D22BEF44-EF31-422E-B7A5-506D3F94D201}" sibTransId="{675F2043-26C7-4BB0-B0B6-9A292A8A9882}"/>
    <dgm:cxn modelId="{67E8C20A-2D84-4116-A13E-310256C06469}" type="presParOf" srcId="{8E1AD86B-D047-4240-A60F-AB48E1A423D3}" destId="{85CD8CD1-D264-4935-83C4-5F06A456835F}" srcOrd="0" destOrd="0" presId="urn:microsoft.com/office/officeart/2005/8/layout/arrow1"/>
    <dgm:cxn modelId="{81692DDB-6CB2-433A-AB94-74DD71B41D05}" type="presParOf" srcId="{8E1AD86B-D047-4240-A60F-AB48E1A423D3}" destId="{6833640F-ED77-4EA7-8060-4B0EFECF6F05}" srcOrd="1" destOrd="0" presId="urn:microsoft.com/office/officeart/2005/8/layout/arrow1"/>
    <dgm:cxn modelId="{BBE2D898-9B54-43DB-8F91-3B1C16FC6278}" type="presParOf" srcId="{8E1AD86B-D047-4240-A60F-AB48E1A423D3}" destId="{682E098B-2BD6-4D7D-BD7F-5039363DDA8D}" srcOrd="2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117160-4A5D-48B7-80AB-2C4775C3612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5A5C8A-0E35-46B7-B153-65571E5BB812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শেয়ারের অসুবিধা</a:t>
          </a:r>
          <a:endParaRPr lang="en-US" dirty="0"/>
        </a:p>
      </dgm:t>
    </dgm:pt>
    <dgm:pt modelId="{4B1D9B57-75AA-4856-AA2B-53019808B639}" type="parTrans" cxnId="{74ABBFF1-E983-4642-8DF1-888085A09F26}">
      <dgm:prSet/>
      <dgm:spPr/>
      <dgm:t>
        <a:bodyPr/>
        <a:lstStyle/>
        <a:p>
          <a:endParaRPr lang="en-US"/>
        </a:p>
      </dgm:t>
    </dgm:pt>
    <dgm:pt modelId="{09C44818-AB9A-4148-87BF-08890340BFB5}" type="sibTrans" cxnId="{74ABBFF1-E983-4642-8DF1-888085A09F26}">
      <dgm:prSet/>
      <dgm:spPr/>
      <dgm:t>
        <a:bodyPr/>
        <a:lstStyle/>
        <a:p>
          <a:endParaRPr lang="en-US"/>
        </a:p>
      </dgm:t>
    </dgm:pt>
    <dgm:pt modelId="{951F8D3B-4807-48EE-8F75-ECDBA25F2DDD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সীমিত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আয়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65FFCC-9947-4E0D-8914-788A0C5FA7C7}" type="parTrans" cxnId="{79EE6031-D801-4B66-A445-2D002C37BB08}">
      <dgm:prSet/>
      <dgm:spPr/>
      <dgm:t>
        <a:bodyPr/>
        <a:lstStyle/>
        <a:p>
          <a:endParaRPr lang="en-US"/>
        </a:p>
      </dgm:t>
    </dgm:pt>
    <dgm:pt modelId="{60E73BF3-70CB-4056-BA57-1CE4B3068130}" type="sibTrans" cxnId="{79EE6031-D801-4B66-A445-2D002C37BB08}">
      <dgm:prSet/>
      <dgm:spPr/>
      <dgm:t>
        <a:bodyPr/>
        <a:lstStyle/>
        <a:p>
          <a:endParaRPr lang="en-US"/>
        </a:p>
      </dgm:t>
    </dgm:pt>
    <dgm:pt modelId="{33C6EC43-8AB5-4D8C-98B4-BB88B7876987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সিদ্ধান্ত গ্রহনে</a:t>
          </a:r>
          <a:endParaRPr lang="en-US" sz="3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 থাকে না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0E219DE-3AC3-46BF-938A-C4177FBB3C9E}" type="parTrans" cxnId="{ACF21312-8CA0-4CA9-912E-04CFD158F1A5}">
      <dgm:prSet/>
      <dgm:spPr/>
      <dgm:t>
        <a:bodyPr/>
        <a:lstStyle/>
        <a:p>
          <a:endParaRPr lang="en-US"/>
        </a:p>
      </dgm:t>
    </dgm:pt>
    <dgm:pt modelId="{E84BA0A6-14BF-4D06-8BBD-C0EA107799D1}" type="sibTrans" cxnId="{ACF21312-8CA0-4CA9-912E-04CFD158F1A5}">
      <dgm:prSet/>
      <dgm:spPr/>
      <dgm:t>
        <a:bodyPr/>
        <a:lstStyle/>
        <a:p>
          <a:endParaRPr lang="en-US"/>
        </a:p>
      </dgm:t>
    </dgm:pt>
    <dgm:pt modelId="{062070E6-D104-429E-83D2-9D5C140AD177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পরিচালনায়নায়   অংশগ্রহন থাকে না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482F99-B7AA-4C48-8B66-8C5DCBF2B598}" type="parTrans" cxnId="{46525871-3CA1-4223-B86B-C832812013A8}">
      <dgm:prSet/>
      <dgm:spPr/>
      <dgm:t>
        <a:bodyPr/>
        <a:lstStyle/>
        <a:p>
          <a:endParaRPr lang="en-US"/>
        </a:p>
      </dgm:t>
    </dgm:pt>
    <dgm:pt modelId="{FD378AB5-7764-4FF8-B729-5A84CD673C40}" type="sibTrans" cxnId="{46525871-3CA1-4223-B86B-C832812013A8}">
      <dgm:prSet/>
      <dgm:spPr/>
      <dgm:t>
        <a:bodyPr/>
        <a:lstStyle/>
        <a:p>
          <a:endParaRPr lang="en-US"/>
        </a:p>
      </dgm:t>
    </dgm:pt>
    <dgm:pt modelId="{D395484C-BCA0-4576-9B02-A65211956570}" type="pres">
      <dgm:prSet presAssocID="{66117160-4A5D-48B7-80AB-2C4775C3612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D1D52-DE08-4301-BBB3-D45EB2DCACD4}" type="pres">
      <dgm:prSet presAssocID="{66117160-4A5D-48B7-80AB-2C4775C36121}" presName="radial" presStyleCnt="0">
        <dgm:presLayoutVars>
          <dgm:animLvl val="ctr"/>
        </dgm:presLayoutVars>
      </dgm:prSet>
      <dgm:spPr/>
    </dgm:pt>
    <dgm:pt modelId="{01B14584-1529-4900-B7D0-5B3EBD54EE63}" type="pres">
      <dgm:prSet presAssocID="{AD5A5C8A-0E35-46B7-B153-65571E5BB812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A7A3548F-F09E-4F09-8EDA-93B8AE219210}" type="pres">
      <dgm:prSet presAssocID="{951F8D3B-4807-48EE-8F75-ECDBA25F2DDD}" presName="node" presStyleLbl="vennNode1" presStyleIdx="1" presStyleCnt="4" custScaleX="140563" custScaleY="138802" custRadScaleRad="115141" custRadScaleInc="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1E67F-B957-4B71-98C5-4195CE1E8BFD}" type="pres">
      <dgm:prSet presAssocID="{33C6EC43-8AB5-4D8C-98B4-BB88B7876987}" presName="node" presStyleLbl="vennNode1" presStyleIdx="2" presStyleCnt="4" custScaleX="206326" custScaleY="201757" custRadScaleRad="125694" custRadScaleInc="-5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CA4EB-4AA9-4461-8CC3-C5C104F14FB3}" type="pres">
      <dgm:prSet presAssocID="{062070E6-D104-429E-83D2-9D5C140AD177}" presName="node" presStyleLbl="vennNode1" presStyleIdx="3" presStyleCnt="4" custScaleX="197150" custScaleY="202256" custRadScaleRad="117266" custRadScaleInc="5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2F1855-18C3-4623-92F8-C319DD117D04}" type="presOf" srcId="{66117160-4A5D-48B7-80AB-2C4775C36121}" destId="{D395484C-BCA0-4576-9B02-A65211956570}" srcOrd="0" destOrd="0" presId="urn:microsoft.com/office/officeart/2005/8/layout/radial3"/>
    <dgm:cxn modelId="{8B3EFB05-460E-41FB-8794-B1822504889F}" type="presOf" srcId="{951F8D3B-4807-48EE-8F75-ECDBA25F2DDD}" destId="{A7A3548F-F09E-4F09-8EDA-93B8AE219210}" srcOrd="0" destOrd="0" presId="urn:microsoft.com/office/officeart/2005/8/layout/radial3"/>
    <dgm:cxn modelId="{ACF21312-8CA0-4CA9-912E-04CFD158F1A5}" srcId="{AD5A5C8A-0E35-46B7-B153-65571E5BB812}" destId="{33C6EC43-8AB5-4D8C-98B4-BB88B7876987}" srcOrd="1" destOrd="0" parTransId="{F0E219DE-3AC3-46BF-938A-C4177FBB3C9E}" sibTransId="{E84BA0A6-14BF-4D06-8BBD-C0EA107799D1}"/>
    <dgm:cxn modelId="{46525871-3CA1-4223-B86B-C832812013A8}" srcId="{AD5A5C8A-0E35-46B7-B153-65571E5BB812}" destId="{062070E6-D104-429E-83D2-9D5C140AD177}" srcOrd="2" destOrd="0" parTransId="{56482F99-B7AA-4C48-8B66-8C5DCBF2B598}" sibTransId="{FD378AB5-7764-4FF8-B729-5A84CD673C40}"/>
    <dgm:cxn modelId="{35226CD9-C233-4952-A567-BFF4C68526EA}" type="presOf" srcId="{33C6EC43-8AB5-4D8C-98B4-BB88B7876987}" destId="{5211E67F-B957-4B71-98C5-4195CE1E8BFD}" srcOrd="0" destOrd="0" presId="urn:microsoft.com/office/officeart/2005/8/layout/radial3"/>
    <dgm:cxn modelId="{065AF7A2-AAB6-4E07-81A5-313D58554ED8}" type="presOf" srcId="{AD5A5C8A-0E35-46B7-B153-65571E5BB812}" destId="{01B14584-1529-4900-B7D0-5B3EBD54EE63}" srcOrd="0" destOrd="0" presId="urn:microsoft.com/office/officeart/2005/8/layout/radial3"/>
    <dgm:cxn modelId="{79EE6031-D801-4B66-A445-2D002C37BB08}" srcId="{AD5A5C8A-0E35-46B7-B153-65571E5BB812}" destId="{951F8D3B-4807-48EE-8F75-ECDBA25F2DDD}" srcOrd="0" destOrd="0" parTransId="{E465FFCC-9947-4E0D-8914-788A0C5FA7C7}" sibTransId="{60E73BF3-70CB-4056-BA57-1CE4B3068130}"/>
    <dgm:cxn modelId="{74ABBFF1-E983-4642-8DF1-888085A09F26}" srcId="{66117160-4A5D-48B7-80AB-2C4775C36121}" destId="{AD5A5C8A-0E35-46B7-B153-65571E5BB812}" srcOrd="0" destOrd="0" parTransId="{4B1D9B57-75AA-4856-AA2B-53019808B639}" sibTransId="{09C44818-AB9A-4148-87BF-08890340BFB5}"/>
    <dgm:cxn modelId="{8B2DB498-DCED-4CF3-8CFA-0EE2DCCB743F}" type="presOf" srcId="{062070E6-D104-429E-83D2-9D5C140AD177}" destId="{AABCA4EB-4AA9-4461-8CC3-C5C104F14FB3}" srcOrd="0" destOrd="0" presId="urn:microsoft.com/office/officeart/2005/8/layout/radial3"/>
    <dgm:cxn modelId="{D221DC37-13C1-4934-A0DE-CDACEEFF3603}" type="presParOf" srcId="{D395484C-BCA0-4576-9B02-A65211956570}" destId="{C67D1D52-DE08-4301-BBB3-D45EB2DCACD4}" srcOrd="0" destOrd="0" presId="urn:microsoft.com/office/officeart/2005/8/layout/radial3"/>
    <dgm:cxn modelId="{1B7E087B-15AE-41ED-83A2-63264E4808CC}" type="presParOf" srcId="{C67D1D52-DE08-4301-BBB3-D45EB2DCACD4}" destId="{01B14584-1529-4900-B7D0-5B3EBD54EE63}" srcOrd="0" destOrd="0" presId="urn:microsoft.com/office/officeart/2005/8/layout/radial3"/>
    <dgm:cxn modelId="{1A0A4257-549F-415D-9A1D-673318760028}" type="presParOf" srcId="{C67D1D52-DE08-4301-BBB3-D45EB2DCACD4}" destId="{A7A3548F-F09E-4F09-8EDA-93B8AE219210}" srcOrd="1" destOrd="0" presId="urn:microsoft.com/office/officeart/2005/8/layout/radial3"/>
    <dgm:cxn modelId="{E75D8B93-FA5A-4C35-9D4C-83B555EDDEF7}" type="presParOf" srcId="{C67D1D52-DE08-4301-BBB3-D45EB2DCACD4}" destId="{5211E67F-B957-4B71-98C5-4195CE1E8BFD}" srcOrd="2" destOrd="0" presId="urn:microsoft.com/office/officeart/2005/8/layout/radial3"/>
    <dgm:cxn modelId="{82C87202-013D-4B5F-966E-21326A911ACB}" type="presParOf" srcId="{C67D1D52-DE08-4301-BBB3-D45EB2DCACD4}" destId="{AABCA4EB-4AA9-4461-8CC3-C5C104F14FB3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33EE7A-6678-4535-9F02-A65C61B9B43E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6927C-AAC2-43D9-95C8-2F9AAEF9541F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শেয়ার বাজার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ACE117-5D51-4565-A7B6-87BC2CAFB138}" type="parTrans" cxnId="{7D21EF27-E997-40AD-BB67-0573DD51D758}">
      <dgm:prSet/>
      <dgm:spPr/>
      <dgm:t>
        <a:bodyPr/>
        <a:lstStyle/>
        <a:p>
          <a:endParaRPr lang="en-US"/>
        </a:p>
      </dgm:t>
    </dgm:pt>
    <dgm:pt modelId="{03825BC6-FDD4-4393-8AB5-1606FF86928F}" type="sibTrans" cxnId="{7D21EF27-E997-40AD-BB67-0573DD51D758}">
      <dgm:prSet/>
      <dgm:spPr/>
      <dgm:t>
        <a:bodyPr/>
        <a:lstStyle/>
        <a:p>
          <a:endParaRPr lang="en-US"/>
        </a:p>
      </dgm:t>
    </dgm:pt>
    <dgm:pt modelId="{CCB8C589-DCEB-432A-8080-BBBBB5BB95C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প্রাইমারী মার্কেট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5EFF7B-7A89-46E0-BC58-EF0698BAFB39}" type="parTrans" cxnId="{A8EDB3FF-773E-40B1-A093-92ED06588ACE}">
      <dgm:prSet/>
      <dgm:spPr/>
      <dgm:t>
        <a:bodyPr/>
        <a:lstStyle/>
        <a:p>
          <a:endParaRPr lang="en-US"/>
        </a:p>
      </dgm:t>
    </dgm:pt>
    <dgm:pt modelId="{7733BBAF-CFBC-4C89-8EDF-9D14AE72BA38}" type="sibTrans" cxnId="{A8EDB3FF-773E-40B1-A093-92ED06588ACE}">
      <dgm:prSet/>
      <dgm:spPr/>
      <dgm:t>
        <a:bodyPr/>
        <a:lstStyle/>
        <a:p>
          <a:endParaRPr lang="en-US"/>
        </a:p>
      </dgm:t>
    </dgm:pt>
    <dgm:pt modelId="{4F20FC20-C732-4263-BA3B-6161A15776F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সেকেন্ডারী মার্কেট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A97D97-BE0F-4090-AB18-00933131419C}" type="parTrans" cxnId="{8B8BE255-8438-4B8F-858A-0E88FA1B3561}">
      <dgm:prSet/>
      <dgm:spPr/>
      <dgm:t>
        <a:bodyPr/>
        <a:lstStyle/>
        <a:p>
          <a:endParaRPr lang="en-US"/>
        </a:p>
      </dgm:t>
    </dgm:pt>
    <dgm:pt modelId="{DD644F46-0EFC-415A-8D8F-6F0A5CD3664A}" type="sibTrans" cxnId="{8B8BE255-8438-4B8F-858A-0E88FA1B3561}">
      <dgm:prSet/>
      <dgm:spPr/>
      <dgm:t>
        <a:bodyPr/>
        <a:lstStyle/>
        <a:p>
          <a:endParaRPr lang="en-US"/>
        </a:p>
      </dgm:t>
    </dgm:pt>
    <dgm:pt modelId="{B7AFEB8B-7D00-420D-9890-FAF5C69CBCF9}" type="pres">
      <dgm:prSet presAssocID="{AB33EE7A-6678-4535-9F02-A65C61B9B43E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7B606E-F587-4731-854B-DA3D968DE0BA}" type="pres">
      <dgm:prSet presAssocID="{2BB6927C-AAC2-43D9-95C8-2F9AAEF9541F}" presName="root" presStyleCnt="0">
        <dgm:presLayoutVars>
          <dgm:chMax/>
          <dgm:chPref val="4"/>
        </dgm:presLayoutVars>
      </dgm:prSet>
      <dgm:spPr/>
    </dgm:pt>
    <dgm:pt modelId="{2830810E-DFE2-4EE5-A783-34E22A6B13CC}" type="pres">
      <dgm:prSet presAssocID="{2BB6927C-AAC2-43D9-95C8-2F9AAEF9541F}" presName="rootComposite" presStyleCnt="0">
        <dgm:presLayoutVars/>
      </dgm:prSet>
      <dgm:spPr/>
    </dgm:pt>
    <dgm:pt modelId="{38894F3F-41EA-4152-A769-2B21A5686DDD}" type="pres">
      <dgm:prSet presAssocID="{2BB6927C-AAC2-43D9-95C8-2F9AAEF9541F}" presName="rootText" presStyleLbl="node0" presStyleIdx="0" presStyleCnt="1" custLinFactNeighborX="1109" custLinFactNeighborY="7500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9B832012-1492-49A3-818D-A8BA56C982C7}" type="pres">
      <dgm:prSet presAssocID="{2BB6927C-AAC2-43D9-95C8-2F9AAEF9541F}" presName="childShape" presStyleCnt="0">
        <dgm:presLayoutVars>
          <dgm:chMax val="0"/>
          <dgm:chPref val="0"/>
        </dgm:presLayoutVars>
      </dgm:prSet>
      <dgm:spPr/>
    </dgm:pt>
    <dgm:pt modelId="{1AD750D1-0FFC-44F2-9D12-0376EA9E3B5A}" type="pres">
      <dgm:prSet presAssocID="{CCB8C589-DCEB-432A-8080-BBBBB5BB95C7}" presName="childComposite" presStyleCnt="0">
        <dgm:presLayoutVars>
          <dgm:chMax val="0"/>
          <dgm:chPref val="0"/>
        </dgm:presLayoutVars>
      </dgm:prSet>
      <dgm:spPr/>
    </dgm:pt>
    <dgm:pt modelId="{997C1D7B-CDCB-4ABA-990C-72F7D42E9E51}" type="pres">
      <dgm:prSet presAssocID="{CCB8C589-DCEB-432A-8080-BBBBB5BB95C7}" presName="Image" presStyleLbl="node1" presStyleIdx="0" presStyleCnt="2"/>
      <dgm:spPr>
        <a:solidFill>
          <a:srgbClr val="00B0F0"/>
        </a:solidFill>
      </dgm:spPr>
    </dgm:pt>
    <dgm:pt modelId="{1A46D4F8-EAAD-476D-B7B8-38250325B740}" type="pres">
      <dgm:prSet presAssocID="{CCB8C589-DCEB-432A-8080-BBBBB5BB95C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590BE-27DE-4AF2-8B06-00E0BFE6E3E7}" type="pres">
      <dgm:prSet presAssocID="{4F20FC20-C732-4263-BA3B-6161A15776F1}" presName="childComposite" presStyleCnt="0">
        <dgm:presLayoutVars>
          <dgm:chMax val="0"/>
          <dgm:chPref val="0"/>
        </dgm:presLayoutVars>
      </dgm:prSet>
      <dgm:spPr/>
    </dgm:pt>
    <dgm:pt modelId="{A10CF9CF-2D0F-44B3-84C3-0A56CE210572}" type="pres">
      <dgm:prSet presAssocID="{4F20FC20-C732-4263-BA3B-6161A15776F1}" presName="Image" presStyleLbl="node1" presStyleIdx="1" presStyleCnt="2"/>
      <dgm:spPr>
        <a:solidFill>
          <a:srgbClr val="00B0F0"/>
        </a:solidFill>
      </dgm:spPr>
    </dgm:pt>
    <dgm:pt modelId="{1332FA15-5338-4216-B2A8-C9D540B63806}" type="pres">
      <dgm:prSet presAssocID="{4F20FC20-C732-4263-BA3B-6161A15776F1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DB3FF-773E-40B1-A093-92ED06588ACE}" srcId="{2BB6927C-AAC2-43D9-95C8-2F9AAEF9541F}" destId="{CCB8C589-DCEB-432A-8080-BBBBB5BB95C7}" srcOrd="0" destOrd="0" parTransId="{7B5EFF7B-7A89-46E0-BC58-EF0698BAFB39}" sibTransId="{7733BBAF-CFBC-4C89-8EDF-9D14AE72BA38}"/>
    <dgm:cxn modelId="{DBCAB014-02CA-4F1E-90A1-700A23B401F0}" type="presOf" srcId="{CCB8C589-DCEB-432A-8080-BBBBB5BB95C7}" destId="{1A46D4F8-EAAD-476D-B7B8-38250325B740}" srcOrd="0" destOrd="0" presId="urn:microsoft.com/office/officeart/2008/layout/PictureAccentList"/>
    <dgm:cxn modelId="{9F45B5A5-F3DD-45F1-B7DD-BB744BF568A5}" type="presOf" srcId="{2BB6927C-AAC2-43D9-95C8-2F9AAEF9541F}" destId="{38894F3F-41EA-4152-A769-2B21A5686DDD}" srcOrd="0" destOrd="0" presId="urn:microsoft.com/office/officeart/2008/layout/PictureAccentList"/>
    <dgm:cxn modelId="{DC57A0F7-CC06-4F67-9E99-EEAB27406B61}" type="presOf" srcId="{4F20FC20-C732-4263-BA3B-6161A15776F1}" destId="{1332FA15-5338-4216-B2A8-C9D540B63806}" srcOrd="0" destOrd="0" presId="urn:microsoft.com/office/officeart/2008/layout/PictureAccentList"/>
    <dgm:cxn modelId="{8B8BE255-8438-4B8F-858A-0E88FA1B3561}" srcId="{2BB6927C-AAC2-43D9-95C8-2F9AAEF9541F}" destId="{4F20FC20-C732-4263-BA3B-6161A15776F1}" srcOrd="1" destOrd="0" parTransId="{CAA97D97-BE0F-4090-AB18-00933131419C}" sibTransId="{DD644F46-0EFC-415A-8D8F-6F0A5CD3664A}"/>
    <dgm:cxn modelId="{7D21EF27-E997-40AD-BB67-0573DD51D758}" srcId="{AB33EE7A-6678-4535-9F02-A65C61B9B43E}" destId="{2BB6927C-AAC2-43D9-95C8-2F9AAEF9541F}" srcOrd="0" destOrd="0" parTransId="{47ACE117-5D51-4565-A7B6-87BC2CAFB138}" sibTransId="{03825BC6-FDD4-4393-8AB5-1606FF86928F}"/>
    <dgm:cxn modelId="{9774A22F-097F-468A-90B2-BA31031C5FF9}" type="presOf" srcId="{AB33EE7A-6678-4535-9F02-A65C61B9B43E}" destId="{B7AFEB8B-7D00-420D-9890-FAF5C69CBCF9}" srcOrd="0" destOrd="0" presId="urn:microsoft.com/office/officeart/2008/layout/PictureAccentList"/>
    <dgm:cxn modelId="{C6D3724E-396D-43A6-9C26-4E23138F5186}" type="presParOf" srcId="{B7AFEB8B-7D00-420D-9890-FAF5C69CBCF9}" destId="{AA7B606E-F587-4731-854B-DA3D968DE0BA}" srcOrd="0" destOrd="0" presId="urn:microsoft.com/office/officeart/2008/layout/PictureAccentList"/>
    <dgm:cxn modelId="{252BCC0C-078C-4C5E-AE5F-6030E09B1FEE}" type="presParOf" srcId="{AA7B606E-F587-4731-854B-DA3D968DE0BA}" destId="{2830810E-DFE2-4EE5-A783-34E22A6B13CC}" srcOrd="0" destOrd="0" presId="urn:microsoft.com/office/officeart/2008/layout/PictureAccentList"/>
    <dgm:cxn modelId="{6A7AE857-FCB7-4875-8F31-65CBD81C3EE9}" type="presParOf" srcId="{2830810E-DFE2-4EE5-A783-34E22A6B13CC}" destId="{38894F3F-41EA-4152-A769-2B21A5686DDD}" srcOrd="0" destOrd="0" presId="urn:microsoft.com/office/officeart/2008/layout/PictureAccentList"/>
    <dgm:cxn modelId="{77A6BA30-170F-422D-AF54-DD1A7A238CC6}" type="presParOf" srcId="{AA7B606E-F587-4731-854B-DA3D968DE0BA}" destId="{9B832012-1492-49A3-818D-A8BA56C982C7}" srcOrd="1" destOrd="0" presId="urn:microsoft.com/office/officeart/2008/layout/PictureAccentList"/>
    <dgm:cxn modelId="{9D7DB136-C2B5-47E5-84AD-168F0A28BB37}" type="presParOf" srcId="{9B832012-1492-49A3-818D-A8BA56C982C7}" destId="{1AD750D1-0FFC-44F2-9D12-0376EA9E3B5A}" srcOrd="0" destOrd="0" presId="urn:microsoft.com/office/officeart/2008/layout/PictureAccentList"/>
    <dgm:cxn modelId="{6245C15C-9D89-4134-97B7-EB4DB5DF5E67}" type="presParOf" srcId="{1AD750D1-0FFC-44F2-9D12-0376EA9E3B5A}" destId="{997C1D7B-CDCB-4ABA-990C-72F7D42E9E51}" srcOrd="0" destOrd="0" presId="urn:microsoft.com/office/officeart/2008/layout/PictureAccentList"/>
    <dgm:cxn modelId="{A3342E24-C454-47BD-8AE6-848A0BA88DB0}" type="presParOf" srcId="{1AD750D1-0FFC-44F2-9D12-0376EA9E3B5A}" destId="{1A46D4F8-EAAD-476D-B7B8-38250325B740}" srcOrd="1" destOrd="0" presId="urn:microsoft.com/office/officeart/2008/layout/PictureAccentList"/>
    <dgm:cxn modelId="{A5D93193-9443-4E99-8108-E436EA10F302}" type="presParOf" srcId="{9B832012-1492-49A3-818D-A8BA56C982C7}" destId="{CB9590BE-27DE-4AF2-8B06-00E0BFE6E3E7}" srcOrd="1" destOrd="0" presId="urn:microsoft.com/office/officeart/2008/layout/PictureAccentList"/>
    <dgm:cxn modelId="{013ED160-F301-4F56-97BA-0B613063F04A}" type="presParOf" srcId="{CB9590BE-27DE-4AF2-8B06-00E0BFE6E3E7}" destId="{A10CF9CF-2D0F-44B3-84C3-0A56CE210572}" srcOrd="0" destOrd="0" presId="urn:microsoft.com/office/officeart/2008/layout/PictureAccentList"/>
    <dgm:cxn modelId="{B7C99881-D412-4958-8B24-30290795EEB5}" type="presParOf" srcId="{CB9590BE-27DE-4AF2-8B06-00E0BFE6E3E7}" destId="{1332FA15-5338-4216-B2A8-C9D540B6380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7C29B-4CB5-4167-A84D-FA1F7090B727}">
      <dsp:nvSpPr>
        <dsp:cNvPr id="0" name=""/>
        <dsp:cNvSpPr/>
      </dsp:nvSpPr>
      <dsp:spPr>
        <a:xfrm>
          <a:off x="495920" y="331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 </a:t>
          </a:r>
          <a:endParaRPr lang="en-US" sz="1500" kern="1200" dirty="0"/>
        </a:p>
      </dsp:txBody>
      <dsp:txXfrm>
        <a:off x="495920" y="331"/>
        <a:ext cx="4736306" cy="430573"/>
      </dsp:txXfrm>
    </dsp:sp>
    <dsp:sp modelId="{EE536995-1D1E-479D-A2E2-C174C9ADF513}">
      <dsp:nvSpPr>
        <dsp:cNvPr id="0" name=""/>
        <dsp:cNvSpPr/>
      </dsp:nvSpPr>
      <dsp:spPr>
        <a:xfrm>
          <a:off x="495920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6934F-0642-4879-8071-E2971F286C0A}">
      <dsp:nvSpPr>
        <dsp:cNvPr id="0" name=""/>
        <dsp:cNvSpPr/>
      </dsp:nvSpPr>
      <dsp:spPr>
        <a:xfrm>
          <a:off x="1161634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A3CD5-2633-4009-A79A-BBBED25F6690}">
      <dsp:nvSpPr>
        <dsp:cNvPr id="0" name=""/>
        <dsp:cNvSpPr/>
      </dsp:nvSpPr>
      <dsp:spPr>
        <a:xfrm>
          <a:off x="1827874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E8925-7539-4C23-B29E-CEA9F85CF2D8}">
      <dsp:nvSpPr>
        <dsp:cNvPr id="0" name=""/>
        <dsp:cNvSpPr/>
      </dsp:nvSpPr>
      <dsp:spPr>
        <a:xfrm>
          <a:off x="2493589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B5A41-593C-4ADD-9CC5-D3CDCC2CC8FC}">
      <dsp:nvSpPr>
        <dsp:cNvPr id="0" name=""/>
        <dsp:cNvSpPr/>
      </dsp:nvSpPr>
      <dsp:spPr>
        <a:xfrm>
          <a:off x="3159829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2E50F-B552-44CB-9979-BC297B374906}">
      <dsp:nvSpPr>
        <dsp:cNvPr id="0" name=""/>
        <dsp:cNvSpPr/>
      </dsp:nvSpPr>
      <dsp:spPr>
        <a:xfrm>
          <a:off x="3825543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3DCF9-424B-4FFD-A5EC-04D71AA29A37}">
      <dsp:nvSpPr>
        <dsp:cNvPr id="0" name=""/>
        <dsp:cNvSpPr/>
      </dsp:nvSpPr>
      <dsp:spPr>
        <a:xfrm>
          <a:off x="4491784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9A292-86E4-4E1A-B4FF-726B260526A7}">
      <dsp:nvSpPr>
        <dsp:cNvPr id="0" name=""/>
        <dsp:cNvSpPr/>
      </dsp:nvSpPr>
      <dsp:spPr>
        <a:xfrm>
          <a:off x="495920" y="518614"/>
          <a:ext cx="4797878" cy="701675"/>
        </a:xfrm>
        <a:prstGeom prst="rect">
          <a:avLst/>
        </a:prstGeom>
        <a:solidFill>
          <a:schemeClr val="accent5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শেয়ারের প্রকার ভেদঃ</a:t>
          </a:r>
        </a:p>
      </dsp:txBody>
      <dsp:txXfrm>
        <a:off x="495920" y="518614"/>
        <a:ext cx="4797878" cy="701675"/>
      </dsp:txXfrm>
    </dsp:sp>
    <dsp:sp modelId="{12608B58-A889-4C92-B863-760081D52BF5}">
      <dsp:nvSpPr>
        <dsp:cNvPr id="0" name=""/>
        <dsp:cNvSpPr/>
      </dsp:nvSpPr>
      <dsp:spPr>
        <a:xfrm>
          <a:off x="495920" y="1378166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 </a:t>
          </a:r>
          <a:endParaRPr lang="en-US" sz="1500" kern="1200" dirty="0"/>
        </a:p>
      </dsp:txBody>
      <dsp:txXfrm>
        <a:off x="495920" y="1378166"/>
        <a:ext cx="4736306" cy="430573"/>
      </dsp:txXfrm>
    </dsp:sp>
    <dsp:sp modelId="{E37553A8-077F-4418-AF00-DA3B1A8CA572}">
      <dsp:nvSpPr>
        <dsp:cNvPr id="0" name=""/>
        <dsp:cNvSpPr/>
      </dsp:nvSpPr>
      <dsp:spPr>
        <a:xfrm>
          <a:off x="495920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5653D-C95B-4E77-9F43-83539EB87E18}">
      <dsp:nvSpPr>
        <dsp:cNvPr id="0" name=""/>
        <dsp:cNvSpPr/>
      </dsp:nvSpPr>
      <dsp:spPr>
        <a:xfrm>
          <a:off x="1161634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3AEFC-24F2-4576-B3E1-2D9B69E32663}">
      <dsp:nvSpPr>
        <dsp:cNvPr id="0" name=""/>
        <dsp:cNvSpPr/>
      </dsp:nvSpPr>
      <dsp:spPr>
        <a:xfrm>
          <a:off x="1827874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72F21-46CD-4B49-89F6-9AD8B7DFCAE6}">
      <dsp:nvSpPr>
        <dsp:cNvPr id="0" name=""/>
        <dsp:cNvSpPr/>
      </dsp:nvSpPr>
      <dsp:spPr>
        <a:xfrm>
          <a:off x="2493589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7A4F-5258-4BF5-90C2-0D1047146D6C}">
      <dsp:nvSpPr>
        <dsp:cNvPr id="0" name=""/>
        <dsp:cNvSpPr/>
      </dsp:nvSpPr>
      <dsp:spPr>
        <a:xfrm>
          <a:off x="3159829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B0C5C-B830-4CFB-A49E-80655465CC13}">
      <dsp:nvSpPr>
        <dsp:cNvPr id="0" name=""/>
        <dsp:cNvSpPr/>
      </dsp:nvSpPr>
      <dsp:spPr>
        <a:xfrm>
          <a:off x="3825543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074AB-9C6C-472E-B4F8-E42A015B2FEC}">
      <dsp:nvSpPr>
        <dsp:cNvPr id="0" name=""/>
        <dsp:cNvSpPr/>
      </dsp:nvSpPr>
      <dsp:spPr>
        <a:xfrm>
          <a:off x="4491784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7BD4A-09FE-4CA2-A6C2-8CB103270790}">
      <dsp:nvSpPr>
        <dsp:cNvPr id="0" name=""/>
        <dsp:cNvSpPr/>
      </dsp:nvSpPr>
      <dsp:spPr>
        <a:xfrm>
          <a:off x="495920" y="1896449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১।সাধারণ শেয়ার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5920" y="1896449"/>
        <a:ext cx="4797878" cy="701675"/>
      </dsp:txXfrm>
    </dsp:sp>
    <dsp:sp modelId="{FC6423C8-E21B-4748-B4BA-18BBB044F006}">
      <dsp:nvSpPr>
        <dsp:cNvPr id="0" name=""/>
        <dsp:cNvSpPr/>
      </dsp:nvSpPr>
      <dsp:spPr>
        <a:xfrm>
          <a:off x="495920" y="2756001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/>
            <a:t> </a:t>
          </a:r>
          <a:endParaRPr lang="en-US" sz="1500" kern="1200" dirty="0"/>
        </a:p>
      </dsp:txBody>
      <dsp:txXfrm>
        <a:off x="495920" y="2756001"/>
        <a:ext cx="4736306" cy="430573"/>
      </dsp:txXfrm>
    </dsp:sp>
    <dsp:sp modelId="{13F9B300-32E7-499F-B8C5-3A0B019FF359}">
      <dsp:nvSpPr>
        <dsp:cNvPr id="0" name=""/>
        <dsp:cNvSpPr/>
      </dsp:nvSpPr>
      <dsp:spPr>
        <a:xfrm>
          <a:off x="495920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B5FD7-FFA9-4024-9DCC-F857ECD81F5E}">
      <dsp:nvSpPr>
        <dsp:cNvPr id="0" name=""/>
        <dsp:cNvSpPr/>
      </dsp:nvSpPr>
      <dsp:spPr>
        <a:xfrm>
          <a:off x="1161634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49591-CD90-4DD6-B201-1D999A11DBFD}">
      <dsp:nvSpPr>
        <dsp:cNvPr id="0" name=""/>
        <dsp:cNvSpPr/>
      </dsp:nvSpPr>
      <dsp:spPr>
        <a:xfrm>
          <a:off x="1827874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BB4B4-9C27-4FCC-8926-3BDA23B78209}">
      <dsp:nvSpPr>
        <dsp:cNvPr id="0" name=""/>
        <dsp:cNvSpPr/>
      </dsp:nvSpPr>
      <dsp:spPr>
        <a:xfrm>
          <a:off x="2493589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BC4D9-6293-43FA-82AD-BC3F3E596D64}">
      <dsp:nvSpPr>
        <dsp:cNvPr id="0" name=""/>
        <dsp:cNvSpPr/>
      </dsp:nvSpPr>
      <dsp:spPr>
        <a:xfrm>
          <a:off x="3159829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26581-28E0-490E-9FEB-E283B96C397F}">
      <dsp:nvSpPr>
        <dsp:cNvPr id="0" name=""/>
        <dsp:cNvSpPr/>
      </dsp:nvSpPr>
      <dsp:spPr>
        <a:xfrm>
          <a:off x="3825543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29BCC-F74E-450A-B2CD-153615E17509}">
      <dsp:nvSpPr>
        <dsp:cNvPr id="0" name=""/>
        <dsp:cNvSpPr/>
      </dsp:nvSpPr>
      <dsp:spPr>
        <a:xfrm>
          <a:off x="4491784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E7DE8-929B-4EAC-85C1-EC0227BAEF94}">
      <dsp:nvSpPr>
        <dsp:cNvPr id="0" name=""/>
        <dsp:cNvSpPr/>
      </dsp:nvSpPr>
      <dsp:spPr>
        <a:xfrm>
          <a:off x="495920" y="3274283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২।অগ্রাধিকার শেয়ার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5920" y="3274283"/>
        <a:ext cx="4797878" cy="70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8C147-DB3B-46BF-AD6D-08408DA38EEC}">
      <dsp:nvSpPr>
        <dsp:cNvPr id="0" name=""/>
        <dsp:cNvSpPr/>
      </dsp:nvSpPr>
      <dsp:spPr>
        <a:xfrm>
          <a:off x="3176363" y="2129783"/>
          <a:ext cx="1573744" cy="1573744"/>
        </a:xfrm>
        <a:prstGeom prst="ellipse">
          <a:avLst/>
        </a:prstGeom>
        <a:solidFill>
          <a:srgbClr val="7030A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সাধারণ শেয়ারের সুবিধা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06832" y="2360252"/>
        <a:ext cx="1112806" cy="1112806"/>
      </dsp:txXfrm>
    </dsp:sp>
    <dsp:sp modelId="{0FB96021-9349-4B76-B14A-ACED8547DE2E}">
      <dsp:nvSpPr>
        <dsp:cNvPr id="0" name=""/>
        <dsp:cNvSpPr/>
      </dsp:nvSpPr>
      <dsp:spPr>
        <a:xfrm rot="16325371">
          <a:off x="3732129" y="1843156"/>
          <a:ext cx="539254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539254" y="17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8275" y="1847377"/>
        <a:ext cx="26962" cy="26962"/>
      </dsp:txXfrm>
    </dsp:sp>
    <dsp:sp modelId="{9B6E6A18-1F52-4432-AC36-0AF63A10FB99}">
      <dsp:nvSpPr>
        <dsp:cNvPr id="0" name=""/>
        <dsp:cNvSpPr/>
      </dsp:nvSpPr>
      <dsp:spPr>
        <a:xfrm>
          <a:off x="3253405" y="18189"/>
          <a:ext cx="1573744" cy="1573744"/>
        </a:xfrm>
        <a:prstGeom prst="ellipse">
          <a:avLst/>
        </a:prstGeom>
        <a:solidFill>
          <a:schemeClr val="accent2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অধিক আয়ের সুযোগ</a:t>
          </a:r>
          <a:endParaRPr lang="en-US" sz="1700" kern="1200" dirty="0"/>
        </a:p>
      </dsp:txBody>
      <dsp:txXfrm>
        <a:off x="3483874" y="248658"/>
        <a:ext cx="1112806" cy="1112806"/>
      </dsp:txXfrm>
    </dsp:sp>
    <dsp:sp modelId="{BB73A844-4198-4318-AFA8-F02D18691972}">
      <dsp:nvSpPr>
        <dsp:cNvPr id="0" name=""/>
        <dsp:cNvSpPr/>
      </dsp:nvSpPr>
      <dsp:spPr>
        <a:xfrm rot="19746933">
          <a:off x="4600383" y="2356943"/>
          <a:ext cx="538085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538085" y="17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55974" y="2361193"/>
        <a:ext cx="26904" cy="26904"/>
      </dsp:txXfrm>
    </dsp:sp>
    <dsp:sp modelId="{86C594AF-2675-4544-848F-1A50E15344CA}">
      <dsp:nvSpPr>
        <dsp:cNvPr id="0" name=""/>
        <dsp:cNvSpPr/>
      </dsp:nvSpPr>
      <dsp:spPr>
        <a:xfrm>
          <a:off x="4988744" y="1045763"/>
          <a:ext cx="1573744" cy="1573744"/>
        </a:xfrm>
        <a:prstGeom prst="ellipse">
          <a:avLst/>
        </a:prstGeom>
        <a:solidFill>
          <a:schemeClr val="accent2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মালিকানা</a:t>
          </a:r>
          <a:endParaRPr lang="en-US" sz="1700" kern="1200" dirty="0"/>
        </a:p>
      </dsp:txBody>
      <dsp:txXfrm>
        <a:off x="5219213" y="1276232"/>
        <a:ext cx="1112806" cy="1112806"/>
      </dsp:txXfrm>
    </dsp:sp>
    <dsp:sp modelId="{7A0D076A-BA8E-42B3-B840-23E90F404209}">
      <dsp:nvSpPr>
        <dsp:cNvPr id="0" name=""/>
        <dsp:cNvSpPr/>
      </dsp:nvSpPr>
      <dsp:spPr>
        <a:xfrm rot="1639879">
          <a:off x="4638480" y="3358063"/>
          <a:ext cx="426148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26148" y="17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0900" y="3365112"/>
        <a:ext cx="21307" cy="21307"/>
      </dsp:txXfrm>
    </dsp:sp>
    <dsp:sp modelId="{1E1DA4A3-044A-461B-B27E-E1291696C218}">
      <dsp:nvSpPr>
        <dsp:cNvPr id="0" name=""/>
        <dsp:cNvSpPr/>
      </dsp:nvSpPr>
      <dsp:spPr>
        <a:xfrm>
          <a:off x="4953000" y="3048004"/>
          <a:ext cx="1573744" cy="1573744"/>
        </a:xfrm>
        <a:prstGeom prst="ellipse">
          <a:avLst/>
        </a:prstGeom>
        <a:solidFill>
          <a:schemeClr val="accent2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ভোটাধিকার</a:t>
          </a:r>
          <a:endParaRPr lang="en-US" sz="1700" kern="1200" dirty="0"/>
        </a:p>
      </dsp:txBody>
      <dsp:txXfrm>
        <a:off x="5183469" y="3278473"/>
        <a:ext cx="1112806" cy="1112806"/>
      </dsp:txXfrm>
    </dsp:sp>
    <dsp:sp modelId="{7EE533A9-CE4E-491E-A188-539D1CC5150A}">
      <dsp:nvSpPr>
        <dsp:cNvPr id="0" name=""/>
        <dsp:cNvSpPr/>
      </dsp:nvSpPr>
      <dsp:spPr>
        <a:xfrm rot="5252222">
          <a:off x="3819194" y="3870768"/>
          <a:ext cx="371684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371684" y="17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95744" y="3879178"/>
        <a:ext cx="18584" cy="18584"/>
      </dsp:txXfrm>
    </dsp:sp>
    <dsp:sp modelId="{AD9F928E-987D-45D6-88A7-BD83B0F83CA7}">
      <dsp:nvSpPr>
        <dsp:cNvPr id="0" name=""/>
        <dsp:cNvSpPr/>
      </dsp:nvSpPr>
      <dsp:spPr>
        <a:xfrm>
          <a:off x="3259965" y="4073414"/>
          <a:ext cx="1573744" cy="1573744"/>
        </a:xfrm>
        <a:prstGeom prst="ellipse">
          <a:avLst/>
        </a:prstGeom>
        <a:solidFill>
          <a:schemeClr val="accent2"/>
        </a:solidFill>
        <a:ln w="11429" cap="flat" cmpd="sng" algn="ctr">
          <a:solidFill>
            <a:schemeClr val="accent2">
              <a:shade val="50000"/>
            </a:schemeClr>
          </a:solidFill>
          <a:prstDash val="sysDash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পরিচালনায় অংশগ্রহন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90434" y="4303883"/>
        <a:ext cx="1112806" cy="1112806"/>
      </dsp:txXfrm>
    </dsp:sp>
    <dsp:sp modelId="{5C4F9410-926E-4BC9-9399-A42EC6C964AD}">
      <dsp:nvSpPr>
        <dsp:cNvPr id="0" name=""/>
        <dsp:cNvSpPr/>
      </dsp:nvSpPr>
      <dsp:spPr>
        <a:xfrm rot="9082947">
          <a:off x="2924988" y="3364467"/>
          <a:ext cx="370109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370109" y="17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00790" y="3372917"/>
        <a:ext cx="18505" cy="18505"/>
      </dsp:txXfrm>
    </dsp:sp>
    <dsp:sp modelId="{C4AE6519-D08D-4C11-A82F-7943F17CE686}">
      <dsp:nvSpPr>
        <dsp:cNvPr id="0" name=""/>
        <dsp:cNvSpPr/>
      </dsp:nvSpPr>
      <dsp:spPr>
        <a:xfrm>
          <a:off x="1469978" y="3060812"/>
          <a:ext cx="1573744" cy="1573744"/>
        </a:xfrm>
        <a:prstGeom prst="ellipse">
          <a:avLst/>
        </a:prstGeom>
        <a:solidFill>
          <a:schemeClr val="accent2"/>
        </a:solidFill>
        <a:ln w="11429" cap="flat" cmpd="sng" algn="ctr">
          <a:solidFill>
            <a:schemeClr val="accent2">
              <a:shade val="50000"/>
            </a:schemeClr>
          </a:solidFill>
          <a:prstDash val="sysDash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তারল্য</a:t>
          </a:r>
          <a:endParaRPr lang="en-US" sz="1700" kern="1200" dirty="0"/>
        </a:p>
      </dsp:txBody>
      <dsp:txXfrm>
        <a:off x="1700447" y="3291281"/>
        <a:ext cx="1112806" cy="1112806"/>
      </dsp:txXfrm>
    </dsp:sp>
    <dsp:sp modelId="{F94D959F-5F2D-4063-BBC1-C9FD514B1F7B}">
      <dsp:nvSpPr>
        <dsp:cNvPr id="0" name=""/>
        <dsp:cNvSpPr/>
      </dsp:nvSpPr>
      <dsp:spPr>
        <a:xfrm rot="12717279">
          <a:off x="2857068" y="2356943"/>
          <a:ext cx="474482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474482" y="177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82447" y="2362783"/>
        <a:ext cx="23724" cy="23724"/>
      </dsp:txXfrm>
    </dsp:sp>
    <dsp:sp modelId="{1FF2C08A-55FA-487B-989C-E63159BD337E}">
      <dsp:nvSpPr>
        <dsp:cNvPr id="0" name=""/>
        <dsp:cNvSpPr/>
      </dsp:nvSpPr>
      <dsp:spPr>
        <a:xfrm>
          <a:off x="1438510" y="1045763"/>
          <a:ext cx="1573744" cy="1573744"/>
        </a:xfrm>
        <a:prstGeom prst="ellipse">
          <a:avLst/>
        </a:prstGeom>
        <a:solidFill>
          <a:schemeClr val="accent2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সীমাবদ্ধ দায়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68979" y="1276232"/>
        <a:ext cx="1112806" cy="1112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8C147-DB3B-46BF-AD6D-08408DA38EEC}">
      <dsp:nvSpPr>
        <dsp:cNvPr id="0" name=""/>
        <dsp:cNvSpPr/>
      </dsp:nvSpPr>
      <dsp:spPr>
        <a:xfrm>
          <a:off x="2994703" y="2594523"/>
          <a:ext cx="1920665" cy="1920665"/>
        </a:xfrm>
        <a:prstGeom prst="ellipse">
          <a:avLst/>
        </a:prstGeom>
        <a:solidFill>
          <a:schemeClr val="accent6"/>
        </a:solidFill>
        <a:ln w="20000" cap="flat" cmpd="sng" algn="ctr">
          <a:solidFill>
            <a:schemeClr val="lt1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সাধারণ শেয়ারের অসুবিধা</a:t>
          </a:r>
          <a:endParaRPr lang="en-US" sz="3200" kern="1200" dirty="0"/>
        </a:p>
      </dsp:txBody>
      <dsp:txXfrm>
        <a:off x="3275978" y="2875798"/>
        <a:ext cx="1358115" cy="1358115"/>
      </dsp:txXfrm>
    </dsp:sp>
    <dsp:sp modelId="{0FB96021-9349-4B76-B14A-ACED8547DE2E}">
      <dsp:nvSpPr>
        <dsp:cNvPr id="0" name=""/>
        <dsp:cNvSpPr/>
      </dsp:nvSpPr>
      <dsp:spPr>
        <a:xfrm rot="16260739">
          <a:off x="3651445" y="2246796"/>
          <a:ext cx="652645" cy="43209"/>
        </a:xfrm>
        <a:custGeom>
          <a:avLst/>
          <a:gdLst/>
          <a:ahLst/>
          <a:cxnLst/>
          <a:rect l="0" t="0" r="0" b="0"/>
          <a:pathLst>
            <a:path>
              <a:moveTo>
                <a:pt x="0" y="21604"/>
              </a:moveTo>
              <a:lnTo>
                <a:pt x="652645" y="2160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61452" y="2252084"/>
        <a:ext cx="32632" cy="32632"/>
      </dsp:txXfrm>
    </dsp:sp>
    <dsp:sp modelId="{9B6E6A18-1F52-4432-AC36-0AF63A10FB99}">
      <dsp:nvSpPr>
        <dsp:cNvPr id="0" name=""/>
        <dsp:cNvSpPr/>
      </dsp:nvSpPr>
      <dsp:spPr>
        <a:xfrm>
          <a:off x="3040167" y="21613"/>
          <a:ext cx="1920665" cy="1920665"/>
        </a:xfrm>
        <a:prstGeom prst="ellipse">
          <a:avLst/>
        </a:prstGeom>
        <a:solidFill>
          <a:schemeClr val="accent2">
            <a:tint val="45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অধিক ঝুঁকি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1442" y="302888"/>
        <a:ext cx="1358115" cy="1358115"/>
      </dsp:txXfrm>
    </dsp:sp>
    <dsp:sp modelId="{BB73A844-4198-4318-AFA8-F02D18691972}">
      <dsp:nvSpPr>
        <dsp:cNvPr id="0" name=""/>
        <dsp:cNvSpPr/>
      </dsp:nvSpPr>
      <dsp:spPr>
        <a:xfrm rot="1683029">
          <a:off x="4768214" y="4122349"/>
          <a:ext cx="584809" cy="43209"/>
        </a:xfrm>
        <a:custGeom>
          <a:avLst/>
          <a:gdLst/>
          <a:ahLst/>
          <a:cxnLst/>
          <a:rect l="0" t="0" r="0" b="0"/>
          <a:pathLst>
            <a:path>
              <a:moveTo>
                <a:pt x="0" y="21604"/>
              </a:moveTo>
              <a:lnTo>
                <a:pt x="584809" y="2160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5999" y="4129334"/>
        <a:ext cx="29240" cy="29240"/>
      </dsp:txXfrm>
    </dsp:sp>
    <dsp:sp modelId="{86C594AF-2675-4544-848F-1A50E15344CA}">
      <dsp:nvSpPr>
        <dsp:cNvPr id="0" name=""/>
        <dsp:cNvSpPr/>
      </dsp:nvSpPr>
      <dsp:spPr>
        <a:xfrm>
          <a:off x="5205869" y="3772720"/>
          <a:ext cx="1920665" cy="1920665"/>
        </a:xfrm>
        <a:prstGeom prst="ellipse">
          <a:avLst/>
        </a:prstGeom>
        <a:solidFill>
          <a:schemeClr val="accent2">
            <a:tint val="45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500" kern="1200" dirty="0" smtClean="0"/>
            <a:t> অনির্দিস্ট আয়</a:t>
          </a:r>
          <a:endParaRPr lang="en-US" sz="2500" kern="1200" dirty="0"/>
        </a:p>
      </dsp:txBody>
      <dsp:txXfrm>
        <a:off x="5487144" y="4053995"/>
        <a:ext cx="1358115" cy="1358115"/>
      </dsp:txXfrm>
    </dsp:sp>
    <dsp:sp modelId="{7A0D076A-BA8E-42B3-B840-23E90F404209}">
      <dsp:nvSpPr>
        <dsp:cNvPr id="0" name=""/>
        <dsp:cNvSpPr/>
      </dsp:nvSpPr>
      <dsp:spPr>
        <a:xfrm rot="9056368">
          <a:off x="2642446" y="4122349"/>
          <a:ext cx="504940" cy="43209"/>
        </a:xfrm>
        <a:custGeom>
          <a:avLst/>
          <a:gdLst/>
          <a:ahLst/>
          <a:cxnLst/>
          <a:rect l="0" t="0" r="0" b="0"/>
          <a:pathLst>
            <a:path>
              <a:moveTo>
                <a:pt x="0" y="21604"/>
              </a:moveTo>
              <a:lnTo>
                <a:pt x="504940" y="2160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82293" y="4131331"/>
        <a:ext cx="25247" cy="25247"/>
      </dsp:txXfrm>
    </dsp:sp>
    <dsp:sp modelId="{1E1DA4A3-044A-461B-B27E-E1291696C218}">
      <dsp:nvSpPr>
        <dsp:cNvPr id="0" name=""/>
        <dsp:cNvSpPr/>
      </dsp:nvSpPr>
      <dsp:spPr>
        <a:xfrm>
          <a:off x="874464" y="3772720"/>
          <a:ext cx="1920665" cy="1920665"/>
        </a:xfrm>
        <a:prstGeom prst="ellipse">
          <a:avLst/>
        </a:prstGeom>
        <a:solidFill>
          <a:schemeClr val="accent2">
            <a:tint val="45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প্রবক্তাদের দৌরাত্ব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55739" y="4053995"/>
        <a:ext cx="1358115" cy="1358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D8CD1-D264-4935-83C4-5F06A456835F}">
      <dsp:nvSpPr>
        <dsp:cNvPr id="0" name=""/>
        <dsp:cNvSpPr/>
      </dsp:nvSpPr>
      <dsp:spPr>
        <a:xfrm>
          <a:off x="2076373" y="878"/>
          <a:ext cx="2030015" cy="2030015"/>
        </a:xfrm>
        <a:prstGeom prst="upArrow">
          <a:avLst>
            <a:gd name="adj1" fmla="val 50000"/>
            <a:gd name="adj2" fmla="val 35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নিয়মিত আয়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83877" y="356131"/>
        <a:ext cx="1015007" cy="1674762"/>
      </dsp:txXfrm>
    </dsp:sp>
    <dsp:sp modelId="{6833640F-ED77-4EA7-8060-4B0EFECF6F05}">
      <dsp:nvSpPr>
        <dsp:cNvPr id="0" name=""/>
        <dsp:cNvSpPr/>
      </dsp:nvSpPr>
      <dsp:spPr>
        <a:xfrm rot="7200000">
          <a:off x="3249680" y="2033106"/>
          <a:ext cx="2030015" cy="2030015"/>
        </a:xfrm>
        <a:prstGeom prst="upArrow">
          <a:avLst>
            <a:gd name="adj1" fmla="val 50000"/>
            <a:gd name="adj2" fmla="val 35000"/>
          </a:avLst>
        </a:prstGeom>
        <a:solidFill>
          <a:srgbClr val="92D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নির্দিস্ট আয়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3273478" y="2451796"/>
        <a:ext cx="1674762" cy="1015007"/>
      </dsp:txXfrm>
    </dsp:sp>
    <dsp:sp modelId="{682E098B-2BD6-4D7D-BD7F-5039363DDA8D}">
      <dsp:nvSpPr>
        <dsp:cNvPr id="0" name=""/>
        <dsp:cNvSpPr/>
      </dsp:nvSpPr>
      <dsp:spPr>
        <a:xfrm rot="14400000">
          <a:off x="756785" y="2033106"/>
          <a:ext cx="2203541" cy="2030015"/>
        </a:xfrm>
        <a:prstGeom prst="upArrow">
          <a:avLst>
            <a:gd name="adj1" fmla="val 50000"/>
            <a:gd name="adj2" fmla="val 35000"/>
          </a:avLst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মূলধন ফেরত পাবার অগ্রাধিকার </a:t>
          </a:r>
          <a:endParaRPr lang="en-US" sz="2000" kern="1200" dirty="0"/>
        </a:p>
      </dsp:txBody>
      <dsp:txXfrm rot="5400000">
        <a:off x="1175004" y="2408414"/>
        <a:ext cx="1674762" cy="11017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14584-1529-4900-B7D0-5B3EBD54EE63}">
      <dsp:nvSpPr>
        <dsp:cNvPr id="0" name=""/>
        <dsp:cNvSpPr/>
      </dsp:nvSpPr>
      <dsp:spPr>
        <a:xfrm>
          <a:off x="1771195" y="991850"/>
          <a:ext cx="2496343" cy="2496343"/>
        </a:xfrm>
        <a:prstGeom prst="ellipse">
          <a:avLst/>
        </a:prstGeom>
        <a:solidFill>
          <a:srgbClr val="FF00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শেয়ারের অসুবিধা</a:t>
          </a:r>
          <a:endParaRPr lang="en-US" sz="4000" kern="1200" dirty="0"/>
        </a:p>
      </dsp:txBody>
      <dsp:txXfrm>
        <a:off x="2136776" y="1357431"/>
        <a:ext cx="1765181" cy="1765181"/>
      </dsp:txXfrm>
    </dsp:sp>
    <dsp:sp modelId="{A7A3548F-F09E-4F09-8EDA-93B8AE219210}">
      <dsp:nvSpPr>
        <dsp:cNvPr id="0" name=""/>
        <dsp:cNvSpPr/>
      </dsp:nvSpPr>
      <dsp:spPr>
        <a:xfrm>
          <a:off x="2155605" y="-250326"/>
          <a:ext cx="1754467" cy="1732487"/>
        </a:xfrm>
        <a:prstGeom prst="ellipse">
          <a:avLst/>
        </a:prstGeom>
        <a:solidFill>
          <a:srgbClr val="FFC0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সীমিত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আয়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2541" y="3391"/>
        <a:ext cx="1240595" cy="1225053"/>
      </dsp:txXfrm>
    </dsp:sp>
    <dsp:sp modelId="{5211E67F-B957-4B71-98C5-4195CE1E8BFD}">
      <dsp:nvSpPr>
        <dsp:cNvPr id="0" name=""/>
        <dsp:cNvSpPr/>
      </dsp:nvSpPr>
      <dsp:spPr>
        <a:xfrm>
          <a:off x="3520696" y="1792937"/>
          <a:ext cx="2575303" cy="2518274"/>
        </a:xfrm>
        <a:prstGeom prst="ellipse">
          <a:avLst/>
        </a:prstGeom>
        <a:solidFill>
          <a:srgbClr val="FFC0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সিদ্ধান্ত গ্রহনে</a:t>
          </a:r>
          <a:endParaRPr lang="en-US" sz="32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ভোটাধিকার থাকে না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97840" y="2161730"/>
        <a:ext cx="1821015" cy="1780688"/>
      </dsp:txXfrm>
    </dsp:sp>
    <dsp:sp modelId="{AABCA4EB-4AA9-4461-8CC3-C5C104F14FB3}">
      <dsp:nvSpPr>
        <dsp:cNvPr id="0" name=""/>
        <dsp:cNvSpPr/>
      </dsp:nvSpPr>
      <dsp:spPr>
        <a:xfrm>
          <a:off x="38100" y="1727187"/>
          <a:ext cx="2460770" cy="2524502"/>
        </a:xfrm>
        <a:prstGeom prst="ellipse">
          <a:avLst/>
        </a:prstGeom>
        <a:solidFill>
          <a:srgbClr val="FFC0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পরিচালনায়নায়   অংশগ্রহন থাকে না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8471" y="2096892"/>
        <a:ext cx="1740028" cy="17850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94F3F-41EA-4152-A769-2B21A5686DDD}">
      <dsp:nvSpPr>
        <dsp:cNvPr id="0" name=""/>
        <dsp:cNvSpPr/>
      </dsp:nvSpPr>
      <dsp:spPr>
        <a:xfrm>
          <a:off x="0" y="431800"/>
          <a:ext cx="6095999" cy="1016000"/>
        </a:xfrm>
        <a:prstGeom prst="roundRect">
          <a:avLst>
            <a:gd name="adj" fmla="val 10000"/>
          </a:avLst>
        </a:prstGeom>
        <a:solidFill>
          <a:schemeClr val="accent2"/>
        </a:solidFill>
        <a:ln w="11429" cap="flat" cmpd="sng" algn="ctr">
          <a:solidFill>
            <a:schemeClr val="accent2">
              <a:shade val="50000"/>
            </a:schemeClr>
          </a:solidFill>
          <a:prstDash val="sysDash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শেয়ার বাজার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58" y="461558"/>
        <a:ext cx="6036483" cy="956484"/>
      </dsp:txXfrm>
    </dsp:sp>
    <dsp:sp modelId="{997C1D7B-CDCB-4ABA-990C-72F7D42E9E51}">
      <dsp:nvSpPr>
        <dsp:cNvPr id="0" name=""/>
        <dsp:cNvSpPr/>
      </dsp:nvSpPr>
      <dsp:spPr>
        <a:xfrm>
          <a:off x="0" y="1554480"/>
          <a:ext cx="1016000" cy="1016000"/>
        </a:xfrm>
        <a:prstGeom prst="roundRect">
          <a:avLst>
            <a:gd name="adj" fmla="val 1667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6D4F8-EAAD-476D-B7B8-38250325B740}">
      <dsp:nvSpPr>
        <dsp:cNvPr id="0" name=""/>
        <dsp:cNvSpPr/>
      </dsp:nvSpPr>
      <dsp:spPr>
        <a:xfrm>
          <a:off x="1076960" y="1554480"/>
          <a:ext cx="5019040" cy="1016000"/>
        </a:xfrm>
        <a:prstGeom prst="roundRect">
          <a:avLst>
            <a:gd name="adj" fmla="val 16670"/>
          </a:avLst>
        </a:prstGeom>
        <a:solidFill>
          <a:schemeClr val="accent5">
            <a:tint val="45000"/>
          </a:schemeClr>
        </a:soli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প্রাইমারী মার্কেট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26566" y="1604086"/>
        <a:ext cx="4919828" cy="916788"/>
      </dsp:txXfrm>
    </dsp:sp>
    <dsp:sp modelId="{A10CF9CF-2D0F-44B3-84C3-0A56CE210572}">
      <dsp:nvSpPr>
        <dsp:cNvPr id="0" name=""/>
        <dsp:cNvSpPr/>
      </dsp:nvSpPr>
      <dsp:spPr>
        <a:xfrm>
          <a:off x="0" y="2692400"/>
          <a:ext cx="1016000" cy="1016000"/>
        </a:xfrm>
        <a:prstGeom prst="roundRect">
          <a:avLst>
            <a:gd name="adj" fmla="val 1667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2FA15-5338-4216-B2A8-C9D540B63806}">
      <dsp:nvSpPr>
        <dsp:cNvPr id="0" name=""/>
        <dsp:cNvSpPr/>
      </dsp:nvSpPr>
      <dsp:spPr>
        <a:xfrm>
          <a:off x="1076960" y="2692400"/>
          <a:ext cx="5019040" cy="1016000"/>
        </a:xfrm>
        <a:prstGeom prst="roundRect">
          <a:avLst>
            <a:gd name="adj" fmla="val 16670"/>
          </a:avLst>
        </a:prstGeom>
        <a:solidFill>
          <a:schemeClr val="accent5">
            <a:tint val="45000"/>
          </a:schemeClr>
        </a:soli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সেকেন্ডারী মার্কেট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26566" y="2742006"/>
        <a:ext cx="4919828" cy="916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559F4-0ED1-4B57-8E72-0164CC21A0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A79B1-E334-491D-B1B2-57A233CE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8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পর্যায়ে</a:t>
            </a:r>
            <a:r>
              <a:rPr lang="bn-BD" sz="3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একখানি শেয়ার সার্টিফিকেট প্রদর্শণ করে শেয়ারের ধারনা বর্ণনা করব।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A79B1-E334-491D-B1B2-57A233CE93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83920"/>
            <a:ext cx="7743825" cy="52406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290448"/>
            <a:ext cx="41148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66742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60377637"/>
              </p:ext>
            </p:extLst>
          </p:nvPr>
        </p:nvGraphicFramePr>
        <p:xfrm>
          <a:off x="533400" y="5334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90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18C147-DB3B-46BF-AD6D-08408DA3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B96021-9349-4B76-B14A-ACED8547D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6E6A18-1F52-4432-AC36-0AF63A10F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73A844-4198-4318-AFA8-F02D18691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594AF-2675-4544-848F-1A50E1534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0D076A-BA8E-42B3-B840-23E90F404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1DA4A3-044A-461B-B27E-E1291696C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E533A9-CE4E-491E-A188-539D1CC51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9F928E-987D-45D6-88A7-BD83B0F83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4F9410-926E-4BC9-9399-A42EC6C96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AE6519-D08D-4C11-A82F-7943F17CE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4D959F-5F2D-4063-BBC1-C9FD514B1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F2C08A-55FA-487B-989C-E63159BD3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6192585"/>
              </p:ext>
            </p:extLst>
          </p:nvPr>
        </p:nvGraphicFramePr>
        <p:xfrm>
          <a:off x="533400" y="5334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1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18C147-DB3B-46BF-AD6D-08408DA38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7818C147-DB3B-46BF-AD6D-08408DA38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B96021-9349-4B76-B14A-ACED8547D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FB96021-9349-4B76-B14A-ACED8547D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6E6A18-1F52-4432-AC36-0AF63A10F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9B6E6A18-1F52-4432-AC36-0AF63A10F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73A844-4198-4318-AFA8-F02D18691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BB73A844-4198-4318-AFA8-F02D18691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594AF-2675-4544-848F-1A50E1534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86C594AF-2675-4544-848F-1A50E15344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0D076A-BA8E-42B3-B840-23E90F404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7A0D076A-BA8E-42B3-B840-23E90F404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1DA4A3-044A-461B-B27E-E1291696C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1E1DA4A3-044A-461B-B27E-E1291696C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>
          <a:xfrm>
            <a:off x="1828800" y="519758"/>
            <a:ext cx="4419600" cy="9906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6178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888712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অগ্রাধিকার শেয়ারের সুবিধা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8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85CD8CD1-D264-4935-83C4-5F06A456835F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6833640F-ED77-4EA7-8060-4B0EFECF6F05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682E098B-2BD6-4D7D-BD7F-5039363DDA8D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85CD8CD1-D264-4935-83C4-5F06A4568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graphicEl>
                                              <a:dgm id="{6833640F-ED77-4EA7-8060-4B0EFECF6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682E098B-2BD6-4D7D-BD7F-5039363DD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Graphic spid="6" grpI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205051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60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B14584-1529-4900-B7D0-5B3EBD54E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01B14584-1529-4900-B7D0-5B3EBD54E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01B14584-1529-4900-B7D0-5B3EBD54E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01B14584-1529-4900-B7D0-5B3EBD54E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A3548F-F09E-4F09-8EDA-93B8AE219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A7A3548F-F09E-4F09-8EDA-93B8AE219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A7A3548F-F09E-4F09-8EDA-93B8AE219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A7A3548F-F09E-4F09-8EDA-93B8AE219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11E67F-B957-4B71-98C5-4195CE1E8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5211E67F-B957-4B71-98C5-4195CE1E8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5211E67F-B957-4B71-98C5-4195CE1E8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5211E67F-B957-4B71-98C5-4195CE1E8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BCA4EB-4AA9-4461-8CC3-C5C104F14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AABCA4EB-4AA9-4461-8CC3-C5C104F14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AABCA4EB-4AA9-4461-8CC3-C5C104F14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AABCA4EB-4AA9-4461-8CC3-C5C104F14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UUExQWFhUXGBwaGRgYGRwfHRodHBwcFx0aHBwcHCggGh0lHxwcIjEhJSkrLi4uHB8zODMsNygtLisBCgoKDg0OGxAQGywkHyYsLCwwLy0sNCw0NDI0LCwsLzQsLCwsLCwsLCwsLCwsLCwsLCwsLCwsLCwsLCwsLCwsLP/AABEIAK8BIAMBIgACEQEDEQH/xAAcAAACAwEBAQEAAAAAAAAAAAAFBgMEBwIBAAj/xABLEAABAwEFBAUGCwQJBQEBAAABAgMRAAQFEiExBkFRYRMicYGRBzKhscHRFCMzNEJScnOS4fBTYrPSFRYXJEOTstPxCGOCosKDRP/EABsBAAIDAQEBAAAAAAAAAAAAAAIEAQMFAAYH/8QAMBEAAgIBBAECAwcEAwAAAAAAAQIAEQMEEiExQRNRBSJxMmGBkaGx8AYjweEUQtH/2gAMAwEAAhEDEQA/ABLTIwp6o0G7lUqWR9UeAqazp6qfsj1V6kUVQLkJbSPoj8IryEfVHgKnKudROrHEV1Tp8gJ3IHgPdUwa/wC2Pw/lVQPwZCo7DUybwUdXleNFQlRZvEkCU/VT4CuoR9VPgKiC0mesTxr1K08Qe+ooQgxMmAR9RPgK6ShH1U+Ar5AFSWAArg6Z0JhXODZkHVCfAUSutloBeNQTCeqC2FSeHKp0tp4CvrRAG4Z0BMMCUy5yR3IT7q5UkKyIH4U+6rKVJ+snxqUYOI9PuoN0moORYkbmwT2VMLDP+EPwj3VaLwBThImd0nceQq3hMe/3CjBkEQcxcq3AS2xiAyMJBqwzsm+r/AA7QkeumdlJTdzxnMzEZRonKl68rO7Z2m1lwqKjERmBhSo574KoorgzpOxb29tsdpTUzexTgM/EpI3yPdVOyXk4RkrEOzPwoqzey4OTZjWYnwqRALTr+pzitXWeGWfqFdp2AnVxH4Kic2kfGQIHYBVN6/rQdXVd0D2V07cstP7EspzW8B/+VULLsrY3HShNoKlJBVAaiANcyagctCnMlKJy3mvdnHUoZtryIJSgNDtcVET4V0NTc7uW6W+ka6qTOJZBSNEjCPEmmC02Fr9m3+BPuqK6WYdX/wBttCO89Y+yrT6qvQcQGPMG/BGpPxaPwj3Veu2xsgqX0SIQhSs0p4QN1Cg4STRVoEMZDN1xKP8AxT1lVWTzOEMbOWJLSiEpAJaQVQAJJU5wrEtpLY4LXaAHFgdM5oo/WPOtzulcvLG4NtgcfOc1rBdpfnlp++c/1mrsH2jAzfZEq/DXP2jn41e+mfZOyNvoKn33EkOR8qRKcIEDPXGtJngDVC5NnUvobUXSnGtSTASQkJSVZysHEdYAOVFW9jmU/KOlUpyACUknAFAp6xkEqw57waudl6lSqe50zcKUlvpbasdIk/SgIPRvLxKIX5oLY0mcQHOq14XV0TK1/CXVuBGIJCoghxCDPWOKAsgxoUnsqcbHMhJCnuucOcDKVoQRhCuscyQQTIIidT5ZNjWQfjHSZKgAMI811CJJCjIwlRIGYg8KDcO7/STR9op/DXP2jn41e+pbHbXOkR8Yvz0/SVxHOjdq2WbQ0pz4QCQ2FhISOscK164/NOCAY30u2L5RH20+sVcCD1KyCIxWdzqp7B6q7bcnd+VBrNeClIEIziMyeydKFs7QvJWQoJ1giDlFZm6+o8OYxuqQCSspGe81RtdsAIShCVzvkbs9aCrXiUSs4sUmTuqNTSk9ZIOWhGlSDJ2Qwu0ub2UfjFR3Y+t5eBtKQd++I51SVfKoGFKQd8gnwo3s65Z2kIfK8JUSFgnRUzAGtDnybV+WHhwhm+bqWH23mvlAkjin2ivnkJVqBXru0Ddoxt48MqGEqGUdu49tC7bbS2VJyUR9UyD30GFmI+fuRqMaKw9PqXltJG+O+uWHFBRhZEA76X0uOPuYAOtoEzRCzMvMqUl5CkjCR1soO4DjRkjqQEarjBbnFpQtQcVISSM6p2dxK7OpblpX0sKITj1InDlFVbyveUKSlJMgiSYpbCnJynsiuAncy4be7+0X+I097HWZLjBUuVHEc1EncONZ280vIASSATHPOK0fYVRFmGJJScSsj3CpYDxO5h9qxNjMJE1VvJ0ojDlJotZkgjSc6QrwtD633ZcwJbWQhOEQUjfxJNCxCizJVSxoTR3FH+ihOq1etf5VW20EdCnhj9YSP9NGWGkmyWRCxIUpJjuKqr7Ztt425GcHedJn30QEreBegAQgR9EHxzqmsHCcgZPDPxo+0EKiRuA8MqKWW52VASie8++iAuVdxGI/R99cuNmJIIrSRs9Z/wBkPFXvqRVysFOEtiO/311iH6ZmYggIcWNEp/P2VJspYD/R7CYJNoteJX2UA/8A0keNPV5bOWXo1AtCFCDmqe4zlQm+lM2dluztrLWBEp6pXGIk5nEDOtQYSCp9dnmrX+0cUe4HCPQKr3rbENjrKAmcyQKVLXtDaR//AEtmP+0R7KWr+2meUnCXULk6Bsj0kVZv4qRt5jg5tFZ0aKCuwE+4VA7txlCUqIExJgZ8hWapvRw8PAU23W1CEleZ1OW851XUOgJoXkwvZVodtJUAMKWojmXfdWW7S/PLT985/rNap5MyOltMfUa9btZXtL88tP3zn+s0xpuzKM/Ql/Zm4Gn09I64UpDmEpAEkdT6ROROMxlohdWro2abtDCHVvFKlmBIxQlPSowATKlAISrkmhWz1yi0qcBXgwICpwzqpKM8xAGKSeANHBsKnCCXwmcElSBAKl4CCcXLKJmR21exo9ypRY6kbexjaigC0TMYuonIFKlEjryYwjumq/8AVdtTym0uEBNnS4VEJIKoggQfNxSN8aGuXNmGw+yyHielCyT0fm4SsAQTOIlGcgRVxexrZgpej4sFUhJhYaQ4cwrzSVEA7iInSY3ff+k6vukdu2Uaaafc6Yr6NJwgBI6wdDcq6xyMKIG+DwpZsXyiPtp9YorftwoYQlaHeklakRgjzSpJMyRqnSZ6yaF2L5RH20+sUa9dwW7l1m1YQAEoBgfSzPooe/diXXCsKwycwOO/xp8vTYpPwVt6zkrUW0EpOumZHuoZs3sPbHSVFvo0ahS8vBOprMCgR66PEq2fZhrpUqCsbSkgpBOvhuos/ZEKQpgNKbgSVJ4Ddn2VZvW4jYCEElSNQr19kGfRUNsvYpRjHDI7qz2L7qua+IYyt1MzvHCHCEThmAcp50Sv2yJs6mkAkgoxEkDMknM90U1WSxqwEltqSkqmM8RzivNp7gQ6hlxRwnCEkjSSBE8sjT2J9yn7om+Ej8YpXbdi380aTBy0k+oCridmHi5gQcWQMnKOJ7qYbjsIQxDasC/pHWYy30RsKUJeyWSso3666Z5Z65Us2dt3EM4AuOz3At2MobUlK0gKTIKwImc5zzkVHtarpEtoS4VKKwDMbzkdKahs07al4URH0lHQfn2Uy3psO0iyKS2CpxJSsqJJJwfRE6CJ9FDjQk74TZlKhB5md3FcKUYunAUAmO3nyobeaWGlY2k9aOqM4zkTBo03bSkqEEjjEiDpJ3d9AbReqVv41gBKMKZG8JM58dYqce92tupOXZjSl7jdcmy7hYD7aUqUqPi8gQAAMQKjHGqtitK25SpGEhRlJEEeB7DTTs7tbZrR8U24MQ0SQUnuBGYqPa26sR6VMSAAocc4BHOn/RUW4MzjnYgIYkvbR2lbzjbKkNIRGZEk+ypW2XFLKphKwCqOMZgd9Ddo+ksoC0nNwxpOEnM+qag2evS0klLhlEx1hnMaAj21XhKO3zdXxLH3Itr3XM2i3PYBYkcEz4JSPbQTa63BT4E6AV7tBaSq2WdpJAISQJ01w+yqG1d3oSsKQ+lxxSoKRu7xl41Y1DuL0W6lmyWwDfTXddqBAzrLW7QpCiFaimSw3x1K5TUEgzSm3Aa6UoDWk2w33A1r62X6SMqjiWhjDF621JUETqQPGkvbJ4F9yN0DvAANWLvtyV2lGNQCUyskn6on1xS1edqUtalHeonxzqCbnDiC7Wiq127NptK3MSikIbUskctKuu0UuoYLK+vespbHrNSINxPsFxgKBUoYRxpmsrOMAoIUniNKhQ3UTlhVnhWRvjT/AExUgybuaB5NWyl20z9Rr1u1FYdgLLaukecLuNbz04VADJ1aRlh4CofJM0sO2rGZOBmDiUdC99bSnHZb5FX3z/8AGcqQxFkSSoNXF4eS6xgEBT4CsiOkEGCCJ6ueYB7QKH3rsRddmRD77qEziCS5MmIkICSSYykCmHbraf4G0AiC85IQDokb1ns3Dee+sYtNoW4srcUVrVmVKMk/rhS2bWMhoHma/wAP+DDUje/C/qYz/ALjmOktUcYMeGCfRR26thLqtIll5xfEBYBHakoCh3is2qWzWhbagttRQtOikmCKpX4hlvmaeX+nMBX+2SD9/P8AgTVP7KrDxe/GP5ap3x5OrIwyt5BdxNgKErBEgjUYaO7CbUfDGilcB5uMcaKG5Y9o3HtFEtrfmb32faKfx5maiDPMZ9N6LFHFEQVsO1FnbKs+qmPAUzhX5UqbMOwwyOKE/wCke2jC7SUr5SJ7Dv7jPjVBMANUg2lQ08yptR64zTAJIPcNDSbsrsw070vTJxQRAkwN+mlaHhBGlURZUpxhIgLgq7BPr0qtl+a5YMh27YgbTXOpKkBkjonBkonzTvHGuranq9EvfkYzGms0w7TXgBDIQFZTJAhI3RwNAW1SFA76Yx0q0IJzO3ZivarIplOSyPUfzqe62CHEOqUkyNANNJ9FF7ayVpzIAG4byN/huqC6WwC4kjXQ8N/sqtcYVj7GXHNuSahs/gS2lKd4xTx0n10WJ76T7BeaLK2tTxKUNpk+yO3Sk5zyyuYyUWVODdiWQe+BFW1XAlIM0VVgabSptDaQHFFbggEHiOya/ON9mXXQn9qsncPOOQFa5sxt+i2qdSUFtzCVRqCBECe2TnyrJnbrdLqkqSUjHBWUmM1RrzqOhJFk1I7qdDTyHinFgIOsZinm/trVdA28mMzkg5HhJ35VVuiwdG0QUNrUCT1vCRlVK27Ol9x49UHAIKdCZEDjlv7hQ48nqNsEPNi9NN7Rct1/2h7CHDjAUFJThGo3CM6ONXyVOMhTRQStKYO8qI0PZnUlnu9FnAQpMvGRI4n2Uav+zfF2dcfJvIUswTHVUPd3UAAL1VVDJ2p3dznaCzvWy2FtkwrCOtJATKicyNAaE2u1/BloYwHGFnqTABmJJGudRXta3XYSyoobUkKVCikrURkDGZgbqF3JcjtptjNnkoUpXn5mAkFRIPGB41ZkCv3Kse5BHpyzhXXJz3iurBagkQocat3ncbllcSlwyCThXuVz5HlQK8WlJdABGEiRn4z6KXxbg/3S/ME2D3hdu1V6u0k1Qs6DEnSq1620Ntkg5nIdpypiKTr4a2UvLDwC0iECJBVMEEcIznlXd3jEJUrESOQHhzoVf9kaaYagArInFvga5jUEnfS3ZL1cQsdY4d45UTqRxOUhuY5vamir4w2dlHGVnv09FK9gt4cUADmaabeqVwNEgJHdlUQTKiEVJFdJTXsVAkRs8mnylp+w163aZtlvkVffP/xnKW/JsPjLR9hr1u0ybLfIq++f/jOUQ6lg8TJvKDbS7b3p0QQ2nkEgT/7FR76XKYdv7IW7e/OiyFp5hQHtkd1L1Y2W95v3n0HRV/x029bR+0+r6pMHVnnUddkxslX5Fw8GoTLu2/8AVip+ojDsDbC1b2SNFktq5hQ/mCT3Vre1nzN77PtFZFsHZC5b2APoqxnkEifXA7613a35m99n2in9Fe38Z5f4/t9cV3t/9ivsy9LLY3pHsBo1bVRCu7x09NLtiV0TiAckuNoUDzwgH2UbS5iRHdV7ieeMJM2qUiNDnXqnNc9RlQmwO9WOEjwq0+7APZQHqdZi9eSgtxSj9EQOdA7U7hJI37vTUlptkgkEHPcZoetfSEJBE5VaOBCAl+zuzJOp05RpVC13m02s4lBJMKjXfwHaauobwCTrpWYLtJdcWreVE+mphAXNC2rvdp2xfFPBailIU2fOGEzGetKNwWZCnPjwAmM0qy9dW7u2ZWtIWpYQNwElXuos6QjCVgaYcREg9o3UvlzVwO43hwHs9SS77U0y4SwjzgWyQNxGo7KJ3zeOJsNDzQZJ4n8qCu25KU4WgkBR3D1cK9DkihRjtqP4MCM+8+JBarSpChhgg7j7+FMGzK4mQMycROiZ0jicqWHyueqRA1EVPZHlJJAJAVkedXaZhiezA1ujOXGQD94g2+tqXHXVBtWBKCQCAJOExJOvdUF27XWlgHrFxskYkrJhUaZ7jVAXG6F4ymELUrCfrDERPKtDZsLPwNLS2kiNZiSeZrs+cA33M/Bpyfl6gCwv4rQu0lAS07KkJGeAHdEbtKZrivdHwphYSrzlDzf3YMcdRAr03GVWRFoYBUG8SShP1Unzk8Y0iq2yL5dtLZJ+LSCqBkZ0G7KqNjMwYxguqoVE0vanrNYdJBzjMAjCSOBg1jD90stp6SyWgvpPVhXnDPdlmK1K32suKBTOhEVjNmtLdndeJQCgqUluDl1T1stwzGdMMfaJqL7Mbbk2edWlK+lRhVqBPV+1umu9s9mE2dtp9KwtKV9dOKSeBAmMuFVdg9p1h7olj4hzzVYT1dwEiJHCnvagWdDUrHSpORSNwO85yBppVC5nDFdtn+ffDbGlXdTE7/toWslIhO4fluzoNBrQ39kGLU6QziYET5wKO4HMVUtewKkJIQ5iUNMSRB791WHUigXBF/zxATHxSxESDOWu6tLu2QlKSZUEgEneYpZue7S30i3U4VIOEAjfrPOmi6UEjEdTVt2LErye0IJRXxTVhKa8KKiBcY/Jx8paPsNet2mPZb5FX3z/APGcpf8AJ6IdtH2GvW7TBst8ir75/wDjOUQ6lo8QR5Qdlza2w40B0zYyH106lM8d459tY462UkpUCFAwQRBB4Ebq/Q39Js4lJ6VvEgSoYhKQNSoTlrvqlfOzdmtebrYKoyWnJUbusNR2yKUzacZDa9zc+H/FW0y+nkFr49x/qYglHxccp9tVW0FRCUgkkwABJJ4Ab611GwtiKsIdWTAOELTMHQ+bMUduXZmzWXNloBURjOavxHTsFN6/Hjzen6f/AFFGI/BviGXSeucosu5Yc+/d/pA/k92WNlbLjo+OcAkfUTrhnjvPYOFGNrfmb32faKL0I2t+ZvfZ9oocahaAi+ozPmZsj9mJ14NufB2F4ZCAg4pzCSkA9v5VbevJtlsuOKATr28hxPKprZb0NWRCVqSmWkgSQNUCsi2nvJbuBCF40pHgTr26UeReYqouMlq8o6UqV0TQKSdVqg+AB9ddnyjtuCFtKTxKVBQ9hrOUIOYI0q3dd1F5YCUyN53Ac6AgAS0JZoQ5Z3ULJwdUEkjKDE1fu9sBRCiSrXFxri/LtwtpKMigZRp2UOsFqKylBSrGTCYkyeAjWl0fm16jj4xW1uDGo9YRSLd2zpUt3rQpCyAnlqDWwbN7GvEBVoWUD9mMyRzJ8300A2nuwMWl6BAJxJ7Dp4ad1HmcqtiU6fHb0ZSszWCz4UrwmMyePbuoZfd6WdCEJZ6Ras8RI14GTrvHcKHXvepnAcgNRxoSlYJ/49tBiwWNzeZblzUdqx7unai7UWfoXGXElScKlwCcR+lAOWedBmXEqkJUFQYkUpuQmSczUl0WpxLgWkZDXh2Ve6ADiTpNQyNXdxqNicUpISnqmZJ9HdRS6LkWXIJTJ3gzkPbXn9KodaBBE6ROcnd21eudwsqCsyd8+rurOy5HKmu47mz0OeiZQWQgBtwZhUgnXWYPZX1tdbUpKlJkg+aPpcKN7R3cm0tFxoSfpJ3g8aVzcxZQ06HCR0nXBG4Tpwj20vh1CNW40Sa/GAxO21FzVrnV0TDUABJQmBOQMaHgdxoCbGGS68AlAVKnEgZAjWN54jv41dsi+kaW2DCgIE+arhPv7KgwJWlQdIASIUk5ZgYSee6t8AUJjEmyZTdUVHq8NJgnx5Z1lr9ktlncLawEJUVLTjSFJMknXia0m1pPRlxIUYgJyIkaRGuQzpA2nv0FTakLxgpgtrg4I+qoHMKknMbqpcc1UuQefEu7PW99wlB6PCgEwlJGm4ZwM60RqwuIAD4BQ8mNdDGU5ZSPVWTbNW8uWgISkQoyogQYSQomOJiO+tPvq9HLQxhaXgDa04sszBBmdw5V2LFTF6gZm423ADqV2V4oJ80yk8Un9eumOy2hLiAoGePI1Ja323AA42hUCJIoYXrO2ro0oKJIPVJiZkZHnVxEp7E8vaxIUg4xATmFcKW7NewQYwyJ139sUY2xvXAzgbErXkOQ3mlJpkpidCMqpTGEJrr2ljHeBfccrFbm3PNOfA5GrvR0koTPbRm7b6UjqudZPHePfREQNsf9hUw6/wDYb9blGtlvkVffP/xnKEbELSpx1SSCChvMfacq3Y7PbWQpCG7OpPSOKBU4sGFrUvMBsx50a1K9Qx4gxTVgTabWuXelwnpRnESnzctZw76i+A3RJzg5pIlwKEzKTlM8uY4iiqLHagtTgstiC1ecrpFydDmeiz0HhXwsdpxFXwSxYiZJxqknPP5LXM+Joiqj7P8ADJ9TI3OQ2fH08SjbGbtUro3CpJbAQASsAYeoNN8GJOoJOhNG9nLHZUBa7KMlHCs56pkwcWcyozzJqouzWokk2WxEkySVqzPH5LWpmjbk5JYsgkzk6sZnf8lrQ1JuHqEbWfM3vs+0VF01v/Y2X/Nc/wBqq15MW55pTSm7MkLEEh1ZIE7h0edSBzIJ4n54tFoWsypRUY1PsqHEZ4VIDzroN10KVlA7qJbPX6bMqF5oVrxHvqa67B0yilImN+6vbx2fUFZiEAZq51U7p9lpaiOPmEbknGrE6pKUxKJIw8Z51LcNv6N4KaQlS0nqjUnKNBme6l+0rWpgxKglKUjIxqB3Uf2butSViQ4ACJUlQA5RvpdMZPIjL5VHBmyWN0qQlSgUkgEgiIPYcxQXa/ZwWtvI4XU+aeP7p5H0UUstoGEbwBrqcuO+g962/EoBskGRigkEDUnsHtpspYoxEPRsTANsVoRaiEA4UoQnMQcSRCpHHFNCWLwg6A8Zpr2uu5K+mcSDm6opUT50nMcxPtpSuaypceSlc4T50VxYKJIBY/WSvvhZEeG+nRm7yuzhttMLMHCYmBnnwJ0HbUKdmkNLQpInrZicgNZGc0XtDaDCUiFcQTOka0jl1AcjbH8OE47uL1w3ecfTKGSTCQdcX5CmphyRQq0J6OzNpzmTuzk5wRXt0W3EKPOvNxFmZu5ctcLlMkHtrm9HsVnSD9cz4Afqar21cEKE5dw/OoPh2IBKEyd5Og7TSrYQxVvY3CTIygj3jTddvwFHRkkYUjOMxA10H/FMqrM26krIzWCQJ5CCATurN7FfyUAodSUhJjFGR50RZvhCM0OYZ46emn8WYqKYce8J8Kvyh5luy3k8zjbcKFnpCQSDoOIkVnG2F2JaViQnDiUdJwxy4Z06NuqcUohQVnmriTnpVG8cKwtpxwFO5IJME66DqzFEM4v/ABAbSk1+4/YwRsNZcCHLQrIRhTPAZk+zupvuV6AvOQoQQRvoZYLGEMlpCiU/RmJAOo7KarsuFGAQpU844UeTU48QG49yr0HyXXiUgydyv14147ZY65Uk4RMlPtmixuZY80g+ilbbp5xloNxBXEn92YqU1ODJwrcys4sq9iD2m3H3S7u0QOX51dvWxBLOIkApOXfu/XCjezTCUoCiSMsoHLfSltvfHSOFCD1U+k0QMmraDkXokfnkfdV5m8G1b4PP9RSis1xNRD2zdfJP59pgyMLXrdpfVftscttpbFreQhtThAQkKVAcDYSlMZ+cPCpfIC4Su2gmYSxHi9Slfz6kW20KQpSFdM5mkkHNR3jOrsC3cqzGgI2pN6kSbdAic5nzC7BAbOYQJ9GtfLF7CR8NzAUTnoUhKsM4IkhQjdu1pF+HuwB0rkAQOurIQRAz0gkRzPGil12l+0OYV2h4BDSiSkkqKUAHCEgjETAmdYkzTBQj2/KUh/r+caSL0g/37NJVJKgE9VXRkSUAzjy4VUFsvQvFoWwkhCVzPVIUoIyODPM66ZGvrLsy4oj++PpyhUynNwoyhTg1x9YHOcsyaWr2LzD3yzpWWmyV4lBULQhzBMzAJiOVCoB9vykkke/5xyYbvRRI+HGdExvXjLZSZQIAIMnwmhltvu8GFshdtKw4qRgIIwhWGZwxBz0M5GlQXi8Jh53PX4xWeZVnnnmSe0k16zaFrdbK1qWcYzUonVUnU8c6MY/evyg7/a/zi4hRz7a9cKj/AMUwbHMNlwlcE6JkAgHs404v3UkohxPnZhWWnDLfWRk1AQ1U18en3rdwbsVdZbax+cpecDcOHbRxm7y86Q8CAB1U7p1kjTKq9kWWgEoySK4t1vO/MDU8KS3sz3HdiqlGOV3Xc2qyuEgZA9Y6Zb+FC7K70ag5q2odYcOPgfRUKL0SoJQlQiCYSTGpAMHfHGrF3ZpIVmkHPimdFdm41pjJ822ZbY/l3iNV32lpTZcDicAEkzoB6D6DSFet/qtC1/B/im1ZFWql7pk+aDwFDNu7I20EKT1SpUEDIKETJGlCLLeGECIzocjMOBCxIp5MnvC6DCcS1LE5Ccu4aV7dt2ITJSIM0St1pISkQJqjd1vTiUmdTVOUnYZdiA3iR33jEBBwk7zpQ2yYwrrrJVx3d3KjV4KC0xQOcJkzHqpJTxPSaPDjr1D3C9qszymlrWHDMLBUDu5xpFCLO/gWFAiFETxndPbpPZWm7L7WtqsrjFoWAQgpQSfPSQQE8yPVWW3k0W04ylWDITGh3a+g06WBUCYWr0rB3fbQvr/IjrYboctAHUwjepWgHLjQL4GptSkgJABImNYMSJOfhVjZXa8q+LdcJjzSrePeKMW64UPyppwoUrPiCeykl9RGIySo6cMlpFR5YKiMcGN8Z10luQA4JSNBqPEa99VL2uR5lSQpBKZzWMwe3hULNqUgwlUVsYSm0CZebHnViUI+hH+RLt7vdEyFtS2ta4By0AkmNOFBHrwdWAFqmDOIABWm8piRRTaJ4noEECQ3iMZZrPuAoNE7j+v+arQBrb740WYAKfaNmxCQ4HEuKUcABTn3HWtWuS1ApCVATxA9cVkewr2B1eJJwqASoj6MnXnWqWEFrzVUhr9MdQQo8R7CgOK/MPEjlSZt3Z0uLZkBW4j/AMgPbRG0uxmtsrAGjYAPpMUnXnfrbpHRtOtQVfKRJKSnKB3Ulg+FZMGQZN4+kHIoC0Z3tLeCbPZ0oR56h4bqzW0ObzRfaW9endUfogwBQN41uqSQLiAUDqRGvAK9NfVMmav/ANP4+Mt32WPW/Ryy+Tyz2suPuOPJUt56QkojJ1acpQTu40D/AOn/AOUt32WPW/WmbLfIq++f/jOUasVHEFlDHmK39ktk/bWj8Tf+3VO3bD3fZCFrtlpaWNMK0488sglvFypp202i+CtgI+VXOH90b1EernWTPvKWoqWoqUTJJMk1o6TTZMw3MaEyddrsenOxFtv2hpSbvSR/fbyEAgEL0BiQITIGQy5Cit3bG3fbAno7daXcAgJU4mUDSAlbcpGQ0EZCkK27qis76kKC0KKVJMhSTBHfWVrtQ2n1DYx0K+vU9V8I+FY9doEzk05v6dkdf7mn/wBktk/bWj8Tf+3VS9vJrZrO0t5Dr5U3CgFKRBII1hAMd9MWwW1Hwxopcjpm4xfvDcse0ce2iW1vzN77PtFWY87PRBmbn0vouUcciYXdNgCAMtYJmij6igZExuBUSB2AnKprAErbSQdEjLeMq9tKwAZNZLkluZqYwAvEXrffK2wTE0LZvp53qxCCc+fKa9vd3pVzEJHm85+lVNDxGk9vCnMWIAWRzEs2ZiSAeI12O1lMEUzXLeWeOPN84DeNDHrpJudtx1QSkHmdyRz58qcWLOUkISJ0CE/WJ1UeArszAEV3JwIxBvqLflNvhh59pLCsSEJViyIAVO6RwG6llm0QQY00p28pmxhYYbtAVKsULEQACJkcp9dZoX1cauHzcmU/Z4EPWu/lQAD76oM2shUzVGztqWYSCSeFXrRdzjagFCYIkAzB4HnUEjowlDdiNFndxIlciRlUGPcc+fvrhy8As4Blhr0T+jPurNYEdz1nw4f2/edDIdmlGHlKdu8qIzAOR/dP5UPYsKlJKgQEp3nidEjmaZLgss2XCQRkZB3STNQDXMr+JMrAKO5lqtRu9Hpond+0D7XmrKk/vZ19brkWjEZThkgAnMxwoSpJGorTKq45nlgzIeDNAu7bonquoB50SUxZbYCUpAO8pyI7Y9tZtZ7VGtNOxjJdtHUJThQomN+4A95FL5cK41Lg1UYx5i7BWFwjfuzRWpTiVAkgQgjKAIABpTtTKkHCpKkngcvCtAftak4kKEKGUjMfaHEcRStebqFwl9ICgRKQdZMBTR3gzmmowZiBXYh59Ot30YX2GswLT6wRMgCeUE9+dPdhfyAVxgH2Uk7OsIQClGJKEq/ESYyzprsYUshMQkkCDnrlS5Z0zb778S3FSLt7qGMI5Ut7cXWXGcSICxOemuUU7G3KbSAUAqSkZZSd3HfVJd7vYZXZApMSYINahrzFm1QYVU/O9obWgwpMGo0gmt1tllu+2Ql+yFBnJQBTBPNJyoZb/JgyEn4O4oHcF5689a6KXMgLVRrbp8vPydW9PmJaWOSoPgffSfet1Wlj5dlaOZTl4jKpInA3NI8gA+Mt32WPW/WmbLfIq++f/jOVmP8A0+mV277Nn9b9adst8ir75/8AjOVA6nHuZrt1ay5bXZ0RCByAGf8A7EnvoBR3bizFu2vToohY5hQHtkd1Aq9Vpq9Fa9hPE6y/Xe/cytbN1VasWw5gVXrxXxZg2rev5xPsP9L42T4XiB8gn8yTGLyf2wt29mNFktnsUPeBWtbW/M3vs+0VkewVkLlvYA+iSs8gke+B31rm1vzN77PtFTor2/jM/wDqDb64rvb/AOzCWVKABBgwND6qhttrcUIMK9dSocOERwGoy04ioenBMKEHhx5imCoPYmKGI6MoWwqIBVrkABwGQoHa1kEdlND1iW42tSElQSRMbtT4a1Qui7OmVn5qRmfZUF1F89QgrMfrHfZVgIYRHCe85k007Ns4ncZ81MxzMGl+ypwNpHICnO5mghDafpLk9gwKpbAu97Mc1DbMe0SbaNoPpLavNUn0fqKyu0+Sx0oUplxKlCeooQTyBzE9ta681KpHI93uqwGcOae8frXf+tWexxEujPzyixKs4IUkhaT1gRBy3VXtl6COokgHMTv3T4zW4bSXGza0EOCFRksajv3j9ZVlnlA2eWytkttKLSWghSgPpBR14TIqoLZO7uMbxQ29QBdalAFShqaLB/gBJ3+6gzNrBEJOn0TrVtwHLDwpfIDusz0WldVxhVNgQzZrapsykwc8+3Km6xdRsEnrKSJHOPXWcqtmAjEJzmImB3bqNNbUIiZB76pON/EDW58bGhwfMhvRqHl9bPIwpIIzG7fUiLxGHA62hQ5Cq63+mlZ+lmDy0FU7crDBpzTZDu2GJa/Qr/xhmUUeL/GeXjdzSjLUo5EyKguu8HbGpSkpSSRkSdIMg86iVaKr2h7LPfpTmTGrij1MNGZTYjbZtvELTD6QF75Tl3KGfiKmbdsbpSoDEUiBCguBwgwR+dZ06KiQqDNUeig8S4Z8nvNhZKZSEnVQPPf37qabIuAFcDPhnWbbE24Wi0WZlIViJAcJOUJSRI7daZLVti0zaHWShXRoWUhYMnLIyO2aUzaTLle8YuhL01WNFrIasx1vJ1p9WJt5vzAIUSMwoKG6urus5S6CFNlJ6QGFDRXWGXbS60hi0JDiIIO8COXdmKgcsCk+as5bjnRDWbTTqQZWdKCLQ3HuyKhagRIVxz1AMZk7wakfQmMhHYSP+Kz1Nqfb3E80mPRU6dqFp85ShG5Qn2Vemoxt5lL4HHiNlnvplWS1LaVp1jKZ7TPpiry7MtQlK0OJPEa+GVZ4i8MalK+sZ4Cp2bUpBltSkH9069o0NVrrWVqbmWNpQwscRq2WszbdstaUNIbV0bGPAAAokvEEwBnFFdlvkVffP/xnKXtgXiu02tS1YlqQyVZRvdA9VMOy3yKvvn/4zlNK25blBFGoO252cNpbC2x8c3oPrJ1Ke3ePzrKXEFJIUCCDBByIPAit6S8kkpCgSNRInwoZe9xWa05upSVfXSYV4jXvmtHSa44RsYWJla74aNQd6Gm/eYO+ZUa5bQVEJSCSTAAzJPADfWsnyY2WZ6R6OGJPrw0wXJszZrLmy2ArTGrrK8Tp2CsHJp3yZGdvJJnvMXxfT6fTpixgkqoHt0Kgjye7LmyNlx0fHOASPqJ1Ce3ee7hRja35m99n2ii9CNrfmb32faKcxqFoCed1OZ8zNkfszAUpSlIJnQVQtzs5hJEZhXZTX/Ua8tOgH+Y3/PUTvk+vApP93626XW/56KVVA9wWhT2NKJSqIJByIVIM+uKZmbGllsNp35dvE1Ps/sZbWEQpjPUwtr+eiB2cthUCpgwNOu3/AD0jlVmY8TQwlEUWeZWTGJCTpPqzposThK0K3yABwGnqoL/V614wroDAB+m3/PRy7rA+jzmV6ZdZvX/MpjTjapvuL6pg7ijxUY7E3Ak66eGVSYYy/XL0eo1Vs77g1Zck65t6/wCZ2V2u0KP+C54t9v7TcfbREckSq+AZUvDAFBJME6cyOPvpO8o72GwWiQZwgDlKhn3az6qNXvdbylBxttwq3hSmx4fGVSt92Wt5KUOWY4c8fXazkQPp8JovA8zq5JBqYeU40YozyOXpqVLhTASozuBz9O6mweTW8G1KShkKbxSklxsGOB6+VSDydW/IizCfvGv56XYHqpq4smMgNuo+YsNsGSVGVHfFetWQQZSJJmSKaleT+8YPxGf3jf8APUydhLwy/u4/zG/56qK5PaPpl0vlhFnoCYiUkcKjtb4SmHBI4/rfTcNh7fHzfP7xv+eh7nk8vJapXZwY0HSNfz1OLEzN83EjW67Djxf2juJ8ePxiKHJNerSZ3T25Cnu9vJ3bnEoDdjQgicRDrfW4fTob/Zfef7Af5rf81aJoH3nl1JYWRUUbQjCM99Vm0EkAanSn6w+S68AuXGBhG7pGzP8A71eT5NbWlWJNlAP3jf8APQMbhgT3yU2Lo3XLSvzbOwpfYYIA576T3nSpRUdSST3ma0C7Nl70YbeQizJUHmwhQU43Gsz5/CfGqLXk+t5IxWZKQTnDiDA5DpM6e0GREUljyYprMbORtmg7BWPo7KgEZ4Ez3jH/APVFrTdqFboPKu7C2W0BIZc55t7hhH+JwAr3pXcRlleGBGbcnjPxlL5NmQndzDQOn2YEtV0qGnW9dB7UxuUPEU6FS/2Lni3/ALlCb8ut19vAEOtqkELSWpBHIrzHKkn0GJvsmo0mryr9oXFUMgaV5EAmYAqSy3FeQUUuMBadywtsE8ynHl6a7vjZy2raUhtgkqykrbGW/wCnVOPSlH+bn6S/Jm3L8sseRu1l20W9fEMR2S9FPey3yKvvn/4zlJ/kk2ZtNjXajaG8AcDQT1kqnCXZ80mPOHjRC79rG7MFtLbdKkvPGU4I6zq1DVYOhp5QSOIoxAMKXbd9lTbXnEPhTygcbeNMpBich1hu141Wb2Lsq0hSXFqG5SS3GQwZYW4Pv7TIeyX5Ym7Q5aEs2jpHQQqSiM4mBjy0FU3LTdxUD0FoACQnCCiMgAD5+uWfGTM1JGVuW/gnEYE4xddn6+f1mlpeSCEFYK4GRIxHnA4wd3Gpaze03rYFhIUxaISlKUwUiAkED/E1gnPmeJmzdO0lis5UWmHwVxi8wzBJ3ucVGu9NvaRvX3j/AEI2t+ZvfZ9ooT/X9j9k94I/3KpXzti0+ytpDToUsYRIREkjXr1IRr6nF1ruf//Z"/>
          <p:cNvSpPr>
            <a:spLocks noChangeAspect="1" noChangeArrowheads="1"/>
          </p:cNvSpPr>
          <p:nvPr/>
        </p:nvSpPr>
        <p:spPr bwMode="auto">
          <a:xfrm>
            <a:off x="155575" y="-1385888"/>
            <a:ext cx="4762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TEhUUExQWFhUXGBwaGRgYGRwfHRodHBwcFx0aHBwcHCggGh0lHxwcIjEhJSkrLi4uHB8zODMsNygtLisBCgoKDg0OGxAQGywkHyYsLCwwLy0sNCw0NDI0LCwsLzQsLCwsLCwsLCwsLCwsLCwsLCwsLCwsLCwsLCwsLCwsLP/AABEIAK8BIAMBIgACEQEDEQH/xAAcAAACAwEBAQEAAAAAAAAAAAAFBgMEBwIBAAj/xABLEAABAwEFBAUGCwQJBQEBAAABAgMRAAQFEiExBkFRYRMicYGRBzKhscHRFCMzNEJScnOS4fBTYrPSFRYXJEOTstPxCGOCosKDRP/EABsBAAIDAQEBAAAAAAAAAAAAAAIEAQMFAAYH/8QAMBEAAgIBBAECAwcEAwAAAAAAAQIAEQMEEiExQRNRBSJxMmGBkaGx8AYjweEUQtH/2gAMAwEAAhEDEQA/ABLTIwp6o0G7lUqWR9UeAqazp6qfsj1V6kUVQLkJbSPoj8IryEfVHgKnKudROrHEV1Tp8gJ3IHgPdUwa/wC2Pw/lVQPwZCo7DUybwUdXleNFQlRZvEkCU/VT4CuoR9VPgKiC0mesTxr1K08Qe+ooQgxMmAR9RPgK6ShH1U+Ar5AFSWAArg6Z0JhXODZkHVCfAUSutloBeNQTCeqC2FSeHKp0tp4CvrRAG4Z0BMMCUy5yR3IT7q5UkKyIH4U+6rKVJ+snxqUYOI9PuoN0moORYkbmwT2VMLDP+EPwj3VaLwBThImd0nceQq3hMe/3CjBkEQcxcq3AS2xiAyMJBqwzsm+r/AA7QkeumdlJTdzxnMzEZRonKl68rO7Z2m1lwqKjERmBhSo574KoorgzpOxb29tsdpTUzexTgM/EpI3yPdVOyXk4RkrEOzPwoqzey4OTZjWYnwqRALTr+pzitXWeGWfqFdp2AnVxH4Kic2kfGQIHYBVN6/rQdXVd0D2V07cstP7EspzW8B/+VULLsrY3HShNoKlJBVAaiANcyagctCnMlKJy3mvdnHUoZtryIJSgNDtcVET4V0NTc7uW6W+ka6qTOJZBSNEjCPEmmC02Fr9m3+BPuqK6WYdX/wBttCO89Y+yrT6qvQcQGPMG/BGpPxaPwj3Veu2xsgqX0SIQhSs0p4QN1Cg4STRVoEMZDN1xKP8AxT1lVWTzOEMbOWJLSiEpAJaQVQAJJU5wrEtpLY4LXaAHFgdM5oo/WPOtzulcvLG4NtgcfOc1rBdpfnlp++c/1mrsH2jAzfZEq/DXP2jn41e+mfZOyNvoKn33EkOR8qRKcIEDPXGtJngDVC5NnUvobUXSnGtSTASQkJSVZysHEdYAOVFW9jmU/KOlUpyACUknAFAp6xkEqw57waudl6lSqe50zcKUlvpbasdIk/SgIPRvLxKIX5oLY0mcQHOq14XV0TK1/CXVuBGIJCoghxCDPWOKAsgxoUnsqcbHMhJCnuucOcDKVoQRhCuscyQQTIIidT5ZNjWQfjHSZKgAMI811CJJCjIwlRIGYg8KDcO7/STR9op/DXP2jn41e+pbHbXOkR8Yvz0/SVxHOjdq2WbQ0pz4QCQ2FhISOscK164/NOCAY30u2L5RH20+sVcCD1KyCIxWdzqp7B6q7bcnd+VBrNeClIEIziMyeydKFs7QvJWQoJ1giDlFZm6+o8OYxuqQCSspGe81RtdsAIShCVzvkbs9aCrXiUSs4sUmTuqNTSk9ZIOWhGlSDJ2Qwu0ub2UfjFR3Y+t5eBtKQd++I51SVfKoGFKQd8gnwo3s65Z2kIfK8JUSFgnRUzAGtDnybV+WHhwhm+bqWH23mvlAkjin2ivnkJVqBXru0Ddoxt48MqGEqGUdu49tC7bbS2VJyUR9UyD30GFmI+fuRqMaKw9PqXltJG+O+uWHFBRhZEA76X0uOPuYAOtoEzRCzMvMqUl5CkjCR1soO4DjRkjqQEarjBbnFpQtQcVISSM6p2dxK7OpblpX0sKITj1InDlFVbyveUKSlJMgiSYpbCnJynsiuAncy4be7+0X+I097HWZLjBUuVHEc1EncONZ280vIASSATHPOK0fYVRFmGJJScSsj3CpYDxO5h9qxNjMJE1VvJ0ojDlJotZkgjSc6QrwtD633ZcwJbWQhOEQUjfxJNCxCizJVSxoTR3FH+ihOq1etf5VW20EdCnhj9YSP9NGWGkmyWRCxIUpJjuKqr7Ztt425GcHedJn30QEreBegAQgR9EHxzqmsHCcgZPDPxo+0EKiRuA8MqKWW52VASie8++iAuVdxGI/R99cuNmJIIrSRs9Z/wBkPFXvqRVysFOEtiO/311iH6ZmYggIcWNEp/P2VJspYD/R7CYJNoteJX2UA/8A0keNPV5bOWXo1AtCFCDmqe4zlQm+lM2dluztrLWBEp6pXGIk5nEDOtQYSCp9dnmrX+0cUe4HCPQKr3rbENjrKAmcyQKVLXtDaR//AEtmP+0R7KWr+2meUnCXULk6Bsj0kVZv4qRt5jg5tFZ0aKCuwE+4VA7txlCUqIExJgZ8hWapvRw8PAU23W1CEleZ1OW851XUOgJoXkwvZVodtJUAMKWojmXfdWW7S/PLT985/rNap5MyOltMfUa9btZXtL88tP3zn+s0xpuzKM/Ql/Zm4Gn09I64UpDmEpAEkdT6ROROMxlohdWro2abtDCHVvFKlmBIxQlPSowATKlAISrkmhWz1yi0qcBXgwICpwzqpKM8xAGKSeANHBsKnCCXwmcElSBAKl4CCcXLKJmR21exo9ypRY6kbexjaigC0TMYuonIFKlEjryYwjumq/8AVdtTym0uEBNnS4VEJIKoggQfNxSN8aGuXNmGw+yyHielCyT0fm4SsAQTOIlGcgRVxexrZgpej4sFUhJhYaQ4cwrzSVEA7iInSY3ff+k6vukdu2Uaaafc6Yr6NJwgBI6wdDcq6xyMKIG+DwpZsXyiPtp9YorftwoYQlaHeklakRgjzSpJMyRqnSZ6yaF2L5RH20+sUa9dwW7l1m1YQAEoBgfSzPooe/diXXCsKwycwOO/xp8vTYpPwVt6zkrUW0EpOumZHuoZs3sPbHSVFvo0ahS8vBOprMCgR66PEq2fZhrpUqCsbSkgpBOvhuos/ZEKQpgNKbgSVJ4Ddn2VZvW4jYCEElSNQr19kGfRUNsvYpRjHDI7qz2L7qua+IYyt1MzvHCHCEThmAcp50Sv2yJs6mkAkgoxEkDMknM90U1WSxqwEltqSkqmM8RzivNp7gQ6hlxRwnCEkjSSBE8sjT2J9yn7om+Ej8YpXbdi380aTBy0k+oCridmHi5gQcWQMnKOJ7qYbjsIQxDasC/pHWYy30RsKUJeyWSso3666Z5Z65Us2dt3EM4AuOz3At2MobUlK0gKTIKwImc5zzkVHtarpEtoS4VKKwDMbzkdKahs07al4URH0lHQfn2Uy3psO0iyKS2CpxJSsqJJJwfRE6CJ9FDjQk74TZlKhB5md3FcKUYunAUAmO3nyobeaWGlY2k9aOqM4zkTBo03bSkqEEjjEiDpJ3d9AbReqVv41gBKMKZG8JM58dYqce92tupOXZjSl7jdcmy7hYD7aUqUqPi8gQAAMQKjHGqtitK25SpGEhRlJEEeB7DTTs7tbZrR8U24MQ0SQUnuBGYqPa26sR6VMSAAocc4BHOn/RUW4MzjnYgIYkvbR2lbzjbKkNIRGZEk+ypW2XFLKphKwCqOMZgd9Ddo+ksoC0nNwxpOEnM+qag2evS0klLhlEx1hnMaAj21XhKO3zdXxLH3Itr3XM2i3PYBYkcEz4JSPbQTa63BT4E6AV7tBaSq2WdpJAISQJ01w+yqG1d3oSsKQ+lxxSoKRu7xl41Y1DuL0W6lmyWwDfTXddqBAzrLW7QpCiFaimSw3x1K5TUEgzSm3Aa6UoDWk2w33A1r62X6SMqjiWhjDF621JUETqQPGkvbJ4F9yN0DvAANWLvtyV2lGNQCUyskn6on1xS1edqUtalHeonxzqCbnDiC7Wiq127NptK3MSikIbUskctKuu0UuoYLK+vespbHrNSINxPsFxgKBUoYRxpmsrOMAoIUniNKhQ3UTlhVnhWRvjT/AExUgybuaB5NWyl20z9Rr1u1FYdgLLaukecLuNbz04VADJ1aRlh4CofJM0sO2rGZOBmDiUdC99bSnHZb5FX3z/8AGcqQxFkSSoNXF4eS6xgEBT4CsiOkEGCCJ6ueYB7QKH3rsRddmRD77qEziCS5MmIkICSSYykCmHbraf4G0AiC85IQDokb1ns3Dee+sYtNoW4srcUVrVmVKMk/rhS2bWMhoHma/wAP+DDUje/C/qYz/ALjmOktUcYMeGCfRR26thLqtIll5xfEBYBHakoCh3is2qWzWhbagttRQtOikmCKpX4hlvmaeX+nMBX+2SD9/P8AgTVP7KrDxe/GP5ap3x5OrIwyt5BdxNgKErBEgjUYaO7CbUfDGilcB5uMcaKG5Y9o3HtFEtrfmb32faKfx5maiDPMZ9N6LFHFEQVsO1FnbKs+qmPAUzhX5UqbMOwwyOKE/wCke2jC7SUr5SJ7Dv7jPjVBMANUg2lQ08yptR64zTAJIPcNDSbsrsw070vTJxQRAkwN+mlaHhBGlURZUpxhIgLgq7BPr0qtl+a5YMh27YgbTXOpKkBkjonBkonzTvHGuranq9EvfkYzGms0w7TXgBDIQFZTJAhI3RwNAW1SFA76Yx0q0IJzO3ZivarIplOSyPUfzqe62CHEOqUkyNANNJ9FF7ayVpzIAG4byN/huqC6WwC4kjXQ8N/sqtcYVj7GXHNuSahs/gS2lKd4xTx0n10WJ76T7BeaLK2tTxKUNpk+yO3Sk5zyyuYyUWVODdiWQe+BFW1XAlIM0VVgabSptDaQHFFbggEHiOya/ON9mXXQn9qsncPOOQFa5sxt+i2qdSUFtzCVRqCBECe2TnyrJnbrdLqkqSUjHBWUmM1RrzqOhJFk1I7qdDTyHinFgIOsZinm/trVdA28mMzkg5HhJ35VVuiwdG0QUNrUCT1vCRlVK27Ol9x49UHAIKdCZEDjlv7hQ48nqNsEPNi9NN7Rct1/2h7CHDjAUFJThGo3CM6ONXyVOMhTRQStKYO8qI0PZnUlnu9FnAQpMvGRI4n2Uav+zfF2dcfJvIUswTHVUPd3UAAL1VVDJ2p3dznaCzvWy2FtkwrCOtJATKicyNAaE2u1/BloYwHGFnqTABmJJGudRXta3XYSyoobUkKVCikrURkDGZgbqF3JcjtptjNnkoUpXn5mAkFRIPGB41ZkCv3Kse5BHpyzhXXJz3iurBagkQocat3ncbllcSlwyCThXuVz5HlQK8WlJdABGEiRn4z6KXxbg/3S/ME2D3hdu1V6u0k1Qs6DEnSq1620Ntkg5nIdpypiKTr4a2UvLDwC0iECJBVMEEcIznlXd3jEJUrESOQHhzoVf9kaaYagArInFvga5jUEnfS3ZL1cQsdY4d45UTqRxOUhuY5vamir4w2dlHGVnv09FK9gt4cUADmaabeqVwNEgJHdlUQTKiEVJFdJTXsVAkRs8mnylp+w163aZtlvkVffP/xnKW/JsPjLR9hr1u0ybLfIq++f/jOUQ6lg8TJvKDbS7b3p0QQ2nkEgT/7FR76XKYdv7IW7e/OiyFp5hQHtkd1L1Y2W95v3n0HRV/x029bR+0+r6pMHVnnUddkxslX5Fw8GoTLu2/8AVip+ojDsDbC1b2SNFktq5hQ/mCT3Vre1nzN77PtFZFsHZC5b2APoqxnkEifXA7613a35m99n2in9Fe38Z5f4/t9cV3t/9ivsy9LLY3pHsBo1bVRCu7x09NLtiV0TiAckuNoUDzwgH2UbS5iRHdV7ieeMJM2qUiNDnXqnNc9RlQmwO9WOEjwq0+7APZQHqdZi9eSgtxSj9EQOdA7U7hJI37vTUlptkgkEHPcZoetfSEJBE5VaOBCAl+zuzJOp05RpVC13m02s4lBJMKjXfwHaauobwCTrpWYLtJdcWreVE+mphAXNC2rvdp2xfFPBailIU2fOGEzGetKNwWZCnPjwAmM0qy9dW7u2ZWtIWpYQNwElXuos6QjCVgaYcREg9o3UvlzVwO43hwHs9SS77U0y4SwjzgWyQNxGo7KJ3zeOJsNDzQZJ4n8qCu25KU4WgkBR3D1cK9DkihRjtqP4MCM+8+JBarSpChhgg7j7+FMGzK4mQMycROiZ0jicqWHyueqRA1EVPZHlJJAJAVkedXaZhiezA1ujOXGQD94g2+tqXHXVBtWBKCQCAJOExJOvdUF27XWlgHrFxskYkrJhUaZ7jVAXG6F4ymELUrCfrDERPKtDZsLPwNLS2kiNZiSeZrs+cA33M/Bpyfl6gCwv4rQu0lAS07KkJGeAHdEbtKZrivdHwphYSrzlDzf3YMcdRAr03GVWRFoYBUG8SShP1Unzk8Y0iq2yL5dtLZJ+LSCqBkZ0G7KqNjMwYxguqoVE0vanrNYdJBzjMAjCSOBg1jD90stp6SyWgvpPVhXnDPdlmK1K32suKBTOhEVjNmtLdndeJQCgqUluDl1T1stwzGdMMfaJqL7Mbbk2edWlK+lRhVqBPV+1umu9s9mE2dtp9KwtKV9dOKSeBAmMuFVdg9p1h7olj4hzzVYT1dwEiJHCnvagWdDUrHSpORSNwO85yBppVC5nDFdtn+ffDbGlXdTE7/toWslIhO4fluzoNBrQ39kGLU6QziYET5wKO4HMVUtewKkJIQ5iUNMSRB791WHUigXBF/zxATHxSxESDOWu6tLu2QlKSZUEgEneYpZue7S30i3U4VIOEAjfrPOmi6UEjEdTVt2LErye0IJRXxTVhKa8KKiBcY/Jx8paPsNet2mPZb5FX3z/APGcpf8AJ6IdtH2GvW7TBst8ir75/wDjOUQ6lo8QR5Qdlza2w40B0zYyH106lM8d459tY462UkpUCFAwQRBB4Ebq/Q39Js4lJ6VvEgSoYhKQNSoTlrvqlfOzdmtebrYKoyWnJUbusNR2yKUzacZDa9zc+H/FW0y+nkFr49x/qYglHxccp9tVW0FRCUgkkwABJJ4Ab611GwtiKsIdWTAOELTMHQ+bMUduXZmzWXNloBURjOavxHTsFN6/Hjzen6f/AFFGI/BviGXSeucosu5Yc+/d/pA/k92WNlbLjo+OcAkfUTrhnjvPYOFGNrfmb32faKL0I2t+ZvfZ9oocahaAi+ozPmZsj9mJ14NufB2F4ZCAg4pzCSkA9v5VbevJtlsuOKATr28hxPKprZb0NWRCVqSmWkgSQNUCsi2nvJbuBCF40pHgTr26UeReYqouMlq8o6UqV0TQKSdVqg+AB9ddnyjtuCFtKTxKVBQ9hrOUIOYI0q3dd1F5YCUyN53Ac6AgAS0JZoQ5Z3ULJwdUEkjKDE1fu9sBRCiSrXFxri/LtwtpKMigZRp2UOsFqKylBSrGTCYkyeAjWl0fm16jj4xW1uDGo9YRSLd2zpUt3rQpCyAnlqDWwbN7GvEBVoWUD9mMyRzJ8300A2nuwMWl6BAJxJ7Dp4ad1HmcqtiU6fHb0ZSszWCz4UrwmMyePbuoZfd6WdCEJZ6Ras8RI14GTrvHcKHXvepnAcgNRxoSlYJ/49tBiwWNzeZblzUdqx7unai7UWfoXGXElScKlwCcR+lAOWedBmXEqkJUFQYkUpuQmSczUl0WpxLgWkZDXh2Ve6ADiTpNQyNXdxqNicUpISnqmZJ9HdRS6LkWXIJTJ3gzkPbXn9KodaBBE6ROcnd21eudwsqCsyd8+rurOy5HKmu47mz0OeiZQWQgBtwZhUgnXWYPZX1tdbUpKlJkg+aPpcKN7R3cm0tFxoSfpJ3g8aVzcxZQ06HCR0nXBG4Tpwj20vh1CNW40Sa/GAxO21FzVrnV0TDUABJQmBOQMaHgdxoCbGGS68AlAVKnEgZAjWN54jv41dsi+kaW2DCgIE+arhPv7KgwJWlQdIASIUk5ZgYSee6t8AUJjEmyZTdUVHq8NJgnx5Z1lr9ktlncLawEJUVLTjSFJMknXia0m1pPRlxIUYgJyIkaRGuQzpA2nv0FTakLxgpgtrg4I+qoHMKknMbqpcc1UuQefEu7PW99wlB6PCgEwlJGm4ZwM60RqwuIAD4BQ8mNdDGU5ZSPVWTbNW8uWgISkQoyogQYSQomOJiO+tPvq9HLQxhaXgDa04sszBBmdw5V2LFTF6gZm423ADqV2V4oJ80yk8Un9eumOy2hLiAoGePI1Ja323AA42hUCJIoYXrO2ro0oKJIPVJiZkZHnVxEp7E8vaxIUg4xATmFcKW7NewQYwyJ139sUY2xvXAzgbErXkOQ3mlJpkpidCMqpTGEJrr2ljHeBfccrFbm3PNOfA5GrvR0koTPbRm7b6UjqudZPHePfREQNsf9hUw6/wDYb9blGtlvkVffP/xnKEbELSpx1SSCChvMfacq3Y7PbWQpCG7OpPSOKBU4sGFrUvMBsx50a1K9Qx4gxTVgTabWuXelwnpRnESnzctZw76i+A3RJzg5pIlwKEzKTlM8uY4iiqLHagtTgstiC1ecrpFydDmeiz0HhXwsdpxFXwSxYiZJxqknPP5LXM+Joiqj7P8ADJ9TI3OQ2fH08SjbGbtUro3CpJbAQASsAYeoNN8GJOoJOhNG9nLHZUBa7KMlHCs56pkwcWcyozzJqouzWokk2WxEkySVqzPH5LWpmjbk5JYsgkzk6sZnf8lrQ1JuHqEbWfM3vs+0VF01v/Y2X/Nc/wBqq15MW55pTSm7MkLEEh1ZIE7h0edSBzIJ4n54tFoWsypRUY1PsqHEZ4VIDzroN10KVlA7qJbPX6bMqF5oVrxHvqa67B0yilImN+6vbx2fUFZiEAZq51U7p9lpaiOPmEbknGrE6pKUxKJIw8Z51LcNv6N4KaQlS0nqjUnKNBme6l+0rWpgxKglKUjIxqB3Uf2butSViQ4ACJUlQA5RvpdMZPIjL5VHBmyWN0qQlSgUkgEgiIPYcxQXa/ZwWtvI4XU+aeP7p5H0UUstoGEbwBrqcuO+g962/EoBskGRigkEDUnsHtpspYoxEPRsTANsVoRaiEA4UoQnMQcSRCpHHFNCWLwg6A8Zpr2uu5K+mcSDm6opUT50nMcxPtpSuaypceSlc4T50VxYKJIBY/WSvvhZEeG+nRm7yuzhttMLMHCYmBnnwJ0HbUKdmkNLQpInrZicgNZGc0XtDaDCUiFcQTOka0jl1AcjbH8OE47uL1w3ecfTKGSTCQdcX5CmphyRQq0J6OzNpzmTuzk5wRXt0W3EKPOvNxFmZu5ctcLlMkHtrm9HsVnSD9cz4Afqar21cEKE5dw/OoPh2IBKEyd5Og7TSrYQxVvY3CTIygj3jTddvwFHRkkYUjOMxA10H/FMqrM26krIzWCQJ5CCATurN7FfyUAodSUhJjFGR50RZvhCM0OYZ46emn8WYqKYce8J8Kvyh5luy3k8zjbcKFnpCQSDoOIkVnG2F2JaViQnDiUdJwxy4Z06NuqcUohQVnmriTnpVG8cKwtpxwFO5IJME66DqzFEM4v/ABAbSk1+4/YwRsNZcCHLQrIRhTPAZk+zupvuV6AvOQoQQRvoZYLGEMlpCiU/RmJAOo7KarsuFGAQpU844UeTU48QG49yr0HyXXiUgydyv14147ZY65Uk4RMlPtmixuZY80g+ilbbp5xloNxBXEn92YqU1ODJwrcys4sq9iD2m3H3S7u0QOX51dvWxBLOIkApOXfu/XCjezTCUoCiSMsoHLfSltvfHSOFCD1U+k0QMmraDkXokfnkfdV5m8G1b4PP9RSis1xNRD2zdfJP59pgyMLXrdpfVftscttpbFreQhtThAQkKVAcDYSlMZ+cPCpfIC4Su2gmYSxHi9Slfz6kW20KQpSFdM5mkkHNR3jOrsC3cqzGgI2pN6kSbdAic5nzC7BAbOYQJ9GtfLF7CR8NzAUTnoUhKsM4IkhQjdu1pF+HuwB0rkAQOurIQRAz0gkRzPGil12l+0OYV2h4BDSiSkkqKUAHCEgjETAmdYkzTBQj2/KUh/r+caSL0g/37NJVJKgE9VXRkSUAzjy4VUFsvQvFoWwkhCVzPVIUoIyODPM66ZGvrLsy4oj++PpyhUynNwoyhTg1x9YHOcsyaWr2LzD3yzpWWmyV4lBULQhzBMzAJiOVCoB9vykkke/5xyYbvRRI+HGdExvXjLZSZQIAIMnwmhltvu8GFshdtKw4qRgIIwhWGZwxBz0M5GlQXi8Jh53PX4xWeZVnnnmSe0k16zaFrdbK1qWcYzUonVUnU8c6MY/evyg7/a/zi4hRz7a9cKj/AMUwbHMNlwlcE6JkAgHs404v3UkohxPnZhWWnDLfWRk1AQ1U18en3rdwbsVdZbax+cpecDcOHbRxm7y86Q8CAB1U7p1kjTKq9kWWgEoySK4t1vO/MDU8KS3sz3HdiqlGOV3Xc2qyuEgZA9Y6Zb+FC7K70ag5q2odYcOPgfRUKL0SoJQlQiCYSTGpAMHfHGrF3ZpIVmkHPimdFdm41pjJ822ZbY/l3iNV32lpTZcDicAEkzoB6D6DSFet/qtC1/B/im1ZFWql7pk+aDwFDNu7I20EKT1SpUEDIKETJGlCLLeGECIzocjMOBCxIp5MnvC6DCcS1LE5Ccu4aV7dt2ITJSIM0St1pISkQJqjd1vTiUmdTVOUnYZdiA3iR33jEBBwk7zpQ2yYwrrrJVx3d3KjV4KC0xQOcJkzHqpJTxPSaPDjr1D3C9qszymlrWHDMLBUDu5xpFCLO/gWFAiFETxndPbpPZWm7L7WtqsrjFoWAQgpQSfPSQQE8yPVWW3k0W04ylWDITGh3a+g06WBUCYWr0rB3fbQvr/IjrYboctAHUwjepWgHLjQL4GptSkgJABImNYMSJOfhVjZXa8q+LdcJjzSrePeKMW64UPyppwoUrPiCeykl9RGIySo6cMlpFR5YKiMcGN8Z10luQA4JSNBqPEa99VL2uR5lSQpBKZzWMwe3hULNqUgwlUVsYSm0CZebHnViUI+hH+RLt7vdEyFtS2ta4By0AkmNOFBHrwdWAFqmDOIABWm8piRRTaJ4noEECQ3iMZZrPuAoNE7j+v+arQBrb740WYAKfaNmxCQ4HEuKUcABTn3HWtWuS1ApCVATxA9cVkewr2B1eJJwqASoj6MnXnWqWEFrzVUhr9MdQQo8R7CgOK/MPEjlSZt3Z0uLZkBW4j/AMgPbRG0uxmtsrAGjYAPpMUnXnfrbpHRtOtQVfKRJKSnKB3Ulg+FZMGQZN4+kHIoC0Z3tLeCbPZ0oR56h4bqzW0ObzRfaW9endUfogwBQN41uqSQLiAUDqRGvAK9NfVMmav/ANP4+Mt32WPW/Ryy+Tyz2suPuOPJUt56QkojJ1acpQTu40D/AOn/AOUt32WPW/WmbLfIq++f/jOUasVHEFlDHmK39ktk/bWj8Tf+3VO3bD3fZCFrtlpaWNMK0488sglvFypp202i+CtgI+VXOH90b1EernWTPvKWoqWoqUTJJMk1o6TTZMw3MaEyddrsenOxFtv2hpSbvSR/fbyEAgEL0BiQITIGQy5Cit3bG3fbAno7daXcAgJU4mUDSAlbcpGQ0EZCkK27qis76kKC0KKVJMhSTBHfWVrtQ2n1DYx0K+vU9V8I+FY9doEzk05v6dkdf7mn/wBktk/bWj8Tf+3VS9vJrZrO0t5Dr5U3CgFKRBII1hAMd9MWwW1Hwxopcjpm4xfvDcse0ce2iW1vzN77PtFWY87PRBmbn0vouUcciYXdNgCAMtYJmij6igZExuBUSB2AnKprAErbSQdEjLeMq9tKwAZNZLkluZqYwAvEXrffK2wTE0LZvp53qxCCc+fKa9vd3pVzEJHm85+lVNDxGk9vCnMWIAWRzEs2ZiSAeI12O1lMEUzXLeWeOPN84DeNDHrpJudtx1QSkHmdyRz58qcWLOUkISJ0CE/WJ1UeArszAEV3JwIxBvqLflNvhh59pLCsSEJViyIAVO6RwG6llm0QQY00p28pmxhYYbtAVKsULEQACJkcp9dZoX1cauHzcmU/Z4EPWu/lQAD76oM2shUzVGztqWYSCSeFXrRdzjagFCYIkAzB4HnUEjowlDdiNFndxIlciRlUGPcc+fvrhy8As4Blhr0T+jPurNYEdz1nw4f2/edDIdmlGHlKdu8qIzAOR/dP5UPYsKlJKgQEp3nidEjmaZLgss2XCQRkZB3STNQDXMr+JMrAKO5lqtRu9Hpond+0D7XmrKk/vZ19brkWjEZThkgAnMxwoSpJGorTKq45nlgzIeDNAu7bonquoB50SUxZbYCUpAO8pyI7Y9tZtZ7VGtNOxjJdtHUJThQomN+4A95FL5cK41Lg1UYx5i7BWFwjfuzRWpTiVAkgQgjKAIABpTtTKkHCpKkngcvCtAftak4kKEKGUjMfaHEcRStebqFwl9ICgRKQdZMBTR3gzmmowZiBXYh59Ot30YX2GswLT6wRMgCeUE9+dPdhfyAVxgH2Uk7OsIQClGJKEq/ESYyzprsYUshMQkkCDnrlS5Z0zb778S3FSLt7qGMI5Ut7cXWXGcSICxOemuUU7G3KbSAUAqSkZZSd3HfVJd7vYZXZApMSYINahrzFm1QYVU/O9obWgwpMGo0gmt1tllu+2Ql+yFBnJQBTBPNJyoZb/JgyEn4O4oHcF5689a6KXMgLVRrbp8vPydW9PmJaWOSoPgffSfet1Wlj5dlaOZTl4jKpInA3NI8gA+Mt32WPW/WmbLfIq++f/jOVmP8A0+mV277Nn9b9adst8ir75/8AjOVA6nHuZrt1ay5bXZ0RCByAGf8A7EnvoBR3bizFu2vToohY5hQHtkd1Aq9Vpq9Fa9hPE6y/Xe/cytbN1VasWw5gVXrxXxZg2rev5xPsP9L42T4XiB8gn8yTGLyf2wt29mNFktnsUPeBWtbW/M3vs+0VkewVkLlvYA+iSs8gke+B31rm1vzN77PtFTor2/jM/wDqDb64rvb/AOzCWVKABBgwND6qhttrcUIMK9dSocOERwGoy04ioenBMKEHhx5imCoPYmKGI6MoWwqIBVrkABwGQoHa1kEdlND1iW42tSElQSRMbtT4a1Qui7OmVn5qRmfZUF1F89QgrMfrHfZVgIYRHCe85k007Ns4ncZ81MxzMGl+ypwNpHICnO5mghDafpLk9gwKpbAu97Mc1DbMe0SbaNoPpLavNUn0fqKyu0+Sx0oUplxKlCeooQTyBzE9ta681KpHI93uqwGcOae8frXf+tWexxEujPzyixKs4IUkhaT1gRBy3VXtl6COokgHMTv3T4zW4bSXGza0EOCFRksajv3j9ZVlnlA2eWytkttKLSWghSgPpBR14TIqoLZO7uMbxQ29QBdalAFShqaLB/gBJ3+6gzNrBEJOn0TrVtwHLDwpfIDusz0WldVxhVNgQzZrapsykwc8+3Km6xdRsEnrKSJHOPXWcqtmAjEJzmImB3bqNNbUIiZB76pON/EDW58bGhwfMhvRqHl9bPIwpIIzG7fUiLxGHA62hQ5Cq63+mlZ+lmDy0FU7crDBpzTZDu2GJa/Qr/xhmUUeL/GeXjdzSjLUo5EyKguu8HbGpSkpSSRkSdIMg86iVaKr2h7LPfpTmTGrij1MNGZTYjbZtvELTD6QF75Tl3KGfiKmbdsbpSoDEUiBCguBwgwR+dZ06KiQqDNUeig8S4Z8nvNhZKZSEnVQPPf37qabIuAFcDPhnWbbE24Wi0WZlIViJAcJOUJSRI7daZLVti0zaHWShXRoWUhYMnLIyO2aUzaTLle8YuhL01WNFrIasx1vJ1p9WJt5vzAIUSMwoKG6urus5S6CFNlJ6QGFDRXWGXbS60hi0JDiIIO8COXdmKgcsCk+as5bjnRDWbTTqQZWdKCLQ3HuyKhagRIVxz1AMZk7wakfQmMhHYSP+Kz1Nqfb3E80mPRU6dqFp85ShG5Qn2Vemoxt5lL4HHiNlnvplWS1LaVp1jKZ7TPpiry7MtQlK0OJPEa+GVZ4i8MalK+sZ4Cp2bUpBltSkH9069o0NVrrWVqbmWNpQwscRq2WszbdstaUNIbV0bGPAAAokvEEwBnFFdlvkVffP/xnKXtgXiu02tS1YlqQyVZRvdA9VMOy3yKvvn/4zlNK25blBFGoO252cNpbC2x8c3oPrJ1Ke3ePzrKXEFJIUCCDBByIPAit6S8kkpCgSNRInwoZe9xWa05upSVfXSYV4jXvmtHSa44RsYWJla74aNQd6Gm/eYO+ZUa5bQVEJSCSTAAzJPADfWsnyY2WZ6R6OGJPrw0wXJszZrLmy2ArTGrrK8Tp2CsHJp3yZGdvJJnvMXxfT6fTpixgkqoHt0Kgjye7LmyNlx0fHOASPqJ1Ce3ee7hRja35m99n2ii9CNrfmb32faKcxqFoCed1OZ8zNkfszAUpSlIJnQVQtzs5hJEZhXZTX/Ua8tOgH+Y3/PUTvk+vApP93626XW/56KVVA9wWhT2NKJSqIJByIVIM+uKZmbGllsNp35dvE1Ps/sZbWEQpjPUwtr+eiB2cthUCpgwNOu3/AD0jlVmY8TQwlEUWeZWTGJCTpPqzposThK0K3yABwGnqoL/V614wroDAB+m3/PRy7rA+jzmV6ZdZvX/MpjTjapvuL6pg7ijxUY7E3Ak66eGVSYYy/XL0eo1Vs77g1Zck65t6/wCZ2V2u0KP+C54t9v7TcfbREckSq+AZUvDAFBJME6cyOPvpO8o72GwWiQZwgDlKhn3az6qNXvdbylBxttwq3hSmx4fGVSt92Wt5KUOWY4c8fXazkQPp8JovA8zq5JBqYeU40YozyOXpqVLhTASozuBz9O6mweTW8G1KShkKbxSklxsGOB6+VSDydW/IizCfvGv56XYHqpq4smMgNuo+YsNsGSVGVHfFetWQQZSJJmSKaleT+8YPxGf3jf8APUydhLwy/u4/zG/56qK5PaPpl0vlhFnoCYiUkcKjtb4SmHBI4/rfTcNh7fHzfP7xv+eh7nk8vJapXZwY0HSNfz1OLEzN83EjW67Djxf2juJ8ePxiKHJNerSZ3T25Cnu9vJ3bnEoDdjQgicRDrfW4fTob/Zfef7Af5rf81aJoH3nl1JYWRUUbQjCM99Vm0EkAanSn6w+S68AuXGBhG7pGzP8A71eT5NbWlWJNlAP3jf8APQMbhgT3yU2Lo3XLSvzbOwpfYYIA576T3nSpRUdSST3ma0C7Nl70YbeQizJUHmwhQU43Gsz5/CfGqLXk+t5IxWZKQTnDiDA5DpM6e0GREUljyYprMbORtmg7BWPo7KgEZ4Ez3jH/APVFrTdqFboPKu7C2W0BIZc55t7hhH+JwAr3pXcRlleGBGbcnjPxlL5NmQndzDQOn2YEtV0qGnW9dB7UxuUPEU6FS/2Lni3/ALlCb8ut19vAEOtqkELSWpBHIrzHKkn0GJvsmo0mryr9oXFUMgaV5EAmYAqSy3FeQUUuMBadywtsE8ynHl6a7vjZy2raUhtgkqykrbGW/wCnVOPSlH+bn6S/Jm3L8sseRu1l20W9fEMR2S9FPey3yKvvn/4zlJ/kk2ZtNjXajaG8AcDQT1kqnCXZ80mPOHjRC79rG7MFtLbdKkvPGU4I6zq1DVYOhp5QSOIoxAMKXbd9lTbXnEPhTygcbeNMpBich1hu141Wb2Lsq0hSXFqG5SS3GQwZYW4Pv7TIeyX5Ym7Q5aEs2jpHQQqSiM4mBjy0FU3LTdxUD0FoACQnCCiMgAD5+uWfGTM1JGVuW/gnEYE4xddn6+f1mlpeSCEFYK4GRIxHnA4wd3Gpaze03rYFhIUxaISlKUwUiAkED/E1gnPmeJmzdO0lis5UWmHwVxi8wzBJ3ucVGu9NvaRvX3j/AEI2t+ZvfZ9ooT/X9j9k94I/3KpXzti0+ytpDToUsYRIREkjXr1IRr6nF1ruf//Z"/>
          <p:cNvSpPr>
            <a:spLocks noChangeAspect="1" noChangeArrowheads="1"/>
          </p:cNvSpPr>
          <p:nvPr/>
        </p:nvSpPr>
        <p:spPr bwMode="auto">
          <a:xfrm>
            <a:off x="307975" y="-1233488"/>
            <a:ext cx="4762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Doel-1612i3\Desktop\PICTURE\New folder (2)\dhaka-stock-exchan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6756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8674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 বাজারে ব্যস্ত বিনিয়োগকারীগণ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33756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7297" y="189204"/>
            <a:ext cx="6324600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 লেনদেন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95800" y="8382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4267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২।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232666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5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81000"/>
            <a:ext cx="4572000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731520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জোড়ার শিক্ষার্থীরা নিম্ন লিখিত প্রশ্নটির উত্তর লিখবে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তুমি কোন ধরনের শেয়ারে বিনিয়োগ করতে চাও এবং কেন ? দুইটি যুক্তি দাও।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6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।শেয়ার কী?</a:t>
            </a: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২।শেয়ার বাজার বলতে কী বোঝায় ?</a:t>
            </a: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৩।তোমার নগদ অর্থের প্রয়োজনে কিছু শেয়ার বিক্রয় করতে চাও,কোথায়-কিভাবে করবে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2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535274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115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11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933959"/>
            <a:ext cx="6553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বিনিয়োগ কারীর দৃষ্টিকোণ থেকে শেয়ারের গুরুত্ব  বর্ণনা কর।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(প্রশ্নটির উত্তর লিখে আনবে)।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8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447800"/>
            <a:ext cx="7969322" cy="4770120"/>
          </a:xfrm>
          <a:prstGeom prst="rect">
            <a:avLst/>
          </a:prstGeom>
          <a:ln w="57150">
            <a:solidFill>
              <a:srgbClr val="002060">
                <a:alpha val="36863"/>
              </a:srgb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895600" y="533400"/>
            <a:ext cx="3124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করে দেখ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9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32766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Doel-1612i3\Desktop\PICTURE\bird 1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239000" cy="38862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3898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31014"/>
            <a:ext cx="7162800" cy="4508927"/>
          </a:xfrm>
          <a:prstGeom prst="rect">
            <a:avLst/>
          </a:prstGeom>
          <a:solidFill>
            <a:srgbClr val="C652A5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82000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১।শেয়ার কী তা বলতে পারবে।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শেয়ারের শ্রেণিবিন্যাস করতে পারবে।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৩।বিভিন্ন ধরনের শেয়ারের সুবিধা-অসুবিধা        	ব্যাখ্যা করতে পারবে।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৪।বাস্তব জীবনে আদর্শ বিনিয়োগ সিদ্ধান্ত 	গ্রহনে সক্ষম হবে।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1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03787"/>
            <a:ext cx="6553200" cy="50144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Oval 4"/>
          <p:cNvSpPr/>
          <p:nvPr/>
        </p:nvSpPr>
        <p:spPr>
          <a:xfrm>
            <a:off x="5257800" y="9906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985" y="1219200"/>
            <a:ext cx="5914030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4985" y="533400"/>
            <a:ext cx="591403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আই টেক্সটাইল মিলস লিঃ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48400" y="533400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-1612i3\Desktop\PICTUR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1"/>
            <a:ext cx="6858000" cy="5703094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755" y="1676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 মূলধনী কোম্পানির মূলধনের সমপরিমান ক্ষুদ্র ক্ষুদ্র অংশকে শেয়ার বলে। শেয়ার ক্রয় করে একজন বিনিয়োগকারী উক্ত কোম্পানির </a:t>
            </a:r>
            <a:r>
              <a:rPr lang="bn-BD" sz="48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আংশিক মালিকানাস্বত্ত্ব 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 করে।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572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শেয়ার বলতে যা বুঝায়----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repeatCount="3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.ebayimg.com/00/$%28KGrHqIOKpUE3tk%292uq+BODyHBRP7%21%7E%7E_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19800"/>
          </a:xfrm>
          <a:prstGeom prst="rect">
            <a:avLst/>
          </a:prstGeom>
          <a:noFill/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7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685</TotalTime>
  <Words>232</Words>
  <Application>Microsoft Office PowerPoint</Application>
  <PresentationFormat>On-screen Show (4:3)</PresentationFormat>
  <Paragraphs>59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BBHS</cp:lastModifiedBy>
  <cp:revision>70</cp:revision>
  <dcterms:created xsi:type="dcterms:W3CDTF">2006-08-16T00:00:00Z</dcterms:created>
  <dcterms:modified xsi:type="dcterms:W3CDTF">2019-10-22T06:24:25Z</dcterms:modified>
</cp:coreProperties>
</file>