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91" r:id="rId17"/>
    <p:sldId id="267" r:id="rId18"/>
    <p:sldId id="273" r:id="rId19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8" d="100"/>
          <a:sy n="78" d="100"/>
        </p:scale>
        <p:origin x="-1092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DD042D4-A9EA-441E-BB70-229A78EC3786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9BB9E06-651F-40E0-BA32-C32006660BC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4475" y="5181600"/>
            <a:ext cx="3316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r="33304" b="34034"/>
          <a:stretch>
            <a:fillRect/>
          </a:stretch>
        </p:blipFill>
        <p:spPr>
          <a:xfrm>
            <a:off x="95250" y="85090"/>
            <a:ext cx="8876030" cy="495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"/>
          <a:stretch>
            <a:fillRect/>
          </a:stretch>
        </p:blipFill>
        <p:spPr>
          <a:xfrm>
            <a:off x="0" y="457200"/>
            <a:ext cx="264871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95600" y="914400"/>
            <a:ext cx="3486912" cy="1219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Women dresses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654808" y="1524000"/>
            <a:ext cx="2407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0" y="1600200"/>
            <a:ext cx="286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5410200" y="3886200"/>
            <a:ext cx="3686175" cy="221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52400" y="4439761"/>
            <a:ext cx="31242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weave their clothes</a:t>
            </a:r>
            <a:endParaRPr 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276600" y="4996141"/>
            <a:ext cx="2133600" cy="15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3810" y="2787650"/>
            <a:ext cx="3307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Thamy or sarong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7285" y="2876550"/>
            <a:ext cx="119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Angy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486400" y="6106160"/>
            <a:ext cx="3569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Weaving clothes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4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143000"/>
            <a:ext cx="4038600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pastimes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12" y="3728720"/>
            <a:ext cx="367392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6"/>
          <a:stretch>
            <a:fillRect/>
          </a:stretch>
        </p:blipFill>
        <p:spPr>
          <a:xfrm>
            <a:off x="33020" y="3723640"/>
            <a:ext cx="3682365" cy="20624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3715076" y="2514600"/>
            <a:ext cx="971224" cy="121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86300" y="2514600"/>
            <a:ext cx="938212" cy="121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815340" y="5969635"/>
            <a:ext cx="168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477000" y="5969635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95400"/>
            <a:ext cx="2486025" cy="18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7" y="457200"/>
            <a:ext cx="2775863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19200"/>
            <a:ext cx="28575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80047"/>
            <a:ext cx="3179711" cy="2115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9624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Rectangle 35"/>
          <p:cNvSpPr/>
          <p:nvPr/>
        </p:nvSpPr>
        <p:spPr>
          <a:xfrm>
            <a:off x="2743200" y="3048000"/>
            <a:ext cx="34671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21665" y="3133725"/>
            <a:ext cx="1300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661410" y="2305050"/>
            <a:ext cx="132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874510" y="3133725"/>
            <a:ext cx="1529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Dances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667500" y="6096000"/>
            <a:ext cx="1579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98830" y="609600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Fairs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895600"/>
            <a:ext cx="3657600" cy="1219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musical instruments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2480"/>
          <a:stretch>
            <a:fillRect/>
          </a:stretch>
        </p:blipFill>
        <p:spPr>
          <a:xfrm>
            <a:off x="24718" y="76200"/>
            <a:ext cx="317568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36" y="7620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610100"/>
            <a:ext cx="2857500" cy="13335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0"/>
          </p:cNvCxnSpPr>
          <p:nvPr/>
        </p:nvCxnSpPr>
        <p:spPr>
          <a:xfrm flipH="1" flipV="1">
            <a:off x="3200400" y="16764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0"/>
          </p:cNvCxnSpPr>
          <p:nvPr/>
        </p:nvCxnSpPr>
        <p:spPr>
          <a:xfrm flipV="1">
            <a:off x="4572000" y="1676400"/>
            <a:ext cx="1659636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2"/>
          </p:cNvCxnSpPr>
          <p:nvPr/>
        </p:nvCxnSpPr>
        <p:spPr>
          <a:xfrm>
            <a:off x="4572000" y="4114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255270" y="1765300"/>
            <a:ext cx="227774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Bugle made of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buffalo horn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506335" y="1866900"/>
            <a:ext cx="11309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16275" y="6026150"/>
            <a:ext cx="2738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Bamboo flutes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0800"/>
            <a:ext cx="3657600" cy="1600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sport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3810000" y="3352800"/>
            <a:ext cx="9906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5" y="1521460"/>
            <a:ext cx="3592195" cy="373951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026150" y="5623560"/>
            <a:ext cx="20199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2060"/>
                </a:solidFill>
              </a:rPr>
              <a:t>Wresling</a:t>
            </a:r>
            <a:endParaRPr lang="en-US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34390" y="803910"/>
            <a:ext cx="7307580" cy="768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4400"/>
              <a:t>Let's see some key words</a:t>
            </a:r>
            <a:endParaRPr lang="en-US" sz="4400"/>
          </a:p>
        </p:txBody>
      </p:sp>
      <p:sp>
        <p:nvSpPr>
          <p:cNvPr id="3" name="Text Box 2"/>
          <p:cNvSpPr txBox="1"/>
          <p:nvPr/>
        </p:nvSpPr>
        <p:spPr>
          <a:xfrm>
            <a:off x="909320" y="2603500"/>
            <a:ext cx="5235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Characteristics= </a:t>
            </a:r>
            <a:endParaRPr lang="en-US" sz="3600"/>
          </a:p>
          <a:p>
            <a:r>
              <a:rPr lang="en-US" sz="3600"/>
              <a:t>Community=</a:t>
            </a:r>
            <a:endParaRPr lang="en-US" sz="3600"/>
          </a:p>
          <a:p>
            <a:r>
              <a:rPr lang="en-US" sz="3600"/>
              <a:t>Maize=</a:t>
            </a:r>
            <a:endParaRPr lang="en-US" sz="3600"/>
          </a:p>
          <a:p>
            <a:r>
              <a:rPr lang="en-US" sz="3600"/>
              <a:t>Traditional=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4297680" y="2603500"/>
            <a:ext cx="175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70C0"/>
                </a:solidFill>
                <a:sym typeface="+mn-ea"/>
              </a:rPr>
              <a:t>Feature</a:t>
            </a:r>
            <a:endParaRPr lang="en-US" sz="3600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72510" y="3168650"/>
            <a:ext cx="168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70C0"/>
                </a:solidFill>
                <a:sym typeface="+mn-ea"/>
              </a:rPr>
              <a:t>Society</a:t>
            </a:r>
            <a:endParaRPr lang="en-US" sz="3600">
              <a:solidFill>
                <a:srgbClr val="0070C0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658110" y="3690620"/>
            <a:ext cx="1249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70C0"/>
                </a:solidFill>
                <a:sym typeface="+mn-ea"/>
              </a:rPr>
              <a:t>Millet</a:t>
            </a:r>
            <a:endParaRPr lang="en-US" sz="3600">
              <a:solidFill>
                <a:srgbClr val="0070C0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310890" y="4288790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>
                <a:solidFill>
                  <a:srgbClr val="0070C0"/>
                </a:solidFill>
                <a:sym typeface="+mn-ea"/>
              </a:rPr>
              <a:t>Consecutive</a:t>
            </a:r>
            <a:endParaRPr lang="en-US" sz="360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807" y="2895600"/>
            <a:ext cx="2973794" cy="176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at page-6  and read silently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6904" y="6092747"/>
            <a:ext cx="28584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8 minutes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35" y="1600200"/>
            <a:ext cx="3051175" cy="442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47244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Individual Work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" y="2133600"/>
            <a:ext cx="7369810" cy="42767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correct words.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tribal people follow their (a)...........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they build their houses on is called (b)............... Men wear (c).........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(d)..........their own clothes. Their staple food is (e)..........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59680" y="5842000"/>
            <a:ext cx="2987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chemeClr val="bg1"/>
                </a:solidFill>
              </a:rPr>
              <a:t>Time: 7 minutes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3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5334000" cy="914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Group </a:t>
            </a:r>
            <a:r>
              <a:rPr lang="en-US" sz="4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work</a:t>
            </a:r>
            <a:endParaRPr lang="en-US" sz="40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106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Time: 10 minutes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772400" cy="3908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in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the ethnic people build their houses?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kitchen utensils?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like to eat?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754" y="1371600"/>
            <a:ext cx="262924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971800"/>
            <a:ext cx="73152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their favorite pastimes?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bugle?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their staple food?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58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433945"/>
            <a:ext cx="9182099" cy="5012515"/>
            <a:chOff x="1" y="1433945"/>
            <a:chExt cx="9182099" cy="50125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t="4546" r="39340" b="3719"/>
            <a:stretch>
              <a:fillRect/>
            </a:stretch>
          </p:blipFill>
          <p:spPr>
            <a:xfrm rot="5400000">
              <a:off x="714236" y="1400037"/>
              <a:ext cx="2299855" cy="2367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" y="3886200"/>
              <a:ext cx="378863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SIFAYAT ULLAH</a:t>
              </a:r>
              <a:endParaRPr lang="en-US" sz="2400" b="1" cap="none" spc="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" y="4336499"/>
              <a:ext cx="378885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i="1" cap="none" spc="0" dirty="0" smtClean="0">
                  <a:ln w="50800"/>
                  <a:solidFill>
                    <a:schemeClr val="accent4">
                      <a:lumMod val="75000"/>
                      <a:lumOff val="2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 (English)</a:t>
              </a:r>
              <a:endParaRPr lang="en-US" sz="2400" b="1" i="1" cap="none" spc="0" dirty="0" smtClean="0">
                <a:ln w="50800"/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4876800"/>
              <a:ext cx="380999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Subidpur O.S.Dakhil Madrasha,</a:t>
              </a:r>
              <a:endParaRPr lang="en-US" sz="2400" b="1" i="1" cap="none" spc="150" dirty="0" smtClean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75000"/>
                      <a:lumOff val="2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Subidpur,Faridgonj, Chandpur.</a:t>
              </a:r>
              <a:endParaRPr lang="en-US" sz="2400" b="1" i="1" cap="none" spc="150" dirty="0" smtClean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91000" y="1600200"/>
              <a:ext cx="304800" cy="4682411"/>
              <a:chOff x="4191000" y="1600200"/>
              <a:chExt cx="304800" cy="4800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1910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343400" y="1600200"/>
                <a:ext cx="0" cy="48006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958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648200" y="4495799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Eight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029200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1100" y="5602069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minute</a:t>
              </a:r>
              <a:endPara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433945"/>
              <a:ext cx="2495550" cy="27404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371600"/>
            <a:ext cx="61722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229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ethnic people.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9144000" cy="6874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743200"/>
            <a:ext cx="7620000" cy="3377252"/>
          </a:xfrm>
          <a:prstGeom prst="rect">
            <a:avLst/>
          </a:prstGeom>
          <a:noFill/>
        </p:spPr>
        <p:txBody>
          <a:bodyPr wrap="square" lIns="98469" tIns="49235" rIns="98469" bIns="49235">
            <a:spAutoFit/>
          </a:bodyPr>
          <a:lstStyle/>
          <a:p>
            <a:pPr algn="ctr"/>
            <a:r>
              <a:rPr lang="en-US" sz="7100" b="1" dirty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 FOR YOUR ATTENTION</a:t>
            </a:r>
            <a:endParaRPr lang="en-US" sz="7100" b="1" dirty="0">
              <a:ln w="17780" cmpd="sng">
                <a:noFill/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ethnic friends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b="12054"/>
          <a:stretch>
            <a:fillRect/>
          </a:stretch>
        </p:blipFill>
        <p:spPr>
          <a:xfrm>
            <a:off x="1282215" y="1126405"/>
            <a:ext cx="6718785" cy="375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15857"/>
            <a:ext cx="8153400" cy="384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endParaRPr lang="en-US" sz="44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lesson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questions about the ethnic people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lifestyle of ethnic people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ethnic people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543800" cy="411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ethnic people on bamboo or wooden platform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67000"/>
            <a:ext cx="3657600" cy="1371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Staple food of ethnic people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41202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886200" y="3429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08463" y="4724400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2514600"/>
            <a:ext cx="4343400" cy="205740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like to eat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3191916" cy="21240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/>
          <a:stretch>
            <a:fillRect/>
          </a:stretch>
        </p:blipFill>
        <p:spPr>
          <a:xfrm>
            <a:off x="3210742" y="6872"/>
            <a:ext cx="2504258" cy="1821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99" y="847724"/>
            <a:ext cx="3186115" cy="212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14799"/>
            <a:ext cx="3429000" cy="19876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5"/>
            <a:ext cx="3205162" cy="21431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2895600"/>
            <a:ext cx="1968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300" y="1909762"/>
            <a:ext cx="107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2302" y="312241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06180"/>
            <a:ext cx="1242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Poultry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6096000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  <p:bldP spid="10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86200"/>
            <a:ext cx="3581400" cy="1295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kitchen utensils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4" b="12026"/>
          <a:stretch>
            <a:fillRect/>
          </a:stretch>
        </p:blipFill>
        <p:spPr>
          <a:xfrm>
            <a:off x="76200" y="149721"/>
            <a:ext cx="3124200" cy="20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7" b="6338"/>
          <a:stretch>
            <a:fillRect/>
          </a:stretch>
        </p:blipFill>
        <p:spPr>
          <a:xfrm>
            <a:off x="6172200" y="167639"/>
            <a:ext cx="2895600" cy="204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4"/>
          <a:stretch>
            <a:fillRect/>
          </a:stretch>
        </p:blipFill>
        <p:spPr>
          <a:xfrm>
            <a:off x="5943600" y="3627748"/>
            <a:ext cx="3124200" cy="208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371600" y="22098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83736" y="2209800"/>
            <a:ext cx="2188464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3983736" y="4671374"/>
            <a:ext cx="19598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23837" y="845033"/>
            <a:ext cx="1754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bamboo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1" y="237238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wood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5879068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of earth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048000"/>
            <a:ext cx="3733800" cy="1219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dresses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3886200" y="3657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9" y="2038350"/>
            <a:ext cx="4305132" cy="32194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123940" y="5451475"/>
            <a:ext cx="15189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Lungis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1584</Words>
  <Application>WPS Presentation</Application>
  <PresentationFormat>On-screen Show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NikoshBAN</vt:lpstr>
      <vt:lpstr>Microsoft YaHei</vt:lpstr>
      <vt:lpstr>Arial Unicode MS</vt:lpstr>
      <vt:lpstr>Calibri</vt:lpstr>
      <vt:lpstr>Green Color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181</cp:revision>
  <dcterms:created xsi:type="dcterms:W3CDTF">2019-01-26T08:59:00Z</dcterms:created>
  <dcterms:modified xsi:type="dcterms:W3CDTF">2019-10-21T18:34:36Z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