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97" r:id="rId2"/>
    <p:sldId id="296" r:id="rId3"/>
    <p:sldId id="262" r:id="rId4"/>
    <p:sldId id="263" r:id="rId5"/>
    <p:sldId id="264" r:id="rId6"/>
    <p:sldId id="272" r:id="rId7"/>
    <p:sldId id="278" r:id="rId8"/>
    <p:sldId id="290" r:id="rId9"/>
    <p:sldId id="292" r:id="rId10"/>
    <p:sldId id="293" r:id="rId11"/>
    <p:sldId id="281" r:id="rId12"/>
    <p:sldId id="279" r:id="rId13"/>
    <p:sldId id="284" r:id="rId14"/>
    <p:sldId id="287" r:id="rId15"/>
    <p:sldId id="289" r:id="rId16"/>
    <p:sldId id="286" r:id="rId17"/>
    <p:sldId id="269" r:id="rId18"/>
    <p:sldId id="275" r:id="rId19"/>
    <p:sldId id="273" r:id="rId20"/>
    <p:sldId id="280" r:id="rId21"/>
    <p:sldId id="28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24" autoAdjust="0"/>
    <p:restoredTop sz="94660"/>
  </p:normalViewPr>
  <p:slideViewPr>
    <p:cSldViewPr>
      <p:cViewPr varScale="1">
        <p:scale>
          <a:sx n="65" d="100"/>
          <a:sy n="65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18-Oct-19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C6B0BED9-E284-4C1D-AD5A-88347234BA43}"/>
              </a:ext>
            </a:extLst>
          </p:cNvPr>
          <p:cNvSpPr/>
          <p:nvPr/>
        </p:nvSpPr>
        <p:spPr>
          <a:xfrm>
            <a:off x="0" y="499295"/>
            <a:ext cx="9144000" cy="481263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55000">
                <a:schemeClr val="bg1"/>
              </a:gs>
              <a:gs pos="39000">
                <a:schemeClr val="bg1"/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1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C2DDB404-307E-48AE-BFA0-811486DB20E0}"/>
              </a:ext>
            </a:extLst>
          </p:cNvPr>
          <p:cNvGrpSpPr/>
          <p:nvPr/>
        </p:nvGrpSpPr>
        <p:grpSpPr>
          <a:xfrm>
            <a:off x="1165414" y="335927"/>
            <a:ext cx="1585451" cy="5568878"/>
            <a:chOff x="1553886" y="306899"/>
            <a:chExt cx="2113934" cy="5568878"/>
          </a:xfrm>
        </p:grpSpPr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66A49910-7CFB-4E43-85CA-72C6C55A0273}"/>
                </a:ext>
              </a:extLst>
            </p:cNvPr>
            <p:cNvSpPr/>
            <p:nvPr/>
          </p:nvSpPr>
          <p:spPr>
            <a:xfrm>
              <a:off x="1904883" y="306899"/>
              <a:ext cx="822960" cy="822960"/>
            </a:xfrm>
            <a:custGeom>
              <a:avLst/>
              <a:gdLst>
                <a:gd name="connsiteX0" fmla="*/ 405182 w 886445"/>
                <a:gd name="connsiteY0" fmla="*/ 0 h 898356"/>
                <a:gd name="connsiteX1" fmla="*/ 886445 w 886445"/>
                <a:gd name="connsiteY1" fmla="*/ 449178 h 898356"/>
                <a:gd name="connsiteX2" fmla="*/ 405182 w 886445"/>
                <a:gd name="connsiteY2" fmla="*/ 898356 h 898356"/>
                <a:gd name="connsiteX3" fmla="*/ 6111 w 886445"/>
                <a:gd name="connsiteY3" fmla="*/ 700318 h 898356"/>
                <a:gd name="connsiteX4" fmla="*/ 0 w 886445"/>
                <a:gd name="connsiteY4" fmla="*/ 689809 h 898356"/>
                <a:gd name="connsiteX5" fmla="*/ 278037 w 886445"/>
                <a:gd name="connsiteY5" fmla="*/ 689809 h 898356"/>
                <a:gd name="connsiteX6" fmla="*/ 288831 w 886445"/>
                <a:gd name="connsiteY6" fmla="*/ 695039 h 898356"/>
                <a:gd name="connsiteX7" fmla="*/ 405182 w 886445"/>
                <a:gd name="connsiteY7" fmla="*/ 716008 h 898356"/>
                <a:gd name="connsiteX8" fmla="*/ 704097 w 886445"/>
                <a:gd name="connsiteY8" fmla="*/ 449178 h 898356"/>
                <a:gd name="connsiteX9" fmla="*/ 405182 w 886445"/>
                <a:gd name="connsiteY9" fmla="*/ 182348 h 898356"/>
                <a:gd name="connsiteX10" fmla="*/ 288831 w 886445"/>
                <a:gd name="connsiteY10" fmla="*/ 203317 h 898356"/>
                <a:gd name="connsiteX11" fmla="*/ 278039 w 886445"/>
                <a:gd name="connsiteY11" fmla="*/ 208546 h 898356"/>
                <a:gd name="connsiteX12" fmla="*/ 1 w 886445"/>
                <a:gd name="connsiteY12" fmla="*/ 208546 h 898356"/>
                <a:gd name="connsiteX13" fmla="*/ 6111 w 886445"/>
                <a:gd name="connsiteY13" fmla="*/ 198038 h 898356"/>
                <a:gd name="connsiteX14" fmla="*/ 405182 w 886445"/>
                <a:gd name="connsiteY14" fmla="*/ 0 h 89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6445" h="898356">
                  <a:moveTo>
                    <a:pt x="405182" y="0"/>
                  </a:moveTo>
                  <a:cubicBezTo>
                    <a:pt x="670976" y="0"/>
                    <a:pt x="886445" y="201104"/>
                    <a:pt x="886445" y="449178"/>
                  </a:cubicBezTo>
                  <a:cubicBezTo>
                    <a:pt x="886445" y="697252"/>
                    <a:pt x="670976" y="898356"/>
                    <a:pt x="405182" y="898356"/>
                  </a:cubicBezTo>
                  <a:cubicBezTo>
                    <a:pt x="239061" y="898356"/>
                    <a:pt x="92598" y="819800"/>
                    <a:pt x="6111" y="700318"/>
                  </a:cubicBezTo>
                  <a:lnTo>
                    <a:pt x="0" y="689809"/>
                  </a:lnTo>
                  <a:lnTo>
                    <a:pt x="278037" y="689809"/>
                  </a:lnTo>
                  <a:lnTo>
                    <a:pt x="288831" y="695039"/>
                  </a:lnTo>
                  <a:cubicBezTo>
                    <a:pt x="324593" y="708542"/>
                    <a:pt x="363911" y="716008"/>
                    <a:pt x="405182" y="716008"/>
                  </a:cubicBezTo>
                  <a:cubicBezTo>
                    <a:pt x="570268" y="716008"/>
                    <a:pt x="704097" y="596544"/>
                    <a:pt x="704097" y="449178"/>
                  </a:cubicBezTo>
                  <a:cubicBezTo>
                    <a:pt x="704097" y="301812"/>
                    <a:pt x="570268" y="182348"/>
                    <a:pt x="405182" y="182348"/>
                  </a:cubicBezTo>
                  <a:cubicBezTo>
                    <a:pt x="363911" y="182348"/>
                    <a:pt x="324593" y="189815"/>
                    <a:pt x="288831" y="203317"/>
                  </a:cubicBezTo>
                  <a:lnTo>
                    <a:pt x="278039" y="208546"/>
                  </a:lnTo>
                  <a:lnTo>
                    <a:pt x="1" y="208546"/>
                  </a:lnTo>
                  <a:lnTo>
                    <a:pt x="6111" y="198038"/>
                  </a:lnTo>
                  <a:cubicBezTo>
                    <a:pt x="92598" y="78556"/>
                    <a:pt x="239061" y="0"/>
                    <a:pt x="40518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="" xmlns:a16="http://schemas.microsoft.com/office/drawing/2014/main" id="{5E4ABD23-8037-4174-BE53-8D4F028F984C}"/>
                </a:ext>
              </a:extLst>
            </p:cNvPr>
            <p:cNvSpPr/>
            <p:nvPr/>
          </p:nvSpPr>
          <p:spPr>
            <a:xfrm rot="17781439">
              <a:off x="1443789" y="3209471"/>
              <a:ext cx="2334127" cy="2113934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Circle: Hollow 5">
              <a:extLst>
                <a:ext uri="{FF2B5EF4-FFF2-40B4-BE49-F238E27FC236}">
                  <a16:creationId xmlns="" xmlns:a16="http://schemas.microsoft.com/office/drawing/2014/main" id="{A709329B-4F66-4C86-8D26-696DE04668AF}"/>
                </a:ext>
              </a:extLst>
            </p:cNvPr>
            <p:cNvSpPr/>
            <p:nvPr/>
          </p:nvSpPr>
          <p:spPr>
            <a:xfrm>
              <a:off x="2248747" y="2960648"/>
              <a:ext cx="182880" cy="182880"/>
            </a:xfrm>
            <a:prstGeom prst="donu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32000"/>
                </a:prstClr>
              </a:innerShdw>
            </a:effectLst>
            <a:scene3d>
              <a:camera prst="orthographicFront"/>
              <a:lightRig rig="threePt" dir="t"/>
            </a:scene3d>
            <a:sp3d extrusionH="31750">
              <a:bevelT w="0" h="0"/>
              <a:bevelB w="0" prst="softRound"/>
              <a:extrusionClr>
                <a:schemeClr val="tx1">
                  <a:lumMod val="85000"/>
                  <a:lumOff val="1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42AB4018-71BC-486D-9729-03F57B79EF99}"/>
                </a:ext>
              </a:extLst>
            </p:cNvPr>
            <p:cNvSpPr txBox="1"/>
            <p:nvPr/>
          </p:nvSpPr>
          <p:spPr>
            <a:xfrm rot="21298793">
              <a:off x="1660751" y="3228899"/>
              <a:ext cx="127904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ikoshBAN" panose="02000000000000000000" pitchFamily="2" charset="0"/>
                  <a:ea typeface="+mn-ea"/>
                  <a:cs typeface="NikoshBAN" panose="02000000000000000000" pitchFamily="2" charset="0"/>
                </a:rPr>
                <a:t>স্বা</a:t>
              </a:r>
              <a:endParaRPr kumimoji="0" lang="en-US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="" xmlns:a16="http://schemas.microsoft.com/office/drawing/2014/main" id="{E5075606-D255-433E-A2E8-672D3C415865}"/>
                </a:ext>
              </a:extLst>
            </p:cNvPr>
            <p:cNvGrpSpPr/>
            <p:nvPr/>
          </p:nvGrpSpPr>
          <p:grpSpPr>
            <a:xfrm>
              <a:off x="2208833" y="1160971"/>
              <a:ext cx="218049" cy="1645166"/>
              <a:chOff x="0" y="1301414"/>
              <a:chExt cx="218049" cy="1645166"/>
            </a:xfrm>
          </p:grpSpPr>
          <p:sp>
            <p:nvSpPr>
              <p:cNvPr id="9" name="Flowchart: Connector 8">
                <a:extLst>
                  <a:ext uri="{FF2B5EF4-FFF2-40B4-BE49-F238E27FC236}">
                    <a16:creationId xmlns="" xmlns:a16="http://schemas.microsoft.com/office/drawing/2014/main" id="{D69E9D6C-A0E0-425F-8D53-7C7F795760B3}"/>
                  </a:ext>
                </a:extLst>
              </p:cNvPr>
              <p:cNvSpPr/>
              <p:nvPr/>
            </p:nvSpPr>
            <p:spPr>
              <a:xfrm>
                <a:off x="0" y="1301414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Flowchart: Connector 9">
                <a:extLst>
                  <a:ext uri="{FF2B5EF4-FFF2-40B4-BE49-F238E27FC236}">
                    <a16:creationId xmlns="" xmlns:a16="http://schemas.microsoft.com/office/drawing/2014/main" id="{088AB6CC-9EF8-483C-9878-9C492E1CA3D2}"/>
                  </a:ext>
                </a:extLst>
              </p:cNvPr>
              <p:cNvSpPr/>
              <p:nvPr/>
            </p:nvSpPr>
            <p:spPr>
              <a:xfrm>
                <a:off x="21992" y="1593871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Flowchart: Connector 10">
                <a:extLst>
                  <a:ext uri="{FF2B5EF4-FFF2-40B4-BE49-F238E27FC236}">
                    <a16:creationId xmlns="" xmlns:a16="http://schemas.microsoft.com/office/drawing/2014/main" id="{42D500EB-1C85-4EF8-ADC5-081BA39B2EA7}"/>
                  </a:ext>
                </a:extLst>
              </p:cNvPr>
              <p:cNvSpPr/>
              <p:nvPr/>
            </p:nvSpPr>
            <p:spPr>
              <a:xfrm>
                <a:off x="21992" y="1886328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" name="Flowchart: Connector 11">
                <a:extLst>
                  <a:ext uri="{FF2B5EF4-FFF2-40B4-BE49-F238E27FC236}">
                    <a16:creationId xmlns="" xmlns:a16="http://schemas.microsoft.com/office/drawing/2014/main" id="{A72B2D4C-5C5D-462A-AC9C-357FF445BA53}"/>
                  </a:ext>
                </a:extLst>
              </p:cNvPr>
              <p:cNvSpPr/>
              <p:nvPr/>
            </p:nvSpPr>
            <p:spPr>
              <a:xfrm>
                <a:off x="21992" y="2178785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" name="Flowchart: Connector 12">
                <a:extLst>
                  <a:ext uri="{FF2B5EF4-FFF2-40B4-BE49-F238E27FC236}">
                    <a16:creationId xmlns="" xmlns:a16="http://schemas.microsoft.com/office/drawing/2014/main" id="{AD01779C-19D6-40FD-9D71-7C15BFF8810E}"/>
                  </a:ext>
                </a:extLst>
              </p:cNvPr>
              <p:cNvSpPr/>
              <p:nvPr/>
            </p:nvSpPr>
            <p:spPr>
              <a:xfrm>
                <a:off x="35169" y="2471242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" name="Flowchart: Connector 13">
                <a:extLst>
                  <a:ext uri="{FF2B5EF4-FFF2-40B4-BE49-F238E27FC236}">
                    <a16:creationId xmlns="" xmlns:a16="http://schemas.microsoft.com/office/drawing/2014/main" id="{68ACBAA8-3074-4879-8CA7-CD43A6C16ABC}"/>
                  </a:ext>
                </a:extLst>
              </p:cNvPr>
              <p:cNvSpPr/>
              <p:nvPr/>
            </p:nvSpPr>
            <p:spPr>
              <a:xfrm>
                <a:off x="35169" y="2763700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DDFEB7BF-85F5-49E6-8013-21A895A3F034}"/>
              </a:ext>
            </a:extLst>
          </p:cNvPr>
          <p:cNvGrpSpPr/>
          <p:nvPr/>
        </p:nvGrpSpPr>
        <p:grpSpPr>
          <a:xfrm>
            <a:off x="3013177" y="324057"/>
            <a:ext cx="1585451" cy="5672359"/>
            <a:chOff x="1388169" y="306899"/>
            <a:chExt cx="2113934" cy="5672359"/>
          </a:xfrm>
        </p:grpSpPr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F411D216-7871-42D3-98F3-3E6B293F54FE}"/>
                </a:ext>
              </a:extLst>
            </p:cNvPr>
            <p:cNvSpPr/>
            <p:nvPr/>
          </p:nvSpPr>
          <p:spPr>
            <a:xfrm>
              <a:off x="1904883" y="306899"/>
              <a:ext cx="822960" cy="822960"/>
            </a:xfrm>
            <a:custGeom>
              <a:avLst/>
              <a:gdLst>
                <a:gd name="connsiteX0" fmla="*/ 405182 w 886445"/>
                <a:gd name="connsiteY0" fmla="*/ 0 h 898356"/>
                <a:gd name="connsiteX1" fmla="*/ 886445 w 886445"/>
                <a:gd name="connsiteY1" fmla="*/ 449178 h 898356"/>
                <a:gd name="connsiteX2" fmla="*/ 405182 w 886445"/>
                <a:gd name="connsiteY2" fmla="*/ 898356 h 898356"/>
                <a:gd name="connsiteX3" fmla="*/ 6111 w 886445"/>
                <a:gd name="connsiteY3" fmla="*/ 700318 h 898356"/>
                <a:gd name="connsiteX4" fmla="*/ 0 w 886445"/>
                <a:gd name="connsiteY4" fmla="*/ 689809 h 898356"/>
                <a:gd name="connsiteX5" fmla="*/ 278037 w 886445"/>
                <a:gd name="connsiteY5" fmla="*/ 689809 h 898356"/>
                <a:gd name="connsiteX6" fmla="*/ 288831 w 886445"/>
                <a:gd name="connsiteY6" fmla="*/ 695039 h 898356"/>
                <a:gd name="connsiteX7" fmla="*/ 405182 w 886445"/>
                <a:gd name="connsiteY7" fmla="*/ 716008 h 898356"/>
                <a:gd name="connsiteX8" fmla="*/ 704097 w 886445"/>
                <a:gd name="connsiteY8" fmla="*/ 449178 h 898356"/>
                <a:gd name="connsiteX9" fmla="*/ 405182 w 886445"/>
                <a:gd name="connsiteY9" fmla="*/ 182348 h 898356"/>
                <a:gd name="connsiteX10" fmla="*/ 288831 w 886445"/>
                <a:gd name="connsiteY10" fmla="*/ 203317 h 898356"/>
                <a:gd name="connsiteX11" fmla="*/ 278039 w 886445"/>
                <a:gd name="connsiteY11" fmla="*/ 208546 h 898356"/>
                <a:gd name="connsiteX12" fmla="*/ 1 w 886445"/>
                <a:gd name="connsiteY12" fmla="*/ 208546 h 898356"/>
                <a:gd name="connsiteX13" fmla="*/ 6111 w 886445"/>
                <a:gd name="connsiteY13" fmla="*/ 198038 h 898356"/>
                <a:gd name="connsiteX14" fmla="*/ 405182 w 886445"/>
                <a:gd name="connsiteY14" fmla="*/ 0 h 89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6445" h="898356">
                  <a:moveTo>
                    <a:pt x="405182" y="0"/>
                  </a:moveTo>
                  <a:cubicBezTo>
                    <a:pt x="670976" y="0"/>
                    <a:pt x="886445" y="201104"/>
                    <a:pt x="886445" y="449178"/>
                  </a:cubicBezTo>
                  <a:cubicBezTo>
                    <a:pt x="886445" y="697252"/>
                    <a:pt x="670976" y="898356"/>
                    <a:pt x="405182" y="898356"/>
                  </a:cubicBezTo>
                  <a:cubicBezTo>
                    <a:pt x="239061" y="898356"/>
                    <a:pt x="92598" y="819800"/>
                    <a:pt x="6111" y="700318"/>
                  </a:cubicBezTo>
                  <a:lnTo>
                    <a:pt x="0" y="689809"/>
                  </a:lnTo>
                  <a:lnTo>
                    <a:pt x="278037" y="689809"/>
                  </a:lnTo>
                  <a:lnTo>
                    <a:pt x="288831" y="695039"/>
                  </a:lnTo>
                  <a:cubicBezTo>
                    <a:pt x="324593" y="708542"/>
                    <a:pt x="363911" y="716008"/>
                    <a:pt x="405182" y="716008"/>
                  </a:cubicBezTo>
                  <a:cubicBezTo>
                    <a:pt x="570268" y="716008"/>
                    <a:pt x="704097" y="596544"/>
                    <a:pt x="704097" y="449178"/>
                  </a:cubicBezTo>
                  <a:cubicBezTo>
                    <a:pt x="704097" y="301812"/>
                    <a:pt x="570268" y="182348"/>
                    <a:pt x="405182" y="182348"/>
                  </a:cubicBezTo>
                  <a:cubicBezTo>
                    <a:pt x="363911" y="182348"/>
                    <a:pt x="324593" y="189815"/>
                    <a:pt x="288831" y="203317"/>
                  </a:cubicBezTo>
                  <a:lnTo>
                    <a:pt x="278039" y="208546"/>
                  </a:lnTo>
                  <a:lnTo>
                    <a:pt x="1" y="208546"/>
                  </a:lnTo>
                  <a:lnTo>
                    <a:pt x="6111" y="198038"/>
                  </a:lnTo>
                  <a:cubicBezTo>
                    <a:pt x="92598" y="78556"/>
                    <a:pt x="239061" y="0"/>
                    <a:pt x="405182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="" xmlns:a16="http://schemas.microsoft.com/office/drawing/2014/main" id="{8EAA940B-9D5A-49C7-9DD5-BC965F722705}"/>
                </a:ext>
              </a:extLst>
            </p:cNvPr>
            <p:cNvSpPr/>
            <p:nvPr/>
          </p:nvSpPr>
          <p:spPr>
            <a:xfrm rot="2832847">
              <a:off x="1278072" y="3232191"/>
              <a:ext cx="2334127" cy="211393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Circle: Hollow 17">
              <a:extLst>
                <a:ext uri="{FF2B5EF4-FFF2-40B4-BE49-F238E27FC236}">
                  <a16:creationId xmlns="" xmlns:a16="http://schemas.microsoft.com/office/drawing/2014/main" id="{F42EBAD9-3112-4C79-9954-C49A0D9E6A94}"/>
                </a:ext>
              </a:extLst>
            </p:cNvPr>
            <p:cNvSpPr/>
            <p:nvPr/>
          </p:nvSpPr>
          <p:spPr>
            <a:xfrm>
              <a:off x="2248747" y="2960648"/>
              <a:ext cx="182880" cy="182880"/>
            </a:xfrm>
            <a:prstGeom prst="donu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32000"/>
                </a:prstClr>
              </a:innerShdw>
            </a:effectLst>
            <a:scene3d>
              <a:camera prst="orthographicFront"/>
              <a:lightRig rig="threePt" dir="t"/>
            </a:scene3d>
            <a:sp3d extrusionH="31750">
              <a:bevelT w="0" h="0"/>
              <a:bevelB w="0" prst="softRound"/>
              <a:extrusionClr>
                <a:schemeClr val="tx1">
                  <a:lumMod val="85000"/>
                  <a:lumOff val="1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AE81BE2D-25B1-4E01-9481-8ECF6FDF2341}"/>
                </a:ext>
              </a:extLst>
            </p:cNvPr>
            <p:cNvSpPr txBox="1"/>
            <p:nvPr/>
          </p:nvSpPr>
          <p:spPr>
            <a:xfrm rot="21298793">
              <a:off x="1695920" y="2824548"/>
              <a:ext cx="1279043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ikoshBAN" panose="02000000000000000000" pitchFamily="2" charset="0"/>
                  <a:ea typeface="+mn-ea"/>
                  <a:cs typeface="NikoshBAN" panose="02000000000000000000" pitchFamily="2" charset="0"/>
                </a:rPr>
                <a:t>গ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="" xmlns:a16="http://schemas.microsoft.com/office/drawing/2014/main" id="{8B01D083-C0D7-4FEC-99A7-5806A5F9CC8E}"/>
                </a:ext>
              </a:extLst>
            </p:cNvPr>
            <p:cNvGrpSpPr/>
            <p:nvPr/>
          </p:nvGrpSpPr>
          <p:grpSpPr>
            <a:xfrm>
              <a:off x="2208833" y="1160971"/>
              <a:ext cx="218049" cy="1645166"/>
              <a:chOff x="0" y="1301414"/>
              <a:chExt cx="218049" cy="1645166"/>
            </a:xfrm>
          </p:grpSpPr>
          <p:sp>
            <p:nvSpPr>
              <p:cNvPr id="21" name="Flowchart: Connector 20">
                <a:extLst>
                  <a:ext uri="{FF2B5EF4-FFF2-40B4-BE49-F238E27FC236}">
                    <a16:creationId xmlns="" xmlns:a16="http://schemas.microsoft.com/office/drawing/2014/main" id="{B8F5875C-0B5C-4211-8815-1E29309D4558}"/>
                  </a:ext>
                </a:extLst>
              </p:cNvPr>
              <p:cNvSpPr/>
              <p:nvPr/>
            </p:nvSpPr>
            <p:spPr>
              <a:xfrm>
                <a:off x="0" y="1301414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Flowchart: Connector 21">
                <a:extLst>
                  <a:ext uri="{FF2B5EF4-FFF2-40B4-BE49-F238E27FC236}">
                    <a16:creationId xmlns="" xmlns:a16="http://schemas.microsoft.com/office/drawing/2014/main" id="{40DB4635-344C-4B4F-A421-563D5ED2B524}"/>
                  </a:ext>
                </a:extLst>
              </p:cNvPr>
              <p:cNvSpPr/>
              <p:nvPr/>
            </p:nvSpPr>
            <p:spPr>
              <a:xfrm>
                <a:off x="21992" y="1593871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Flowchart: Connector 22">
                <a:extLst>
                  <a:ext uri="{FF2B5EF4-FFF2-40B4-BE49-F238E27FC236}">
                    <a16:creationId xmlns="" xmlns:a16="http://schemas.microsoft.com/office/drawing/2014/main" id="{80744EBB-9455-439B-AB0A-D103582F6A7C}"/>
                  </a:ext>
                </a:extLst>
              </p:cNvPr>
              <p:cNvSpPr/>
              <p:nvPr/>
            </p:nvSpPr>
            <p:spPr>
              <a:xfrm>
                <a:off x="21992" y="1886328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lowchart: Connector 23">
                <a:extLst>
                  <a:ext uri="{FF2B5EF4-FFF2-40B4-BE49-F238E27FC236}">
                    <a16:creationId xmlns="" xmlns:a16="http://schemas.microsoft.com/office/drawing/2014/main" id="{5A290410-2D3F-416D-B4D0-181320F78D14}"/>
                  </a:ext>
                </a:extLst>
              </p:cNvPr>
              <p:cNvSpPr/>
              <p:nvPr/>
            </p:nvSpPr>
            <p:spPr>
              <a:xfrm>
                <a:off x="21992" y="2178785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" name="Flowchart: Connector 24">
                <a:extLst>
                  <a:ext uri="{FF2B5EF4-FFF2-40B4-BE49-F238E27FC236}">
                    <a16:creationId xmlns="" xmlns:a16="http://schemas.microsoft.com/office/drawing/2014/main" id="{519F83CB-1564-4EA6-8735-E61DC4A1E400}"/>
                  </a:ext>
                </a:extLst>
              </p:cNvPr>
              <p:cNvSpPr/>
              <p:nvPr/>
            </p:nvSpPr>
            <p:spPr>
              <a:xfrm>
                <a:off x="35169" y="2471242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Flowchart: Connector 25">
                <a:extLst>
                  <a:ext uri="{FF2B5EF4-FFF2-40B4-BE49-F238E27FC236}">
                    <a16:creationId xmlns="" xmlns:a16="http://schemas.microsoft.com/office/drawing/2014/main" id="{32878D9E-8D04-49D9-8350-708CFC742D13}"/>
                  </a:ext>
                </a:extLst>
              </p:cNvPr>
              <p:cNvSpPr/>
              <p:nvPr/>
            </p:nvSpPr>
            <p:spPr>
              <a:xfrm>
                <a:off x="35169" y="2763700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9EDB5289-7C31-4886-A78C-FC312D8863B2}"/>
              </a:ext>
            </a:extLst>
          </p:cNvPr>
          <p:cNvGrpSpPr/>
          <p:nvPr/>
        </p:nvGrpSpPr>
        <p:grpSpPr>
          <a:xfrm>
            <a:off x="4782013" y="285799"/>
            <a:ext cx="1750595" cy="5648334"/>
            <a:chOff x="921733" y="306899"/>
            <a:chExt cx="2334127" cy="5648334"/>
          </a:xfrm>
        </p:grpSpPr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3A9799DE-5C17-4F71-8CA6-0586EEE78155}"/>
                </a:ext>
              </a:extLst>
            </p:cNvPr>
            <p:cNvSpPr/>
            <p:nvPr/>
          </p:nvSpPr>
          <p:spPr>
            <a:xfrm>
              <a:off x="1904883" y="306899"/>
              <a:ext cx="822960" cy="822960"/>
            </a:xfrm>
            <a:custGeom>
              <a:avLst/>
              <a:gdLst>
                <a:gd name="connsiteX0" fmla="*/ 405182 w 886445"/>
                <a:gd name="connsiteY0" fmla="*/ 0 h 898356"/>
                <a:gd name="connsiteX1" fmla="*/ 886445 w 886445"/>
                <a:gd name="connsiteY1" fmla="*/ 449178 h 898356"/>
                <a:gd name="connsiteX2" fmla="*/ 405182 w 886445"/>
                <a:gd name="connsiteY2" fmla="*/ 898356 h 898356"/>
                <a:gd name="connsiteX3" fmla="*/ 6111 w 886445"/>
                <a:gd name="connsiteY3" fmla="*/ 700318 h 898356"/>
                <a:gd name="connsiteX4" fmla="*/ 0 w 886445"/>
                <a:gd name="connsiteY4" fmla="*/ 689809 h 898356"/>
                <a:gd name="connsiteX5" fmla="*/ 278037 w 886445"/>
                <a:gd name="connsiteY5" fmla="*/ 689809 h 898356"/>
                <a:gd name="connsiteX6" fmla="*/ 288831 w 886445"/>
                <a:gd name="connsiteY6" fmla="*/ 695039 h 898356"/>
                <a:gd name="connsiteX7" fmla="*/ 405182 w 886445"/>
                <a:gd name="connsiteY7" fmla="*/ 716008 h 898356"/>
                <a:gd name="connsiteX8" fmla="*/ 704097 w 886445"/>
                <a:gd name="connsiteY8" fmla="*/ 449178 h 898356"/>
                <a:gd name="connsiteX9" fmla="*/ 405182 w 886445"/>
                <a:gd name="connsiteY9" fmla="*/ 182348 h 898356"/>
                <a:gd name="connsiteX10" fmla="*/ 288831 w 886445"/>
                <a:gd name="connsiteY10" fmla="*/ 203317 h 898356"/>
                <a:gd name="connsiteX11" fmla="*/ 278039 w 886445"/>
                <a:gd name="connsiteY11" fmla="*/ 208546 h 898356"/>
                <a:gd name="connsiteX12" fmla="*/ 1 w 886445"/>
                <a:gd name="connsiteY12" fmla="*/ 208546 h 898356"/>
                <a:gd name="connsiteX13" fmla="*/ 6111 w 886445"/>
                <a:gd name="connsiteY13" fmla="*/ 198038 h 898356"/>
                <a:gd name="connsiteX14" fmla="*/ 405182 w 886445"/>
                <a:gd name="connsiteY14" fmla="*/ 0 h 89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6445" h="898356">
                  <a:moveTo>
                    <a:pt x="405182" y="0"/>
                  </a:moveTo>
                  <a:cubicBezTo>
                    <a:pt x="670976" y="0"/>
                    <a:pt x="886445" y="201104"/>
                    <a:pt x="886445" y="449178"/>
                  </a:cubicBezTo>
                  <a:cubicBezTo>
                    <a:pt x="886445" y="697252"/>
                    <a:pt x="670976" y="898356"/>
                    <a:pt x="405182" y="898356"/>
                  </a:cubicBezTo>
                  <a:cubicBezTo>
                    <a:pt x="239061" y="898356"/>
                    <a:pt x="92598" y="819800"/>
                    <a:pt x="6111" y="700318"/>
                  </a:cubicBezTo>
                  <a:lnTo>
                    <a:pt x="0" y="689809"/>
                  </a:lnTo>
                  <a:lnTo>
                    <a:pt x="278037" y="689809"/>
                  </a:lnTo>
                  <a:lnTo>
                    <a:pt x="288831" y="695039"/>
                  </a:lnTo>
                  <a:cubicBezTo>
                    <a:pt x="324593" y="708542"/>
                    <a:pt x="363911" y="716008"/>
                    <a:pt x="405182" y="716008"/>
                  </a:cubicBezTo>
                  <a:cubicBezTo>
                    <a:pt x="570268" y="716008"/>
                    <a:pt x="704097" y="596544"/>
                    <a:pt x="704097" y="449178"/>
                  </a:cubicBezTo>
                  <a:cubicBezTo>
                    <a:pt x="704097" y="301812"/>
                    <a:pt x="570268" y="182348"/>
                    <a:pt x="405182" y="182348"/>
                  </a:cubicBezTo>
                  <a:cubicBezTo>
                    <a:pt x="363911" y="182348"/>
                    <a:pt x="324593" y="189815"/>
                    <a:pt x="288831" y="203317"/>
                  </a:cubicBezTo>
                  <a:lnTo>
                    <a:pt x="278039" y="208546"/>
                  </a:lnTo>
                  <a:lnTo>
                    <a:pt x="1" y="208546"/>
                  </a:lnTo>
                  <a:lnTo>
                    <a:pt x="6111" y="198038"/>
                  </a:lnTo>
                  <a:cubicBezTo>
                    <a:pt x="92598" y="78556"/>
                    <a:pt x="239061" y="0"/>
                    <a:pt x="405182" y="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="" xmlns:a16="http://schemas.microsoft.com/office/drawing/2014/main" id="{2F8F679D-5C7A-4014-AF93-E7BC2C60602C}"/>
                </a:ext>
              </a:extLst>
            </p:cNvPr>
            <p:cNvSpPr/>
            <p:nvPr/>
          </p:nvSpPr>
          <p:spPr>
            <a:xfrm rot="19445692">
              <a:off x="921733" y="3206023"/>
              <a:ext cx="2334127" cy="211393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Circle: Hollow 29">
              <a:extLst>
                <a:ext uri="{FF2B5EF4-FFF2-40B4-BE49-F238E27FC236}">
                  <a16:creationId xmlns="" xmlns:a16="http://schemas.microsoft.com/office/drawing/2014/main" id="{5317CBB9-9A0C-4109-8E1B-AE82450331E9}"/>
                </a:ext>
              </a:extLst>
            </p:cNvPr>
            <p:cNvSpPr/>
            <p:nvPr/>
          </p:nvSpPr>
          <p:spPr>
            <a:xfrm>
              <a:off x="2248747" y="2960648"/>
              <a:ext cx="182880" cy="182880"/>
            </a:xfrm>
            <a:prstGeom prst="donu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32000"/>
                </a:prstClr>
              </a:innerShdw>
            </a:effectLst>
            <a:scene3d>
              <a:camera prst="orthographicFront"/>
              <a:lightRig rig="threePt" dir="t"/>
            </a:scene3d>
            <a:sp3d extrusionH="31750">
              <a:bevelT w="0" h="0"/>
              <a:bevelB w="0" prst="softRound"/>
              <a:extrusionClr>
                <a:schemeClr val="tx1">
                  <a:lumMod val="85000"/>
                  <a:lumOff val="1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17ADD678-B178-4CDD-9CCB-8BC9FB12229D}"/>
                </a:ext>
              </a:extLst>
            </p:cNvPr>
            <p:cNvSpPr txBox="1"/>
            <p:nvPr/>
          </p:nvSpPr>
          <p:spPr>
            <a:xfrm rot="733849">
              <a:off x="1168861" y="2800523"/>
              <a:ext cx="1279043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ikoshBAN" panose="02000000000000000000" pitchFamily="2" charset="0"/>
                  <a:ea typeface="+mn-ea"/>
                  <a:cs typeface="NikoshBAN" panose="02000000000000000000" pitchFamily="2" charset="0"/>
                </a:rPr>
                <a:t>ত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="" xmlns:a16="http://schemas.microsoft.com/office/drawing/2014/main" id="{DB727799-DC10-49CE-BFED-FEBDAA28218F}"/>
                </a:ext>
              </a:extLst>
            </p:cNvPr>
            <p:cNvGrpSpPr/>
            <p:nvPr/>
          </p:nvGrpSpPr>
          <p:grpSpPr>
            <a:xfrm>
              <a:off x="2208833" y="1160971"/>
              <a:ext cx="218049" cy="1645166"/>
              <a:chOff x="0" y="1301414"/>
              <a:chExt cx="218049" cy="1645166"/>
            </a:xfrm>
          </p:grpSpPr>
          <p:sp>
            <p:nvSpPr>
              <p:cNvPr id="33" name="Flowchart: Connector 32">
                <a:extLst>
                  <a:ext uri="{FF2B5EF4-FFF2-40B4-BE49-F238E27FC236}">
                    <a16:creationId xmlns="" xmlns:a16="http://schemas.microsoft.com/office/drawing/2014/main" id="{B34E6C40-DB2F-4FD2-9595-2079CCD176EA}"/>
                  </a:ext>
                </a:extLst>
              </p:cNvPr>
              <p:cNvSpPr/>
              <p:nvPr/>
            </p:nvSpPr>
            <p:spPr>
              <a:xfrm>
                <a:off x="0" y="1301414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" name="Flowchart: Connector 33">
                <a:extLst>
                  <a:ext uri="{FF2B5EF4-FFF2-40B4-BE49-F238E27FC236}">
                    <a16:creationId xmlns="" xmlns:a16="http://schemas.microsoft.com/office/drawing/2014/main" id="{A362D9AB-2D0E-441C-A4E1-DD8201850730}"/>
                  </a:ext>
                </a:extLst>
              </p:cNvPr>
              <p:cNvSpPr/>
              <p:nvPr/>
            </p:nvSpPr>
            <p:spPr>
              <a:xfrm>
                <a:off x="21992" y="1593871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" name="Flowchart: Connector 34">
                <a:extLst>
                  <a:ext uri="{FF2B5EF4-FFF2-40B4-BE49-F238E27FC236}">
                    <a16:creationId xmlns="" xmlns:a16="http://schemas.microsoft.com/office/drawing/2014/main" id="{1CAB3287-D70B-42CC-AECF-BB6DF86E5CC9}"/>
                  </a:ext>
                </a:extLst>
              </p:cNvPr>
              <p:cNvSpPr/>
              <p:nvPr/>
            </p:nvSpPr>
            <p:spPr>
              <a:xfrm>
                <a:off x="21992" y="1886328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" name="Flowchart: Connector 35">
                <a:extLst>
                  <a:ext uri="{FF2B5EF4-FFF2-40B4-BE49-F238E27FC236}">
                    <a16:creationId xmlns="" xmlns:a16="http://schemas.microsoft.com/office/drawing/2014/main" id="{21BB3966-AD7C-495A-B59A-8095ECFDA233}"/>
                  </a:ext>
                </a:extLst>
              </p:cNvPr>
              <p:cNvSpPr/>
              <p:nvPr/>
            </p:nvSpPr>
            <p:spPr>
              <a:xfrm>
                <a:off x="21992" y="2178785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" name="Flowchart: Connector 36">
                <a:extLst>
                  <a:ext uri="{FF2B5EF4-FFF2-40B4-BE49-F238E27FC236}">
                    <a16:creationId xmlns="" xmlns:a16="http://schemas.microsoft.com/office/drawing/2014/main" id="{4B5A356A-08A6-4844-8631-526E3F70B788}"/>
                  </a:ext>
                </a:extLst>
              </p:cNvPr>
              <p:cNvSpPr/>
              <p:nvPr/>
            </p:nvSpPr>
            <p:spPr>
              <a:xfrm>
                <a:off x="35169" y="2471242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Flowchart: Connector 37">
                <a:extLst>
                  <a:ext uri="{FF2B5EF4-FFF2-40B4-BE49-F238E27FC236}">
                    <a16:creationId xmlns="" xmlns:a16="http://schemas.microsoft.com/office/drawing/2014/main" id="{A986034A-F20F-4623-B26D-0A89E5C3153B}"/>
                  </a:ext>
                </a:extLst>
              </p:cNvPr>
              <p:cNvSpPr/>
              <p:nvPr/>
            </p:nvSpPr>
            <p:spPr>
              <a:xfrm>
                <a:off x="35169" y="2763700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7B6D968B-E79F-422E-BD17-17787C9FC29F}"/>
              </a:ext>
            </a:extLst>
          </p:cNvPr>
          <p:cNvGrpSpPr/>
          <p:nvPr/>
        </p:nvGrpSpPr>
        <p:grpSpPr>
          <a:xfrm>
            <a:off x="6879376" y="333927"/>
            <a:ext cx="1585451" cy="5634989"/>
            <a:chOff x="1284299" y="306899"/>
            <a:chExt cx="2113934" cy="5634989"/>
          </a:xfrm>
        </p:grpSpPr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80A5C0F9-8A6E-4D37-A97A-7A5CB61416BD}"/>
                </a:ext>
              </a:extLst>
            </p:cNvPr>
            <p:cNvSpPr/>
            <p:nvPr/>
          </p:nvSpPr>
          <p:spPr>
            <a:xfrm>
              <a:off x="1904883" y="306899"/>
              <a:ext cx="822960" cy="822960"/>
            </a:xfrm>
            <a:custGeom>
              <a:avLst/>
              <a:gdLst>
                <a:gd name="connsiteX0" fmla="*/ 405182 w 886445"/>
                <a:gd name="connsiteY0" fmla="*/ 0 h 898356"/>
                <a:gd name="connsiteX1" fmla="*/ 886445 w 886445"/>
                <a:gd name="connsiteY1" fmla="*/ 449178 h 898356"/>
                <a:gd name="connsiteX2" fmla="*/ 405182 w 886445"/>
                <a:gd name="connsiteY2" fmla="*/ 898356 h 898356"/>
                <a:gd name="connsiteX3" fmla="*/ 6111 w 886445"/>
                <a:gd name="connsiteY3" fmla="*/ 700318 h 898356"/>
                <a:gd name="connsiteX4" fmla="*/ 0 w 886445"/>
                <a:gd name="connsiteY4" fmla="*/ 689809 h 898356"/>
                <a:gd name="connsiteX5" fmla="*/ 278037 w 886445"/>
                <a:gd name="connsiteY5" fmla="*/ 689809 h 898356"/>
                <a:gd name="connsiteX6" fmla="*/ 288831 w 886445"/>
                <a:gd name="connsiteY6" fmla="*/ 695039 h 898356"/>
                <a:gd name="connsiteX7" fmla="*/ 405182 w 886445"/>
                <a:gd name="connsiteY7" fmla="*/ 716008 h 898356"/>
                <a:gd name="connsiteX8" fmla="*/ 704097 w 886445"/>
                <a:gd name="connsiteY8" fmla="*/ 449178 h 898356"/>
                <a:gd name="connsiteX9" fmla="*/ 405182 w 886445"/>
                <a:gd name="connsiteY9" fmla="*/ 182348 h 898356"/>
                <a:gd name="connsiteX10" fmla="*/ 288831 w 886445"/>
                <a:gd name="connsiteY10" fmla="*/ 203317 h 898356"/>
                <a:gd name="connsiteX11" fmla="*/ 278039 w 886445"/>
                <a:gd name="connsiteY11" fmla="*/ 208546 h 898356"/>
                <a:gd name="connsiteX12" fmla="*/ 1 w 886445"/>
                <a:gd name="connsiteY12" fmla="*/ 208546 h 898356"/>
                <a:gd name="connsiteX13" fmla="*/ 6111 w 886445"/>
                <a:gd name="connsiteY13" fmla="*/ 198038 h 898356"/>
                <a:gd name="connsiteX14" fmla="*/ 405182 w 886445"/>
                <a:gd name="connsiteY14" fmla="*/ 0 h 898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86445" h="898356">
                  <a:moveTo>
                    <a:pt x="405182" y="0"/>
                  </a:moveTo>
                  <a:cubicBezTo>
                    <a:pt x="670976" y="0"/>
                    <a:pt x="886445" y="201104"/>
                    <a:pt x="886445" y="449178"/>
                  </a:cubicBezTo>
                  <a:cubicBezTo>
                    <a:pt x="886445" y="697252"/>
                    <a:pt x="670976" y="898356"/>
                    <a:pt x="405182" y="898356"/>
                  </a:cubicBezTo>
                  <a:cubicBezTo>
                    <a:pt x="239061" y="898356"/>
                    <a:pt x="92598" y="819800"/>
                    <a:pt x="6111" y="700318"/>
                  </a:cubicBezTo>
                  <a:lnTo>
                    <a:pt x="0" y="689809"/>
                  </a:lnTo>
                  <a:lnTo>
                    <a:pt x="278037" y="689809"/>
                  </a:lnTo>
                  <a:lnTo>
                    <a:pt x="288831" y="695039"/>
                  </a:lnTo>
                  <a:cubicBezTo>
                    <a:pt x="324593" y="708542"/>
                    <a:pt x="363911" y="716008"/>
                    <a:pt x="405182" y="716008"/>
                  </a:cubicBezTo>
                  <a:cubicBezTo>
                    <a:pt x="570268" y="716008"/>
                    <a:pt x="704097" y="596544"/>
                    <a:pt x="704097" y="449178"/>
                  </a:cubicBezTo>
                  <a:cubicBezTo>
                    <a:pt x="704097" y="301812"/>
                    <a:pt x="570268" y="182348"/>
                    <a:pt x="405182" y="182348"/>
                  </a:cubicBezTo>
                  <a:cubicBezTo>
                    <a:pt x="363911" y="182348"/>
                    <a:pt x="324593" y="189815"/>
                    <a:pt x="288831" y="203317"/>
                  </a:cubicBezTo>
                  <a:lnTo>
                    <a:pt x="278039" y="208546"/>
                  </a:lnTo>
                  <a:lnTo>
                    <a:pt x="1" y="208546"/>
                  </a:lnTo>
                  <a:lnTo>
                    <a:pt x="6111" y="198038"/>
                  </a:lnTo>
                  <a:cubicBezTo>
                    <a:pt x="92598" y="78556"/>
                    <a:pt x="239061" y="0"/>
                    <a:pt x="405182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="" xmlns:a16="http://schemas.microsoft.com/office/drawing/2014/main" id="{5932C13F-39C8-47D4-A3A9-E50D843A2169}"/>
                </a:ext>
              </a:extLst>
            </p:cNvPr>
            <p:cNvSpPr/>
            <p:nvPr/>
          </p:nvSpPr>
          <p:spPr>
            <a:xfrm rot="13580898">
              <a:off x="1174202" y="3221795"/>
              <a:ext cx="2334127" cy="2113934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Circle: Hollow 41">
              <a:extLst>
                <a:ext uri="{FF2B5EF4-FFF2-40B4-BE49-F238E27FC236}">
                  <a16:creationId xmlns="" xmlns:a16="http://schemas.microsoft.com/office/drawing/2014/main" id="{F53EDF0C-55CB-46FF-92E0-E2011547479E}"/>
                </a:ext>
              </a:extLst>
            </p:cNvPr>
            <p:cNvSpPr/>
            <p:nvPr/>
          </p:nvSpPr>
          <p:spPr>
            <a:xfrm>
              <a:off x="2248747" y="2960648"/>
              <a:ext cx="182880" cy="182880"/>
            </a:xfrm>
            <a:prstGeom prst="donu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32000"/>
                </a:prstClr>
              </a:innerShdw>
            </a:effectLst>
            <a:scene3d>
              <a:camera prst="orthographicFront"/>
              <a:lightRig rig="threePt" dir="t"/>
            </a:scene3d>
            <a:sp3d extrusionH="31750">
              <a:bevelT w="0" h="0"/>
              <a:bevelB w="0" prst="softRound"/>
              <a:extrusionClr>
                <a:schemeClr val="tx1">
                  <a:lumMod val="85000"/>
                  <a:lumOff val="1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A735706F-5DF1-4F6B-9A63-7400FEEF8423}"/>
                </a:ext>
              </a:extLst>
            </p:cNvPr>
            <p:cNvSpPr txBox="1"/>
            <p:nvPr/>
          </p:nvSpPr>
          <p:spPr>
            <a:xfrm rot="21298793">
              <a:off x="1430966" y="2787178"/>
              <a:ext cx="1279043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ikoshBAN" panose="02000000000000000000" pitchFamily="2" charset="0"/>
                  <a:ea typeface="+mn-ea"/>
                  <a:cs typeface="NikoshBAN" panose="02000000000000000000" pitchFamily="2" charset="0"/>
                </a:rPr>
                <a:t>ম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="" xmlns:a16="http://schemas.microsoft.com/office/drawing/2014/main" id="{DE4E03B2-D81D-4AC1-AB4E-663A2BA16D74}"/>
                </a:ext>
              </a:extLst>
            </p:cNvPr>
            <p:cNvGrpSpPr/>
            <p:nvPr/>
          </p:nvGrpSpPr>
          <p:grpSpPr>
            <a:xfrm>
              <a:off x="2208833" y="1160971"/>
              <a:ext cx="218049" cy="1645166"/>
              <a:chOff x="0" y="1301414"/>
              <a:chExt cx="218049" cy="1645166"/>
            </a:xfrm>
          </p:grpSpPr>
          <p:sp>
            <p:nvSpPr>
              <p:cNvPr id="45" name="Flowchart: Connector 44">
                <a:extLst>
                  <a:ext uri="{FF2B5EF4-FFF2-40B4-BE49-F238E27FC236}">
                    <a16:creationId xmlns="" xmlns:a16="http://schemas.microsoft.com/office/drawing/2014/main" id="{BC6AF083-A2AD-4CA6-AFF0-BB96F1C82697}"/>
                  </a:ext>
                </a:extLst>
              </p:cNvPr>
              <p:cNvSpPr/>
              <p:nvPr/>
            </p:nvSpPr>
            <p:spPr>
              <a:xfrm>
                <a:off x="0" y="1301414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" name="Flowchart: Connector 45">
                <a:extLst>
                  <a:ext uri="{FF2B5EF4-FFF2-40B4-BE49-F238E27FC236}">
                    <a16:creationId xmlns="" xmlns:a16="http://schemas.microsoft.com/office/drawing/2014/main" id="{1AC62B63-EE75-43FA-8077-9D9404602A69}"/>
                  </a:ext>
                </a:extLst>
              </p:cNvPr>
              <p:cNvSpPr/>
              <p:nvPr/>
            </p:nvSpPr>
            <p:spPr>
              <a:xfrm>
                <a:off x="21992" y="1593871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" name="Flowchart: Connector 46">
                <a:extLst>
                  <a:ext uri="{FF2B5EF4-FFF2-40B4-BE49-F238E27FC236}">
                    <a16:creationId xmlns="" xmlns:a16="http://schemas.microsoft.com/office/drawing/2014/main" id="{12B8F803-703F-4A9E-AF17-1EC17F3E69CA}"/>
                  </a:ext>
                </a:extLst>
              </p:cNvPr>
              <p:cNvSpPr/>
              <p:nvPr/>
            </p:nvSpPr>
            <p:spPr>
              <a:xfrm>
                <a:off x="21992" y="1886328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" name="Flowchart: Connector 47">
                <a:extLst>
                  <a:ext uri="{FF2B5EF4-FFF2-40B4-BE49-F238E27FC236}">
                    <a16:creationId xmlns="" xmlns:a16="http://schemas.microsoft.com/office/drawing/2014/main" id="{4D6F5D68-D7C5-4B88-8712-C0482F97BC3D}"/>
                  </a:ext>
                </a:extLst>
              </p:cNvPr>
              <p:cNvSpPr/>
              <p:nvPr/>
            </p:nvSpPr>
            <p:spPr>
              <a:xfrm>
                <a:off x="21992" y="2178785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" name="Flowchart: Connector 48">
                <a:extLst>
                  <a:ext uri="{FF2B5EF4-FFF2-40B4-BE49-F238E27FC236}">
                    <a16:creationId xmlns="" xmlns:a16="http://schemas.microsoft.com/office/drawing/2014/main" id="{67FFBBFF-83D1-4303-A3D3-5EB625077A30}"/>
                  </a:ext>
                </a:extLst>
              </p:cNvPr>
              <p:cNvSpPr/>
              <p:nvPr/>
            </p:nvSpPr>
            <p:spPr>
              <a:xfrm>
                <a:off x="35169" y="2471242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" name="Flowchart: Connector 49">
                <a:extLst>
                  <a:ext uri="{FF2B5EF4-FFF2-40B4-BE49-F238E27FC236}">
                    <a16:creationId xmlns="" xmlns:a16="http://schemas.microsoft.com/office/drawing/2014/main" id="{712ECC54-4CE1-4738-AF06-3D743566C73F}"/>
                  </a:ext>
                </a:extLst>
              </p:cNvPr>
              <p:cNvSpPr/>
              <p:nvPr/>
            </p:nvSpPr>
            <p:spPr>
              <a:xfrm>
                <a:off x="35169" y="2763700"/>
                <a:ext cx="182880" cy="182880"/>
              </a:xfrm>
              <a:prstGeom prst="flowChartConnector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1" name="Frame 50">
            <a:extLst>
              <a:ext uri="{FF2B5EF4-FFF2-40B4-BE49-F238E27FC236}">
                <a16:creationId xmlns="" xmlns:a16="http://schemas.microsoft.com/office/drawing/2014/main" id="{1EC17218-26D1-433B-912A-F52947A8956E}"/>
              </a:ext>
            </a:extLst>
          </p:cNvPr>
          <p:cNvSpPr/>
          <p:nvPr/>
        </p:nvSpPr>
        <p:spPr>
          <a:xfrm>
            <a:off x="0" y="-17101"/>
            <a:ext cx="9144000" cy="6858000"/>
          </a:xfrm>
          <a:prstGeom prst="frame">
            <a:avLst>
              <a:gd name="adj1" fmla="val 5249"/>
            </a:avLst>
          </a:prstGeom>
          <a:gradFill>
            <a:gsLst>
              <a:gs pos="23000">
                <a:schemeClr val="tx1">
                  <a:lumMod val="50000"/>
                  <a:lumOff val="50000"/>
                </a:schemeClr>
              </a:gs>
              <a:gs pos="7000">
                <a:srgbClr val="FFFF00"/>
              </a:gs>
              <a:gs pos="84000">
                <a:schemeClr val="tx1">
                  <a:lumMod val="65000"/>
                  <a:lumOff val="35000"/>
                </a:schemeClr>
              </a:gs>
              <a:gs pos="100000">
                <a:srgbClr val="FFFF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" name="Picture 51" descr="E:\content picture&amp;videos\fd4948865fd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52" descr="E:\content picture&amp;videos\fd4948865fd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13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cer\Pictures\FB_IMG_153674773608552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22134"/>
            <a:ext cx="2990235" cy="368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Decision 2"/>
          <p:cNvSpPr/>
          <p:nvPr/>
        </p:nvSpPr>
        <p:spPr>
          <a:xfrm>
            <a:off x="2927553" y="304799"/>
            <a:ext cx="3429000" cy="1511711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11112" y="2269800"/>
            <a:ext cx="472808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মামুন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8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পূর্ব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নারায়ণপুর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উজিরপুর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বরিশাল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০১৭১২৬২৪১০৫</a:t>
            </a:r>
          </a:p>
          <a:p>
            <a:pPr algn="ctr"/>
            <a:r>
              <a:rPr lang="en-US" sz="2800" dirty="0" smtClean="0">
                <a:cs typeface="NikoshBAN" pitchFamily="2" charset="0"/>
              </a:rPr>
              <a:t>E mail :   mollamamun77@gmail.com</a:t>
            </a:r>
          </a:p>
        </p:txBody>
      </p:sp>
    </p:spTree>
    <p:extLst>
      <p:ext uri="{BB962C8B-B14F-4D97-AF65-F5344CB8AC3E}">
        <p14:creationId xmlns:p14="http://schemas.microsoft.com/office/powerpoint/2010/main" val="121270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990600"/>
            <a:ext cx="8382000" cy="47244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371600" y="1524000"/>
            <a:ext cx="6705600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B0F0"/>
                </a:solidFill>
              </a:rPr>
              <a:t>	</a:t>
            </a:r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শ্রেণিঃ  দ্বিতীয় </a:t>
            </a:r>
          </a:p>
          <a:p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	</a:t>
            </a:r>
          </a:p>
          <a:p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	বিষয়ঃ গণিত </a:t>
            </a:r>
          </a:p>
          <a:p>
            <a:r>
              <a:rPr lang="bn-BD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762000"/>
            <a:ext cx="434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8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80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657600" y="1828800"/>
            <a:ext cx="1219200" cy="1295400"/>
          </a:xfrm>
          <a:prstGeom prst="downArrow">
            <a:avLst>
              <a:gd name="adj1" fmla="val 50000"/>
              <a:gd name="adj2" fmla="val 5094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676400" y="3505200"/>
            <a:ext cx="7010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12.1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উপকরন  ব্যবহার করে গুন করতে  </a:t>
            </a:r>
            <a:r>
              <a:rPr lang="bn-BD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পারবে। </a:t>
            </a:r>
            <a:endParaRPr lang="en-US" sz="40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716340"/>
            <a:ext cx="815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BD" sz="9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 শিরোনাম </a:t>
            </a:r>
            <a:endParaRPr lang="en-US" sz="9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924300" y="2273710"/>
            <a:ext cx="1219200" cy="137160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438400" y="4038600"/>
            <a:ext cx="495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গুনের ধারণা </a:t>
            </a:r>
            <a:endParaRPr lang="en-US" sz="8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1066800"/>
            <a:ext cx="533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উপকরন  প্রদর্শন 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581400" y="2209800"/>
            <a:ext cx="1066800" cy="121920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8600" y="3733800"/>
            <a:ext cx="876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১/ </a:t>
            </a:r>
            <a:r>
              <a:rPr lang="bn-BD" sz="48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বাস্তব উপকরন-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পাতা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কাঁঠি।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২/ </a:t>
            </a: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অর্ধ বাস্তব  উপকরন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–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আপেল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মাছ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019800" y="2362200"/>
            <a:ext cx="1981200" cy="990600"/>
            <a:chOff x="6934200" y="381000"/>
            <a:chExt cx="1981200" cy="990600"/>
          </a:xfrm>
        </p:grpSpPr>
        <p:pic>
          <p:nvPicPr>
            <p:cNvPr id="10" name="Picture 9" descr="Apple-Dreams-01.jpg"/>
            <p:cNvPicPr>
              <a:picLocks noChangeAspect="1"/>
            </p:cNvPicPr>
            <p:nvPr/>
          </p:nvPicPr>
          <p:blipFill>
            <a:blip r:embed="rId2" cstate="print"/>
            <a:srcRect l="13415" t="7143" r="23171"/>
            <a:stretch>
              <a:fillRect/>
            </a:stretch>
          </p:blipFill>
          <p:spPr>
            <a:xfrm>
              <a:off x="7924800" y="381000"/>
              <a:ext cx="990600" cy="990600"/>
            </a:xfrm>
            <a:prstGeom prst="rect">
              <a:avLst/>
            </a:prstGeom>
          </p:spPr>
        </p:pic>
        <p:pic>
          <p:nvPicPr>
            <p:cNvPr id="11" name="Picture 10" descr="Apple-Dreams-01.jpg"/>
            <p:cNvPicPr>
              <a:picLocks noChangeAspect="1"/>
            </p:cNvPicPr>
            <p:nvPr/>
          </p:nvPicPr>
          <p:blipFill>
            <a:blip r:embed="rId2" cstate="print"/>
            <a:srcRect l="13415" t="7143" r="23171"/>
            <a:stretch>
              <a:fillRect/>
            </a:stretch>
          </p:blipFill>
          <p:spPr>
            <a:xfrm>
              <a:off x="6934200" y="381000"/>
              <a:ext cx="990600" cy="990600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5867400" y="457200"/>
            <a:ext cx="1905000" cy="990600"/>
            <a:chOff x="4038600" y="381000"/>
            <a:chExt cx="1905000" cy="990600"/>
          </a:xfrm>
        </p:grpSpPr>
        <p:pic>
          <p:nvPicPr>
            <p:cNvPr id="12" name="Picture 11" descr="Apple-Dreams-01.jpg"/>
            <p:cNvPicPr>
              <a:picLocks noChangeAspect="1"/>
            </p:cNvPicPr>
            <p:nvPr/>
          </p:nvPicPr>
          <p:blipFill>
            <a:blip r:embed="rId2" cstate="print"/>
            <a:srcRect l="13415" t="7143" r="23171"/>
            <a:stretch>
              <a:fillRect/>
            </a:stretch>
          </p:blipFill>
          <p:spPr>
            <a:xfrm>
              <a:off x="4953000" y="381000"/>
              <a:ext cx="990600" cy="990600"/>
            </a:xfrm>
            <a:prstGeom prst="rect">
              <a:avLst/>
            </a:prstGeom>
          </p:spPr>
        </p:pic>
        <p:pic>
          <p:nvPicPr>
            <p:cNvPr id="13" name="Picture 12" descr="Apple-Dreams-01.jpg"/>
            <p:cNvPicPr>
              <a:picLocks noChangeAspect="1"/>
            </p:cNvPicPr>
            <p:nvPr/>
          </p:nvPicPr>
          <p:blipFill>
            <a:blip r:embed="rId2" cstate="print"/>
            <a:srcRect l="13415" t="7143" r="23171"/>
            <a:stretch>
              <a:fillRect/>
            </a:stretch>
          </p:blipFill>
          <p:spPr>
            <a:xfrm>
              <a:off x="4038600" y="381000"/>
              <a:ext cx="990600" cy="99060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914400" y="457200"/>
            <a:ext cx="1905000" cy="990600"/>
            <a:chOff x="533400" y="304800"/>
            <a:chExt cx="1905000" cy="990600"/>
          </a:xfrm>
        </p:grpSpPr>
        <p:pic>
          <p:nvPicPr>
            <p:cNvPr id="14" name="Picture 13" descr="Apple-Dreams-01.jpg"/>
            <p:cNvPicPr>
              <a:picLocks noChangeAspect="1"/>
            </p:cNvPicPr>
            <p:nvPr/>
          </p:nvPicPr>
          <p:blipFill>
            <a:blip r:embed="rId2" cstate="print"/>
            <a:srcRect l="13415" t="7143" r="23171"/>
            <a:stretch>
              <a:fillRect/>
            </a:stretch>
          </p:blipFill>
          <p:spPr>
            <a:xfrm>
              <a:off x="1447800" y="304800"/>
              <a:ext cx="990600" cy="990600"/>
            </a:xfrm>
            <a:prstGeom prst="rect">
              <a:avLst/>
            </a:prstGeom>
          </p:spPr>
        </p:pic>
        <p:pic>
          <p:nvPicPr>
            <p:cNvPr id="15" name="Picture 14" descr="Apple-Dreams-01.jpg"/>
            <p:cNvPicPr>
              <a:picLocks noChangeAspect="1"/>
            </p:cNvPicPr>
            <p:nvPr/>
          </p:nvPicPr>
          <p:blipFill>
            <a:blip r:embed="rId2" cstate="print"/>
            <a:srcRect l="13415" t="7143" r="23171"/>
            <a:stretch>
              <a:fillRect/>
            </a:stretch>
          </p:blipFill>
          <p:spPr>
            <a:xfrm>
              <a:off x="533400" y="304800"/>
              <a:ext cx="990600" cy="990600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838200" y="2362200"/>
            <a:ext cx="1905000" cy="1066800"/>
            <a:chOff x="3962400" y="2286000"/>
            <a:chExt cx="1905000" cy="1066800"/>
          </a:xfrm>
        </p:grpSpPr>
        <p:pic>
          <p:nvPicPr>
            <p:cNvPr id="3" name="Picture 2" descr="Apple-Dreams-01.jpg"/>
            <p:cNvPicPr>
              <a:picLocks noChangeAspect="1"/>
            </p:cNvPicPr>
            <p:nvPr/>
          </p:nvPicPr>
          <p:blipFill>
            <a:blip r:embed="rId2" cstate="print"/>
            <a:srcRect l="13415" t="7143" r="23171"/>
            <a:stretch>
              <a:fillRect/>
            </a:stretch>
          </p:blipFill>
          <p:spPr>
            <a:xfrm>
              <a:off x="3962400" y="2362200"/>
              <a:ext cx="990600" cy="990600"/>
            </a:xfrm>
            <a:prstGeom prst="rect">
              <a:avLst/>
            </a:prstGeom>
          </p:spPr>
        </p:pic>
        <p:pic>
          <p:nvPicPr>
            <p:cNvPr id="16" name="Picture 15" descr="Apple-Dreams-01.jpg"/>
            <p:cNvPicPr>
              <a:picLocks noChangeAspect="1"/>
            </p:cNvPicPr>
            <p:nvPr/>
          </p:nvPicPr>
          <p:blipFill>
            <a:blip r:embed="rId2" cstate="print"/>
            <a:srcRect l="13415" t="7143" r="23171"/>
            <a:stretch>
              <a:fillRect/>
            </a:stretch>
          </p:blipFill>
          <p:spPr>
            <a:xfrm>
              <a:off x="4876800" y="2286000"/>
              <a:ext cx="990600" cy="990600"/>
            </a:xfrm>
            <a:prstGeom prst="rect">
              <a:avLst/>
            </a:prstGeom>
          </p:spPr>
        </p:pic>
      </p:grpSp>
      <p:sp>
        <p:nvSpPr>
          <p:cNvPr id="23" name="TextBox 22"/>
          <p:cNvSpPr txBox="1"/>
          <p:nvPr/>
        </p:nvSpPr>
        <p:spPr>
          <a:xfrm>
            <a:off x="1066800" y="4419600"/>
            <a:ext cx="6477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১/ এখানে  কয়টি  দল  আছে । 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২/ প্রতি দলে কয়টি আপেল আছে । 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457200" y="685800"/>
            <a:ext cx="2470412" cy="1301025"/>
            <a:chOff x="228600" y="228600"/>
            <a:chExt cx="2470412" cy="1301025"/>
          </a:xfrm>
        </p:grpSpPr>
        <p:pic>
          <p:nvPicPr>
            <p:cNvPr id="9" name="Picture 8" descr="inde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838200"/>
              <a:ext cx="1219200" cy="691425"/>
            </a:xfrm>
            <a:prstGeom prst="rect">
              <a:avLst/>
            </a:prstGeom>
          </p:spPr>
        </p:pic>
        <p:pic>
          <p:nvPicPr>
            <p:cNvPr id="10" name="Picture 9" descr="inde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228600"/>
              <a:ext cx="1175012" cy="666365"/>
            </a:xfrm>
            <a:prstGeom prst="rect">
              <a:avLst/>
            </a:prstGeom>
          </p:spPr>
        </p:pic>
        <p:pic>
          <p:nvPicPr>
            <p:cNvPr id="11" name="Picture 10" descr="inde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238828"/>
              <a:ext cx="1143000" cy="648211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1066800" y="2895600"/>
            <a:ext cx="2470412" cy="1301025"/>
            <a:chOff x="228600" y="228600"/>
            <a:chExt cx="2470412" cy="1301025"/>
          </a:xfrm>
        </p:grpSpPr>
        <p:pic>
          <p:nvPicPr>
            <p:cNvPr id="15" name="Picture 14" descr="inde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838200"/>
              <a:ext cx="1219200" cy="691425"/>
            </a:xfrm>
            <a:prstGeom prst="rect">
              <a:avLst/>
            </a:prstGeom>
          </p:spPr>
        </p:pic>
        <p:pic>
          <p:nvPicPr>
            <p:cNvPr id="16" name="Picture 15" descr="inde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228600"/>
              <a:ext cx="1175012" cy="666365"/>
            </a:xfrm>
            <a:prstGeom prst="rect">
              <a:avLst/>
            </a:prstGeom>
          </p:spPr>
        </p:pic>
        <p:pic>
          <p:nvPicPr>
            <p:cNvPr id="17" name="Picture 16" descr="inde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238828"/>
              <a:ext cx="1143000" cy="648211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5486400" y="685800"/>
            <a:ext cx="2470412" cy="1301025"/>
            <a:chOff x="228600" y="228600"/>
            <a:chExt cx="2470412" cy="1301025"/>
          </a:xfrm>
        </p:grpSpPr>
        <p:pic>
          <p:nvPicPr>
            <p:cNvPr id="19" name="Picture 18" descr="inde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838200"/>
              <a:ext cx="1219200" cy="691425"/>
            </a:xfrm>
            <a:prstGeom prst="rect">
              <a:avLst/>
            </a:prstGeom>
          </p:spPr>
        </p:pic>
        <p:pic>
          <p:nvPicPr>
            <p:cNvPr id="20" name="Picture 19" descr="inde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228600"/>
              <a:ext cx="1175012" cy="666365"/>
            </a:xfrm>
            <a:prstGeom prst="rect">
              <a:avLst/>
            </a:prstGeom>
          </p:spPr>
        </p:pic>
        <p:pic>
          <p:nvPicPr>
            <p:cNvPr id="21" name="Picture 20" descr="inde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238828"/>
              <a:ext cx="1143000" cy="648211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5334000" y="2743200"/>
            <a:ext cx="2470412" cy="1301025"/>
            <a:chOff x="228600" y="228600"/>
            <a:chExt cx="2470412" cy="1301025"/>
          </a:xfrm>
        </p:grpSpPr>
        <p:pic>
          <p:nvPicPr>
            <p:cNvPr id="23" name="Picture 22" descr="inde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838200"/>
              <a:ext cx="1219200" cy="691425"/>
            </a:xfrm>
            <a:prstGeom prst="rect">
              <a:avLst/>
            </a:prstGeom>
          </p:spPr>
        </p:pic>
        <p:pic>
          <p:nvPicPr>
            <p:cNvPr id="24" name="Picture 23" descr="inde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228600"/>
              <a:ext cx="1175012" cy="666365"/>
            </a:xfrm>
            <a:prstGeom prst="rect">
              <a:avLst/>
            </a:prstGeom>
          </p:spPr>
        </p:pic>
        <p:pic>
          <p:nvPicPr>
            <p:cNvPr id="25" name="Picture 24" descr="inde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238828"/>
              <a:ext cx="1143000" cy="648211"/>
            </a:xfrm>
            <a:prstGeom prst="rect">
              <a:avLst/>
            </a:prstGeom>
          </p:spPr>
        </p:pic>
      </p:grpSp>
      <p:sp>
        <p:nvSpPr>
          <p:cNvPr id="26" name="TextBox 25"/>
          <p:cNvSpPr txBox="1"/>
          <p:nvPr/>
        </p:nvSpPr>
        <p:spPr>
          <a:xfrm>
            <a:off x="990600" y="5486400"/>
            <a:ext cx="6477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১/ এখানে কয়টি দল আছে। </a:t>
            </a:r>
          </a:p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২/ প্রতি দলে কয়টি মাছ আছে। 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6172200" y="228600"/>
            <a:ext cx="2133600" cy="2133600"/>
            <a:chOff x="6400800" y="381000"/>
            <a:chExt cx="2133600" cy="2133600"/>
          </a:xfrm>
        </p:grpSpPr>
        <p:pic>
          <p:nvPicPr>
            <p:cNvPr id="6" name="Picture 5" descr="PF_15_R118X2_MINIMAL_NOGYP_NOFERN_VA1104_W1_SQ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800" y="1447800"/>
              <a:ext cx="1066800" cy="1066800"/>
            </a:xfrm>
            <a:prstGeom prst="rect">
              <a:avLst/>
            </a:prstGeom>
          </p:spPr>
        </p:pic>
        <p:pic>
          <p:nvPicPr>
            <p:cNvPr id="7" name="Picture 6" descr="PF_15_R118X2_MINIMAL_NOGYP_NOFERN_VA1104_W1_SQ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1400" y="381000"/>
              <a:ext cx="1066800" cy="1066800"/>
            </a:xfrm>
            <a:prstGeom prst="rect">
              <a:avLst/>
            </a:prstGeom>
          </p:spPr>
        </p:pic>
        <p:pic>
          <p:nvPicPr>
            <p:cNvPr id="8" name="Picture 7" descr="PF_15_R118X2_MINIMAL_NOGYP_NOFERN_VA1104_W1_SQ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800" y="381000"/>
              <a:ext cx="1066800" cy="1066800"/>
            </a:xfrm>
            <a:prstGeom prst="rect">
              <a:avLst/>
            </a:prstGeom>
          </p:spPr>
        </p:pic>
        <p:pic>
          <p:nvPicPr>
            <p:cNvPr id="9" name="Picture 8" descr="PF_15_R118X2_MINIMAL_NOGYP_NOFERN_VA1104_W1_SQ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67600" y="1447800"/>
              <a:ext cx="1066800" cy="1066800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381000" y="304800"/>
            <a:ext cx="2133600" cy="2209800"/>
            <a:chOff x="0" y="381000"/>
            <a:chExt cx="2133600" cy="2209800"/>
          </a:xfrm>
        </p:grpSpPr>
        <p:pic>
          <p:nvPicPr>
            <p:cNvPr id="10" name="Picture 9" descr="PF_15_R118X2_MINIMAL_NOGYP_NOFERN_VA1104_W1_SQ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24000"/>
              <a:ext cx="1066800" cy="1066800"/>
            </a:xfrm>
            <a:prstGeom prst="rect">
              <a:avLst/>
            </a:prstGeom>
          </p:spPr>
        </p:pic>
        <p:pic>
          <p:nvPicPr>
            <p:cNvPr id="11" name="Picture 10" descr="PF_15_R118X2_MINIMAL_NOGYP_NOFERN_VA1104_W1_SQ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1524000"/>
              <a:ext cx="1066800" cy="1066800"/>
            </a:xfrm>
            <a:prstGeom prst="rect">
              <a:avLst/>
            </a:prstGeom>
          </p:spPr>
        </p:pic>
        <p:pic>
          <p:nvPicPr>
            <p:cNvPr id="12" name="Picture 11" descr="PF_15_R118X2_MINIMAL_NOGYP_NOFERN_VA1104_W1_SQ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381000"/>
              <a:ext cx="1066800" cy="1066800"/>
            </a:xfrm>
            <a:prstGeom prst="rect">
              <a:avLst/>
            </a:prstGeom>
          </p:spPr>
        </p:pic>
        <p:pic>
          <p:nvPicPr>
            <p:cNvPr id="13" name="Picture 12" descr="PF_15_R118X2_MINIMAL_NOGYP_NOFERN_VA1104_W1_SQ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81000"/>
              <a:ext cx="1066800" cy="1066800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3200400" y="2057400"/>
            <a:ext cx="2209800" cy="2133600"/>
            <a:chOff x="2895600" y="2743200"/>
            <a:chExt cx="2209800" cy="2133600"/>
          </a:xfrm>
        </p:grpSpPr>
        <p:pic>
          <p:nvPicPr>
            <p:cNvPr id="2" name="Picture 1" descr="PF_15_R118X2_MINIMAL_NOGYP_NOFERN_VA1104_W1_SQ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95600" y="2743200"/>
              <a:ext cx="1066800" cy="1066800"/>
            </a:xfrm>
            <a:prstGeom prst="rect">
              <a:avLst/>
            </a:prstGeom>
          </p:spPr>
        </p:pic>
        <p:pic>
          <p:nvPicPr>
            <p:cNvPr id="4" name="Picture 3" descr="PF_15_R118X2_MINIMAL_NOGYP_NOFERN_VA1104_W1_SQ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1800" y="3810000"/>
              <a:ext cx="1066800" cy="1066800"/>
            </a:xfrm>
            <a:prstGeom prst="rect">
              <a:avLst/>
            </a:prstGeom>
          </p:spPr>
        </p:pic>
        <p:pic>
          <p:nvPicPr>
            <p:cNvPr id="5" name="Picture 4" descr="PF_15_R118X2_MINIMAL_NOGYP_NOFERN_VA1104_W1_SQ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86200" y="2743200"/>
              <a:ext cx="1066800" cy="1066800"/>
            </a:xfrm>
            <a:prstGeom prst="rect">
              <a:avLst/>
            </a:prstGeom>
          </p:spPr>
        </p:pic>
        <p:pic>
          <p:nvPicPr>
            <p:cNvPr id="14" name="Picture 13" descr="PF_15_R118X2_MINIMAL_NOGYP_NOFERN_VA1104_W1_SQ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8600" y="3810000"/>
              <a:ext cx="1066800" cy="1066800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685800" y="48768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১/ এখানে কয়টি দল আছে? </a:t>
            </a:r>
          </a:p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২/ প্রতি দলে কয়টি ফুলের তোরা আছে ? 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514600"/>
            <a:ext cx="86106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প্রত্যেক দলের বস্তুর সংখ্যা 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দলের সংখ্যা = মোট বস্তুর সংখ্যা । 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609600"/>
            <a:ext cx="4343400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গুন করার নিয়ম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3429000" y="1371600"/>
            <a:ext cx="685800" cy="106680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2895600"/>
            <a:ext cx="5486400" cy="2557463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00200" y="838200"/>
            <a:ext cx="1524000" cy="762000"/>
            <a:chOff x="1676400" y="1295400"/>
            <a:chExt cx="1524000" cy="762000"/>
          </a:xfrm>
        </p:grpSpPr>
        <p:pic>
          <p:nvPicPr>
            <p:cNvPr id="6" name="Picture 5" descr="Apple-Dreams-01.jpg"/>
            <p:cNvPicPr>
              <a:picLocks noChangeAspect="1"/>
            </p:cNvPicPr>
            <p:nvPr/>
          </p:nvPicPr>
          <p:blipFill>
            <a:blip r:embed="rId3" cstate="print"/>
            <a:srcRect l="17647" r="23529" b="13866"/>
            <a:stretch>
              <a:fillRect/>
            </a:stretch>
          </p:blipFill>
          <p:spPr>
            <a:xfrm>
              <a:off x="1676400" y="1295400"/>
              <a:ext cx="762000" cy="762000"/>
            </a:xfrm>
            <a:prstGeom prst="rect">
              <a:avLst/>
            </a:prstGeom>
          </p:spPr>
        </p:pic>
        <p:pic>
          <p:nvPicPr>
            <p:cNvPr id="7" name="Picture 6" descr="Apple-Dreams-01.jpg"/>
            <p:cNvPicPr>
              <a:picLocks noChangeAspect="1"/>
            </p:cNvPicPr>
            <p:nvPr/>
          </p:nvPicPr>
          <p:blipFill>
            <a:blip r:embed="rId3" cstate="print"/>
            <a:srcRect l="17647" r="23529" b="13866"/>
            <a:stretch>
              <a:fillRect/>
            </a:stretch>
          </p:blipFill>
          <p:spPr>
            <a:xfrm>
              <a:off x="2438400" y="1295400"/>
              <a:ext cx="762000" cy="762000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6400800" y="685800"/>
            <a:ext cx="1524000" cy="762000"/>
            <a:chOff x="1676400" y="1295400"/>
            <a:chExt cx="1524000" cy="762000"/>
          </a:xfrm>
        </p:grpSpPr>
        <p:pic>
          <p:nvPicPr>
            <p:cNvPr id="11" name="Picture 10" descr="Apple-Dreams-01.jpg"/>
            <p:cNvPicPr>
              <a:picLocks noChangeAspect="1"/>
            </p:cNvPicPr>
            <p:nvPr/>
          </p:nvPicPr>
          <p:blipFill>
            <a:blip r:embed="rId3" cstate="print"/>
            <a:srcRect l="17647" r="23529" b="13866"/>
            <a:stretch>
              <a:fillRect/>
            </a:stretch>
          </p:blipFill>
          <p:spPr>
            <a:xfrm>
              <a:off x="1676400" y="1295400"/>
              <a:ext cx="762000" cy="762000"/>
            </a:xfrm>
            <a:prstGeom prst="rect">
              <a:avLst/>
            </a:prstGeom>
          </p:spPr>
        </p:pic>
        <p:pic>
          <p:nvPicPr>
            <p:cNvPr id="12" name="Picture 11" descr="Apple-Dreams-01.jpg"/>
            <p:cNvPicPr>
              <a:picLocks noChangeAspect="1"/>
            </p:cNvPicPr>
            <p:nvPr/>
          </p:nvPicPr>
          <p:blipFill>
            <a:blip r:embed="rId3" cstate="print"/>
            <a:srcRect l="17647" r="23529" b="13866"/>
            <a:stretch>
              <a:fillRect/>
            </a:stretch>
          </p:blipFill>
          <p:spPr>
            <a:xfrm>
              <a:off x="2438400" y="1295400"/>
              <a:ext cx="762000" cy="762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21E-6 L 0.175 0.4218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00" y="2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21E-6 L -0.19167 0.4329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00" y="2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304800"/>
            <a:ext cx="2564630" cy="1295400"/>
          </a:xfrm>
          <a:prstGeom prst="rect">
            <a:avLst/>
          </a:prstGeom>
        </p:spPr>
      </p:pic>
      <p:pic>
        <p:nvPicPr>
          <p:cNvPr id="11" name="Picture 10" descr="imag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90800" y="2438400"/>
            <a:ext cx="3733799" cy="1885950"/>
          </a:xfrm>
          <a:prstGeom prst="rect">
            <a:avLst/>
          </a:prstGeom>
        </p:spPr>
      </p:pic>
      <p:pic>
        <p:nvPicPr>
          <p:cNvPr id="12" name="Picture 11" descr="imag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304800"/>
            <a:ext cx="2520757" cy="1273240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6629400" y="609600"/>
            <a:ext cx="1066800" cy="655320"/>
            <a:chOff x="3505200" y="1143000"/>
            <a:chExt cx="1295400" cy="731520"/>
          </a:xfrm>
        </p:grpSpPr>
        <p:pic>
          <p:nvPicPr>
            <p:cNvPr id="13" name="Picture 12" descr="Apple-Dreams-01.jpg"/>
            <p:cNvPicPr>
              <a:picLocks noChangeAspect="1"/>
            </p:cNvPicPr>
            <p:nvPr/>
          </p:nvPicPr>
          <p:blipFill>
            <a:blip r:embed="rId3" cstate="print"/>
            <a:srcRect l="14286" r="21429"/>
            <a:stretch>
              <a:fillRect/>
            </a:stretch>
          </p:blipFill>
          <p:spPr>
            <a:xfrm>
              <a:off x="4114800" y="1143000"/>
              <a:ext cx="685800" cy="731520"/>
            </a:xfrm>
            <a:prstGeom prst="rect">
              <a:avLst/>
            </a:prstGeom>
          </p:spPr>
        </p:pic>
        <p:pic>
          <p:nvPicPr>
            <p:cNvPr id="14" name="Picture 13" descr="Apple-Dreams-01.jpg"/>
            <p:cNvPicPr>
              <a:picLocks noChangeAspect="1"/>
            </p:cNvPicPr>
            <p:nvPr/>
          </p:nvPicPr>
          <p:blipFill>
            <a:blip r:embed="rId3" cstate="print"/>
            <a:srcRect l="14286" r="21429"/>
            <a:stretch>
              <a:fillRect/>
            </a:stretch>
          </p:blipFill>
          <p:spPr>
            <a:xfrm>
              <a:off x="3505200" y="1143000"/>
              <a:ext cx="685800" cy="731520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1524000" y="609600"/>
            <a:ext cx="990600" cy="655320"/>
            <a:chOff x="762000" y="1981200"/>
            <a:chExt cx="1295400" cy="807720"/>
          </a:xfrm>
        </p:grpSpPr>
        <p:pic>
          <p:nvPicPr>
            <p:cNvPr id="16" name="Picture 15" descr="Apple-Dreams-01.jpg"/>
            <p:cNvPicPr>
              <a:picLocks noChangeAspect="1"/>
            </p:cNvPicPr>
            <p:nvPr/>
          </p:nvPicPr>
          <p:blipFill>
            <a:blip r:embed="rId4" cstate="print"/>
            <a:srcRect l="14286" r="21429"/>
            <a:stretch>
              <a:fillRect/>
            </a:stretch>
          </p:blipFill>
          <p:spPr>
            <a:xfrm>
              <a:off x="1371600" y="2057400"/>
              <a:ext cx="685800" cy="731520"/>
            </a:xfrm>
            <a:prstGeom prst="rect">
              <a:avLst/>
            </a:prstGeom>
          </p:spPr>
        </p:pic>
        <p:pic>
          <p:nvPicPr>
            <p:cNvPr id="17" name="Picture 16" descr="Apple-Dreams-01.jpg"/>
            <p:cNvPicPr>
              <a:picLocks noChangeAspect="1"/>
            </p:cNvPicPr>
            <p:nvPr/>
          </p:nvPicPr>
          <p:blipFill>
            <a:blip r:embed="rId4" cstate="print"/>
            <a:srcRect l="14286" r="21429"/>
            <a:stretch>
              <a:fillRect/>
            </a:stretch>
          </p:blipFill>
          <p:spPr>
            <a:xfrm>
              <a:off x="762000" y="1981200"/>
              <a:ext cx="685800" cy="731520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1752600" y="4572000"/>
            <a:ext cx="60198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 টি থালায়  ২ টি  করে  আপেল আছে ।</a:t>
            </a:r>
          </a:p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অর্থাৎ , ২+২ = ৪ </a:t>
            </a:r>
          </a:p>
          <a:p>
            <a:pPr marL="342900" indent="-342900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 আছে   ২  বার ।</a:t>
            </a:r>
          </a:p>
          <a:p>
            <a:pPr marL="342900" indent="-342900"/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 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২  = ৪ </a:t>
            </a:r>
          </a:p>
          <a:p>
            <a:pPr marL="342900" indent="-342900">
              <a:buAutoNum type="arabicPlain" startAt="2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AutoNum type="arabicPlain" startAt="2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416 0.01896 L 0.19584 0.35199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33 0.03006 L -0.20833 0.35199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00" y="16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e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2362200"/>
            <a:ext cx="5943600" cy="2884977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57200" y="304800"/>
            <a:ext cx="2057400" cy="903122"/>
            <a:chOff x="457200" y="304800"/>
            <a:chExt cx="2057400" cy="903122"/>
          </a:xfrm>
        </p:grpSpPr>
        <p:pic>
          <p:nvPicPr>
            <p:cNvPr id="3" name="Picture 2" descr="f39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" y="304800"/>
              <a:ext cx="1066800" cy="445922"/>
            </a:xfrm>
            <a:prstGeom prst="rect">
              <a:avLst/>
            </a:prstGeom>
          </p:spPr>
        </p:pic>
        <p:pic>
          <p:nvPicPr>
            <p:cNvPr id="4" name="Picture 3" descr="f39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762000"/>
              <a:ext cx="1066800" cy="445922"/>
            </a:xfrm>
            <a:prstGeom prst="rect">
              <a:avLst/>
            </a:prstGeom>
          </p:spPr>
        </p:pic>
        <p:pic>
          <p:nvPicPr>
            <p:cNvPr id="5" name="Picture 4" descr="f39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7800" y="381000"/>
              <a:ext cx="1066800" cy="445922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6400800" y="304800"/>
            <a:ext cx="2133600" cy="826922"/>
            <a:chOff x="6400800" y="304800"/>
            <a:chExt cx="2133600" cy="826922"/>
          </a:xfrm>
        </p:grpSpPr>
        <p:pic>
          <p:nvPicPr>
            <p:cNvPr id="6" name="Picture 5" descr="f39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00800" y="304800"/>
              <a:ext cx="1066800" cy="445922"/>
            </a:xfrm>
            <a:prstGeom prst="rect">
              <a:avLst/>
            </a:prstGeom>
          </p:spPr>
        </p:pic>
        <p:pic>
          <p:nvPicPr>
            <p:cNvPr id="7" name="Picture 6" descr="f39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86600" y="685800"/>
              <a:ext cx="1066800" cy="445922"/>
            </a:xfrm>
            <a:prstGeom prst="rect">
              <a:avLst/>
            </a:prstGeom>
          </p:spPr>
        </p:pic>
        <p:pic>
          <p:nvPicPr>
            <p:cNvPr id="8" name="Picture 7" descr="f39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67600" y="304800"/>
              <a:ext cx="1066800" cy="44592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0694E-6 L 0.17916 0.4338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0" y="2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2868 L -0.20834 0.4458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00" y="20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2133600"/>
            <a:ext cx="5562600" cy="2590800"/>
          </a:xfrm>
          <a:prstGeom prst="rect">
            <a:avLst/>
          </a:prstGeom>
        </p:spPr>
      </p:pic>
      <p:pic>
        <p:nvPicPr>
          <p:cNvPr id="3" name="Picture 2" descr="imag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3445" y="304800"/>
            <a:ext cx="2861930" cy="1524000"/>
          </a:xfrm>
          <a:prstGeom prst="rect">
            <a:avLst/>
          </a:prstGeom>
        </p:spPr>
      </p:pic>
      <p:pic>
        <p:nvPicPr>
          <p:cNvPr id="4" name="Picture 3" descr="imag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1" y="381000"/>
            <a:ext cx="2895600" cy="1398494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6125896" y="685800"/>
            <a:ext cx="2043911" cy="914400"/>
            <a:chOff x="6125896" y="685800"/>
            <a:chExt cx="2043911" cy="914400"/>
          </a:xfrm>
        </p:grpSpPr>
        <p:pic>
          <p:nvPicPr>
            <p:cNvPr id="7" name="Picture 6" descr="f39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81800" y="1143000"/>
              <a:ext cx="1093780" cy="457200"/>
            </a:xfrm>
            <a:prstGeom prst="rect">
              <a:avLst/>
            </a:prstGeom>
          </p:spPr>
        </p:pic>
        <p:pic>
          <p:nvPicPr>
            <p:cNvPr id="8" name="Picture 7" descr="f39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39000" y="685800"/>
              <a:ext cx="930807" cy="389077"/>
            </a:xfrm>
            <a:prstGeom prst="rect">
              <a:avLst/>
            </a:prstGeom>
          </p:spPr>
        </p:pic>
        <p:pic>
          <p:nvPicPr>
            <p:cNvPr id="9" name="Picture 8" descr="f39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25896" y="685800"/>
              <a:ext cx="1113103" cy="465277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990600" y="533400"/>
            <a:ext cx="1981200" cy="903122"/>
            <a:chOff x="990600" y="533400"/>
            <a:chExt cx="1981200" cy="903122"/>
          </a:xfrm>
        </p:grpSpPr>
        <p:pic>
          <p:nvPicPr>
            <p:cNvPr id="5" name="Picture 4" descr="f39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05000" y="533401"/>
              <a:ext cx="1066800" cy="445922"/>
            </a:xfrm>
            <a:prstGeom prst="rect">
              <a:avLst/>
            </a:prstGeom>
          </p:spPr>
        </p:pic>
        <p:pic>
          <p:nvPicPr>
            <p:cNvPr id="6" name="Picture 5" descr="f39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0600" y="533400"/>
              <a:ext cx="990600" cy="414071"/>
            </a:xfrm>
            <a:prstGeom prst="rect">
              <a:avLst/>
            </a:prstGeom>
          </p:spPr>
        </p:pic>
        <p:pic>
          <p:nvPicPr>
            <p:cNvPr id="10" name="Picture 9" descr="f39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7800" y="990600"/>
              <a:ext cx="1066800" cy="445922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1828800" y="4795897"/>
            <a:ext cx="6553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 টি থালায় ৩ টি করে মাছ আছে । </a:t>
            </a:r>
          </a:p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অর্থাৎ, ৩+৩=৬</a:t>
            </a:r>
          </a:p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৩ আছে ২ বার । 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3×2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= ৬ 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 0.00092 L 0.175 0.3339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98612E-6 L -0.15834 0.29973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00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b_2xhz1278422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2590800"/>
            <a:ext cx="5562600" cy="3276600"/>
          </a:xfrm>
          <a:prstGeom prst="rect">
            <a:avLst/>
          </a:prstGeom>
        </p:spPr>
      </p:pic>
      <p:pic>
        <p:nvPicPr>
          <p:cNvPr id="3" name="Picture 2" descr="pb_2xhz1278422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0"/>
            <a:ext cx="3256520" cy="2409825"/>
          </a:xfrm>
          <a:prstGeom prst="rect">
            <a:avLst/>
          </a:prstGeom>
        </p:spPr>
      </p:pic>
      <p:pic>
        <p:nvPicPr>
          <p:cNvPr id="4" name="Picture 3" descr="pb_2xhz1278422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0"/>
            <a:ext cx="3429000" cy="2743200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1219200" y="457200"/>
            <a:ext cx="1066800" cy="990600"/>
            <a:chOff x="762000" y="2514600"/>
            <a:chExt cx="1104900" cy="969818"/>
          </a:xfrm>
        </p:grpSpPr>
        <p:pic>
          <p:nvPicPr>
            <p:cNvPr id="15" name="Picture 14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0" y="2999509"/>
              <a:ext cx="571500" cy="484909"/>
            </a:xfrm>
            <a:prstGeom prst="rect">
              <a:avLst/>
            </a:prstGeom>
          </p:spPr>
        </p:pic>
        <p:pic>
          <p:nvPicPr>
            <p:cNvPr id="16" name="Picture 15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7300" y="2971800"/>
              <a:ext cx="571500" cy="484909"/>
            </a:xfrm>
            <a:prstGeom prst="rect">
              <a:avLst/>
            </a:prstGeom>
          </p:spPr>
        </p:pic>
        <p:pic>
          <p:nvPicPr>
            <p:cNvPr id="17" name="Picture 16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5400" y="2514600"/>
              <a:ext cx="571500" cy="484909"/>
            </a:xfrm>
            <a:prstGeom prst="rect">
              <a:avLst/>
            </a:prstGeom>
          </p:spPr>
        </p:pic>
        <p:pic>
          <p:nvPicPr>
            <p:cNvPr id="18" name="Picture 17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0" y="2514600"/>
              <a:ext cx="571500" cy="484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6705600" y="685800"/>
            <a:ext cx="1066800" cy="990600"/>
            <a:chOff x="762000" y="2514600"/>
            <a:chExt cx="1104900" cy="969818"/>
          </a:xfrm>
        </p:grpSpPr>
        <p:pic>
          <p:nvPicPr>
            <p:cNvPr id="24" name="Picture 23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0" y="2999509"/>
              <a:ext cx="571500" cy="484909"/>
            </a:xfrm>
            <a:prstGeom prst="rect">
              <a:avLst/>
            </a:prstGeom>
          </p:spPr>
        </p:pic>
        <p:pic>
          <p:nvPicPr>
            <p:cNvPr id="25" name="Picture 24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57300" y="2971800"/>
              <a:ext cx="571500" cy="484909"/>
            </a:xfrm>
            <a:prstGeom prst="rect">
              <a:avLst/>
            </a:prstGeom>
          </p:spPr>
        </p:pic>
        <p:pic>
          <p:nvPicPr>
            <p:cNvPr id="26" name="Picture 25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5400" y="2514600"/>
              <a:ext cx="571500" cy="484909"/>
            </a:xfrm>
            <a:prstGeom prst="rect">
              <a:avLst/>
            </a:prstGeom>
          </p:spPr>
        </p:pic>
        <p:pic>
          <p:nvPicPr>
            <p:cNvPr id="27" name="Picture 26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0" y="2514600"/>
              <a:ext cx="571500" cy="48490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166 0.03885 L 0.23333 0.4606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0" y="2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34 0.03886 L -0.20834 0.4273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0" y="1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b_2xhz1278422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-228600"/>
            <a:ext cx="3505200" cy="2593848"/>
          </a:xfrm>
          <a:prstGeom prst="rect">
            <a:avLst/>
          </a:prstGeom>
        </p:spPr>
      </p:pic>
      <p:pic>
        <p:nvPicPr>
          <p:cNvPr id="3" name="Picture 2" descr="pb_2xhz1278422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219200" y="-3505200"/>
            <a:ext cx="4286250" cy="3171825"/>
          </a:xfrm>
          <a:prstGeom prst="rect">
            <a:avLst/>
          </a:prstGeom>
        </p:spPr>
      </p:pic>
      <p:pic>
        <p:nvPicPr>
          <p:cNvPr id="4" name="Picture 3" descr="pb_2xhz1278422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0" y="-3581400"/>
            <a:ext cx="4286250" cy="3171825"/>
          </a:xfrm>
          <a:prstGeom prst="rect">
            <a:avLst/>
          </a:prstGeom>
        </p:spPr>
      </p:pic>
      <p:pic>
        <p:nvPicPr>
          <p:cNvPr id="6" name="Picture 5" descr="pb_2xhz1278422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2362200"/>
            <a:ext cx="4800600" cy="3154680"/>
          </a:xfrm>
          <a:prstGeom prst="rect">
            <a:avLst/>
          </a:prstGeom>
        </p:spPr>
      </p:pic>
      <p:pic>
        <p:nvPicPr>
          <p:cNvPr id="7" name="Picture 6" descr="pb_2xhz1278422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04800"/>
            <a:ext cx="3429000" cy="25374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71600" y="5042118"/>
            <a:ext cx="6629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 টি ঝুড়িতে  ৪ টি করে আম আছে ।</a:t>
            </a:r>
          </a:p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অর্থাৎ , ৪+৪=৮</a:t>
            </a:r>
          </a:p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 আছে ২ বার </a:t>
            </a:r>
          </a:p>
          <a:p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4×2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= ৮ </a:t>
            </a:r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219200" y="381000"/>
            <a:ext cx="990600" cy="914400"/>
            <a:chOff x="228600" y="2514600"/>
            <a:chExt cx="1524000" cy="1524000"/>
          </a:xfrm>
        </p:grpSpPr>
        <p:pic>
          <p:nvPicPr>
            <p:cNvPr id="26" name="Picture 25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0" y="3276600"/>
              <a:ext cx="762000" cy="762000"/>
            </a:xfrm>
            <a:prstGeom prst="rect">
              <a:avLst/>
            </a:prstGeom>
          </p:spPr>
        </p:pic>
        <p:pic>
          <p:nvPicPr>
            <p:cNvPr id="27" name="Picture 26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3276600"/>
              <a:ext cx="762000" cy="762000"/>
            </a:xfrm>
            <a:prstGeom prst="rect">
              <a:avLst/>
            </a:prstGeom>
          </p:spPr>
        </p:pic>
        <p:pic>
          <p:nvPicPr>
            <p:cNvPr id="28" name="Picture 27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2514600"/>
              <a:ext cx="762000" cy="762000"/>
            </a:xfrm>
            <a:prstGeom prst="rect">
              <a:avLst/>
            </a:prstGeom>
          </p:spPr>
        </p:pic>
        <p:pic>
          <p:nvPicPr>
            <p:cNvPr id="29" name="Picture 28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2514600"/>
              <a:ext cx="762000" cy="762000"/>
            </a:xfrm>
            <a:prstGeom prst="rect">
              <a:avLst/>
            </a:prstGeom>
          </p:spPr>
        </p:pic>
      </p:grpSp>
      <p:grpSp>
        <p:nvGrpSpPr>
          <p:cNvPr id="35" name="Group 34"/>
          <p:cNvGrpSpPr/>
          <p:nvPr/>
        </p:nvGrpSpPr>
        <p:grpSpPr>
          <a:xfrm>
            <a:off x="6400800" y="533400"/>
            <a:ext cx="1066800" cy="914400"/>
            <a:chOff x="228600" y="2514600"/>
            <a:chExt cx="1524000" cy="1524000"/>
          </a:xfrm>
        </p:grpSpPr>
        <p:pic>
          <p:nvPicPr>
            <p:cNvPr id="36" name="Picture 35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0" y="3276600"/>
              <a:ext cx="762000" cy="762000"/>
            </a:xfrm>
            <a:prstGeom prst="rect">
              <a:avLst/>
            </a:prstGeom>
          </p:spPr>
        </p:pic>
        <p:pic>
          <p:nvPicPr>
            <p:cNvPr id="37" name="Picture 36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800" y="3276600"/>
              <a:ext cx="762000" cy="762000"/>
            </a:xfrm>
            <a:prstGeom prst="rect">
              <a:avLst/>
            </a:prstGeom>
          </p:spPr>
        </p:pic>
        <p:pic>
          <p:nvPicPr>
            <p:cNvPr id="38" name="Picture 37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2514600"/>
              <a:ext cx="762000" cy="762000"/>
            </a:xfrm>
            <a:prstGeom prst="rect">
              <a:avLst/>
            </a:prstGeom>
          </p:spPr>
        </p:pic>
        <p:pic>
          <p:nvPicPr>
            <p:cNvPr id="39" name="Picture 38" descr="mango-by-air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2514600"/>
              <a:ext cx="762000" cy="762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5 0.05556 L 0.17917 0.4222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0" y="1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66 0.04445 L -0.225 0.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0" y="1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4103"/>
          <a:stretch>
            <a:fillRect/>
          </a:stretch>
        </p:blipFill>
        <p:spPr bwMode="auto">
          <a:xfrm>
            <a:off x="685800" y="457200"/>
            <a:ext cx="7162800" cy="3152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524000" y="3886200"/>
            <a:ext cx="6400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 টি থালায় ২ টি করে আপেল আছে ।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অর্থাৎ , ২+২+২+২+২=১০ 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 , ৫ বার 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×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 = ১০ 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1200" y="1524000"/>
            <a:ext cx="45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9800" y="1600200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62200" y="32766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25146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২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3429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২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0"/>
            <a:ext cx="79248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990600" y="4191000"/>
            <a:ext cx="7086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৩ টি  পাত্রে  ৪ টি  করে  মাছ  আছে । </a:t>
            </a:r>
          </a:p>
          <a:p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অর্থাৎ , ৪+৪+৪=১২ </a:t>
            </a:r>
          </a:p>
          <a:p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৪ আছে ৩ বার ।</a:t>
            </a:r>
          </a:p>
          <a:p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×</a:t>
            </a:r>
            <a:r>
              <a:rPr lang="bn-BD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৩=১২ 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3146" y="381001"/>
            <a:ext cx="7157854" cy="365760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38200" y="4114800"/>
            <a:ext cx="762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৫ টি ঝুড়িতে ৩ টি করে আলু আছে । </a:t>
            </a:r>
          </a:p>
          <a:p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অর্থাৎ ৩+৩+৩+৩+৩=১৫</a:t>
            </a:r>
          </a:p>
          <a:p>
            <a:pPr marL="342900" indent="-342900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 আছে ৫ বার । </a:t>
            </a:r>
          </a:p>
          <a:p>
            <a:pPr marL="342900" indent="-342900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×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৫=১৫ 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2057400" y="762000"/>
            <a:ext cx="4343400" cy="2362200"/>
          </a:xfrm>
          <a:prstGeom prst="downArrowCallou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0" y="3581400"/>
            <a:ext cx="533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04800" y="3733800"/>
            <a:ext cx="8077200" cy="1938992"/>
            <a:chOff x="304800" y="3733800"/>
            <a:chExt cx="8077200" cy="1938992"/>
          </a:xfrm>
        </p:grpSpPr>
        <p:sp>
          <p:nvSpPr>
            <p:cNvPr id="4" name="TextBox 3"/>
            <p:cNvSpPr txBox="1"/>
            <p:nvPr/>
          </p:nvSpPr>
          <p:spPr>
            <a:xfrm>
              <a:off x="1066800" y="3733800"/>
              <a:ext cx="73152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শিক্ষার্থীরা  গুন  চিহ্ন চিনতে  পারছে কিনা । </a:t>
              </a:r>
            </a:p>
            <a:p>
              <a:r>
                <a:rPr lang="bn-BD" sz="4000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শিক্ষার্থীরা  মোট  দলের  সংখ্যা ,  প্রতি  দলের  বস্তুর সংখ্যা  গণনা  করতে পারছে  কিনা </a:t>
              </a:r>
              <a:r>
                <a:rPr lang="bn-BD" sz="4000" dirty="0" smtClean="0">
                  <a:solidFill>
                    <a:schemeClr val="accent3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। </a:t>
              </a:r>
              <a:endParaRPr lang="en-US" sz="4000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81000" y="3733800"/>
              <a:ext cx="838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/>
                <a:t>১/ </a:t>
              </a:r>
              <a:endParaRPr lang="en-US" sz="3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4800" y="4419600"/>
              <a:ext cx="83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/>
                <a:t>২/  </a:t>
              </a:r>
              <a:endParaRPr lang="en-US" sz="3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304800"/>
            <a:ext cx="7772400" cy="14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			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	</a:t>
            </a:r>
            <a:r>
              <a:rPr lang="bn-BD" sz="7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সবাইকে ধন্যবাদ </a:t>
            </a:r>
            <a:endParaRPr lang="en-US" sz="7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ose-c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2057400"/>
            <a:ext cx="4876800" cy="46482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554</TotalTime>
  <Words>269</Words>
  <Application>Microsoft Office PowerPoint</Application>
  <PresentationFormat>On-screen Show (4:3)</PresentationFormat>
  <Paragraphs>67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Trek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Acer</cp:lastModifiedBy>
  <cp:revision>133</cp:revision>
  <dcterms:created xsi:type="dcterms:W3CDTF">2006-08-16T00:00:00Z</dcterms:created>
  <dcterms:modified xsi:type="dcterms:W3CDTF">2019-10-18T17:31:25Z</dcterms:modified>
</cp:coreProperties>
</file>