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70" r:id="rId5"/>
    <p:sldId id="277" r:id="rId6"/>
    <p:sldId id="258" r:id="rId7"/>
    <p:sldId id="269" r:id="rId8"/>
    <p:sldId id="262" r:id="rId9"/>
    <p:sldId id="259" r:id="rId10"/>
    <p:sldId id="264" r:id="rId11"/>
    <p:sldId id="278" r:id="rId12"/>
    <p:sldId id="27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6A743-2E98-45A6-A4E5-CD4F8B1A4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9" b="109"/>
          <a:stretch/>
        </p:blipFill>
        <p:spPr>
          <a:xfrm>
            <a:off x="-304800" y="-24618"/>
            <a:ext cx="10058400" cy="7848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2038D7-3F91-407B-8863-3F198F31E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895600"/>
            <a:ext cx="5410200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384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304800" y="533400"/>
            <a:ext cx="8458200" cy="2514600"/>
          </a:xfrm>
          <a:prstGeom prst="ellipseRibbon2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38400" y="990600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381000"/>
            <a:ext cx="8534400" cy="61722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947AF00-01A7-41D2-92C8-1C41C9EED21C}"/>
              </a:ext>
            </a:extLst>
          </p:cNvPr>
          <p:cNvSpPr/>
          <p:nvPr/>
        </p:nvSpPr>
        <p:spPr>
          <a:xfrm>
            <a:off x="3600450" y="2798802"/>
            <a:ext cx="19431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7B7AB-636D-46B4-9041-88FF9638F0D8}"/>
              </a:ext>
            </a:extLst>
          </p:cNvPr>
          <p:cNvSpPr txBox="1"/>
          <p:nvPr/>
        </p:nvSpPr>
        <p:spPr>
          <a:xfrm>
            <a:off x="914400" y="4324052"/>
            <a:ext cx="7924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/>
              <a:t>     </a:t>
            </a:r>
            <a:r>
              <a:rPr lang="en-US" sz="4000" dirty="0" err="1"/>
              <a:t>উদয়</a:t>
            </a:r>
            <a:r>
              <a:rPr lang="bn-IN" sz="4000" dirty="0"/>
              <a:t> </a:t>
            </a:r>
            <a:r>
              <a:rPr lang="bn-IN" sz="4400" dirty="0"/>
              <a:t>শংকর মল্লিক</a:t>
            </a:r>
          </a:p>
          <a:p>
            <a:r>
              <a:rPr lang="bn-IN" sz="4000" dirty="0"/>
              <a:t>       প্রধান শিক্ষক         জুর্গাছড়িসরকারি প্রাথমিক বিদ্যালয় 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813878-120D-4100-B8B9-3AE605ED1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012" y="2555796"/>
            <a:ext cx="2009775" cy="176825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26178C-6A1E-4E4E-9B31-047389DDEB20}"/>
              </a:ext>
            </a:extLst>
          </p:cNvPr>
          <p:cNvSpPr/>
          <p:nvPr/>
        </p:nvSpPr>
        <p:spPr>
          <a:xfrm>
            <a:off x="3200400" y="2438400"/>
            <a:ext cx="6553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ক্রমের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ধারনা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ক্রমিক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bn-IN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৪০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9A36FB5C-5981-41F1-803F-27BD42F64571}"/>
              </a:ext>
            </a:extLst>
          </p:cNvPr>
          <p:cNvSpPr/>
          <p:nvPr/>
        </p:nvSpPr>
        <p:spPr>
          <a:xfrm>
            <a:off x="2564277" y="381000"/>
            <a:ext cx="5181600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/>
              <a:t>পাঠ পরিচিতি</a:t>
            </a: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04C94-B28B-4039-AFF2-1F40F2AD51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02" y="2895600"/>
            <a:ext cx="19335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32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743200"/>
            <a:ext cx="8915400" cy="3785652"/>
          </a:xfrm>
          <a:prstGeom prst="rect">
            <a:avLst/>
          </a:prstGeom>
          <a:ln w="57150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৭.১.১  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সংখ্যাগুলোর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৭.২.১  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ক্রমিক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মানের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সংখ্যাগুলো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ক্রমানুসারে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সাজাতে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B52CBBE-0AD0-4820-893F-DD3CC27C34ED}"/>
              </a:ext>
            </a:extLst>
          </p:cNvPr>
          <p:cNvSpPr/>
          <p:nvPr/>
        </p:nvSpPr>
        <p:spPr>
          <a:xfrm>
            <a:off x="228600" y="762000"/>
            <a:ext cx="6096000" cy="1600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31F2F5-ECF0-4A74-816B-36F236FE1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09625"/>
            <a:ext cx="8839200" cy="6048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7587E-2662-4B43-BF83-D20847650EB8}"/>
              </a:ext>
            </a:extLst>
          </p:cNvPr>
          <p:cNvSpPr txBox="1"/>
          <p:nvPr/>
        </p:nvSpPr>
        <p:spPr>
          <a:xfrm>
            <a:off x="80889" y="0"/>
            <a:ext cx="3395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solidFill>
                  <a:srgbClr val="002060"/>
                </a:solidFill>
              </a:rPr>
              <a:t>সবাই ছবিটি দেখি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09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8305800" y="381000"/>
            <a:ext cx="533400" cy="6400800"/>
            <a:chOff x="7696200" y="381000"/>
            <a:chExt cx="533400" cy="640080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52" name="Rounded Rectangle 51"/>
            <p:cNvSpPr/>
            <p:nvPr/>
          </p:nvSpPr>
          <p:spPr>
            <a:xfrm>
              <a:off x="7696200" y="381000"/>
              <a:ext cx="533400" cy="6400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7772400" y="606552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7772400" y="543115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7772400" y="479679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7772400" y="416242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7772400" y="352806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7772400" y="289369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7772400" y="225933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7772400" y="162496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7772400" y="99060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7772400" y="38100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7543800" y="457200"/>
            <a:ext cx="533400" cy="64008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620000" y="614172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7620000" y="550735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7620000" y="487299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7620000" y="423862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620000" y="360426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620000" y="296989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620000" y="233553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620000" y="170116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620000" y="106680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/>
          <p:cNvGrpSpPr/>
          <p:nvPr/>
        </p:nvGrpSpPr>
        <p:grpSpPr>
          <a:xfrm>
            <a:off x="6781800" y="457200"/>
            <a:ext cx="533400" cy="6324600"/>
            <a:chOff x="7696200" y="381000"/>
            <a:chExt cx="533400" cy="640080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91" name="Rounded Rectangle 90"/>
            <p:cNvSpPr/>
            <p:nvPr/>
          </p:nvSpPr>
          <p:spPr>
            <a:xfrm>
              <a:off x="7696200" y="381000"/>
              <a:ext cx="533400" cy="6400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7772400" y="606552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7772400" y="543115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7772400" y="479679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7772400" y="416242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7772400" y="352806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7772400" y="289369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>
              <a:off x="7772400" y="225933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>
              <a:off x="7772400" y="162496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Rounded Rectangle 102"/>
          <p:cNvSpPr/>
          <p:nvPr/>
        </p:nvSpPr>
        <p:spPr>
          <a:xfrm>
            <a:off x="5943600" y="457200"/>
            <a:ext cx="533400" cy="64008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019800" y="614172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019800" y="550735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6019800" y="487299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6019800" y="423862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6019800" y="360426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6019800" y="2969895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6019800" y="2335530"/>
            <a:ext cx="381000" cy="56388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ounded Rectangle 114"/>
          <p:cNvSpPr/>
          <p:nvPr/>
        </p:nvSpPr>
        <p:spPr>
          <a:xfrm>
            <a:off x="5029200" y="457200"/>
            <a:ext cx="533400" cy="6324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5105400" y="6074047"/>
            <a:ext cx="381000" cy="5571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5105400" y="5447234"/>
            <a:ext cx="381000" cy="5571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5105400" y="4820421"/>
            <a:ext cx="381000" cy="5571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5105400" y="4193608"/>
            <a:ext cx="381000" cy="5571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5105400" y="3566795"/>
            <a:ext cx="381000" cy="5571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5105400" y="2939982"/>
            <a:ext cx="381000" cy="5571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/>
          <p:cNvGrpSpPr/>
          <p:nvPr/>
        </p:nvGrpSpPr>
        <p:grpSpPr>
          <a:xfrm>
            <a:off x="4191000" y="457200"/>
            <a:ext cx="533400" cy="6400800"/>
            <a:chOff x="7696200" y="381000"/>
            <a:chExt cx="533400" cy="640080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27" name="Rounded Rectangle 126"/>
            <p:cNvSpPr/>
            <p:nvPr/>
          </p:nvSpPr>
          <p:spPr>
            <a:xfrm>
              <a:off x="7696200" y="381000"/>
              <a:ext cx="533400" cy="6400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>
              <a:off x="7772400" y="606552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>
              <a:off x="7772400" y="543115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>
              <a:off x="7772400" y="479679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7772400" y="416242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/>
            <p:nvPr/>
          </p:nvSpPr>
          <p:spPr>
            <a:xfrm>
              <a:off x="7772400" y="352806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3352800" y="533400"/>
            <a:ext cx="533400" cy="6248400"/>
            <a:chOff x="7696200" y="381000"/>
            <a:chExt cx="533400" cy="640080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39" name="Rounded Rectangle 138"/>
            <p:cNvSpPr/>
            <p:nvPr/>
          </p:nvSpPr>
          <p:spPr>
            <a:xfrm>
              <a:off x="7696200" y="381000"/>
              <a:ext cx="533400" cy="6400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7772400" y="606552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>
              <a:off x="7772400" y="543115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>
              <a:off x="7772400" y="479679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7772400" y="416242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2590800" y="609600"/>
            <a:ext cx="533400" cy="6248400"/>
            <a:chOff x="2895600" y="457200"/>
            <a:chExt cx="533400" cy="6400800"/>
          </a:xfrm>
          <a:solidFill>
            <a:srgbClr val="92D050"/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grpSpPr>
        <p:sp>
          <p:nvSpPr>
            <p:cNvPr id="151" name="Rounded Rectangle 150"/>
            <p:cNvSpPr/>
            <p:nvPr/>
          </p:nvSpPr>
          <p:spPr>
            <a:xfrm>
              <a:off x="2895600" y="457200"/>
              <a:ext cx="533400" cy="64008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2971800" y="6141720"/>
              <a:ext cx="381000" cy="56388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2971800" y="5507355"/>
              <a:ext cx="381000" cy="56388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/>
            <p:cNvSpPr/>
            <p:nvPr/>
          </p:nvSpPr>
          <p:spPr>
            <a:xfrm>
              <a:off x="2971800" y="4872990"/>
              <a:ext cx="381000" cy="56388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1676400" y="609600"/>
            <a:ext cx="609600" cy="6172200"/>
            <a:chOff x="2057400" y="381000"/>
            <a:chExt cx="609600" cy="6400800"/>
          </a:xfrm>
        </p:grpSpPr>
        <p:grpSp>
          <p:nvGrpSpPr>
            <p:cNvPr id="162" name="Group 161"/>
            <p:cNvGrpSpPr/>
            <p:nvPr/>
          </p:nvGrpSpPr>
          <p:grpSpPr>
            <a:xfrm>
              <a:off x="2133600" y="381000"/>
              <a:ext cx="533400" cy="6400800"/>
              <a:chOff x="7696200" y="381000"/>
              <a:chExt cx="533400" cy="6400800"/>
            </a:xfrm>
          </p:grpSpPr>
          <p:sp>
            <p:nvSpPr>
              <p:cNvPr id="163" name="Rounded Rectangle 162"/>
              <p:cNvSpPr/>
              <p:nvPr/>
            </p:nvSpPr>
            <p:spPr>
              <a:xfrm>
                <a:off x="7696200" y="381000"/>
                <a:ext cx="533400" cy="64008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7772400" y="606552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7772400" y="543115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7772400" y="479679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7772400" y="416242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7772400" y="352806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7772400" y="289369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7772400" y="225933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7772400" y="162496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7772400" y="99060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7772400" y="38100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7" name="Rounded Rectangle 186"/>
            <p:cNvSpPr/>
            <p:nvPr/>
          </p:nvSpPr>
          <p:spPr>
            <a:xfrm>
              <a:off x="2057400" y="381000"/>
              <a:ext cx="533400" cy="6400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/>
            <p:cNvSpPr/>
            <p:nvPr/>
          </p:nvSpPr>
          <p:spPr>
            <a:xfrm>
              <a:off x="2133600" y="606552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/>
            <p:cNvSpPr/>
            <p:nvPr/>
          </p:nvSpPr>
          <p:spPr>
            <a:xfrm>
              <a:off x="2133600" y="5431155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914400" y="685800"/>
            <a:ext cx="609600" cy="6172200"/>
            <a:chOff x="1295400" y="457200"/>
            <a:chExt cx="609600" cy="6400800"/>
          </a:xfrm>
        </p:grpSpPr>
        <p:grpSp>
          <p:nvGrpSpPr>
            <p:cNvPr id="174" name="Group 173"/>
            <p:cNvGrpSpPr/>
            <p:nvPr/>
          </p:nvGrpSpPr>
          <p:grpSpPr>
            <a:xfrm>
              <a:off x="1371600" y="457200"/>
              <a:ext cx="533400" cy="6400800"/>
              <a:chOff x="7696200" y="381000"/>
              <a:chExt cx="533400" cy="6400800"/>
            </a:xfrm>
          </p:grpSpPr>
          <p:sp>
            <p:nvSpPr>
              <p:cNvPr id="175" name="Rounded Rectangle 174"/>
              <p:cNvSpPr/>
              <p:nvPr/>
            </p:nvSpPr>
            <p:spPr>
              <a:xfrm>
                <a:off x="7696200" y="381000"/>
                <a:ext cx="533400" cy="64008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7772400" y="606552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7772400" y="543115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7772400" y="479679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7772400" y="416242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7772400" y="352806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7772400" y="289369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7772400" y="225933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7772400" y="162496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7772400" y="99060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7772400" y="38100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9" name="Rounded Rectangle 198"/>
            <p:cNvSpPr/>
            <p:nvPr/>
          </p:nvSpPr>
          <p:spPr>
            <a:xfrm>
              <a:off x="1295400" y="457200"/>
              <a:ext cx="533400" cy="6400800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Oval 199"/>
            <p:cNvSpPr/>
            <p:nvPr/>
          </p:nvSpPr>
          <p:spPr>
            <a:xfrm>
              <a:off x="1371600" y="6141720"/>
              <a:ext cx="381000" cy="56388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0" y="685800"/>
            <a:ext cx="609600" cy="6172200"/>
            <a:chOff x="1295400" y="457200"/>
            <a:chExt cx="609600" cy="6400800"/>
          </a:xfrm>
        </p:grpSpPr>
        <p:grpSp>
          <p:nvGrpSpPr>
            <p:cNvPr id="216" name="Group 215"/>
            <p:cNvGrpSpPr/>
            <p:nvPr/>
          </p:nvGrpSpPr>
          <p:grpSpPr>
            <a:xfrm>
              <a:off x="1371600" y="457200"/>
              <a:ext cx="533400" cy="6400800"/>
              <a:chOff x="7696200" y="381000"/>
              <a:chExt cx="533400" cy="6400800"/>
            </a:xfrm>
          </p:grpSpPr>
          <p:sp>
            <p:nvSpPr>
              <p:cNvPr id="219" name="Rounded Rectangle 218"/>
              <p:cNvSpPr/>
              <p:nvPr/>
            </p:nvSpPr>
            <p:spPr>
              <a:xfrm>
                <a:off x="7696200" y="381000"/>
                <a:ext cx="533400" cy="64008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Oval 219"/>
              <p:cNvSpPr/>
              <p:nvPr/>
            </p:nvSpPr>
            <p:spPr>
              <a:xfrm>
                <a:off x="7772400" y="606552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Oval 220"/>
              <p:cNvSpPr/>
              <p:nvPr/>
            </p:nvSpPr>
            <p:spPr>
              <a:xfrm>
                <a:off x="7772400" y="543115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Oval 221"/>
              <p:cNvSpPr/>
              <p:nvPr/>
            </p:nvSpPr>
            <p:spPr>
              <a:xfrm>
                <a:off x="7772400" y="479679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7772400" y="416242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7772400" y="352806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7772400" y="289369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7772400" y="225933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7" name="Oval 226"/>
              <p:cNvSpPr/>
              <p:nvPr/>
            </p:nvSpPr>
            <p:spPr>
              <a:xfrm>
                <a:off x="7772400" y="1624965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8" name="Oval 227"/>
              <p:cNvSpPr/>
              <p:nvPr/>
            </p:nvSpPr>
            <p:spPr>
              <a:xfrm>
                <a:off x="7772400" y="99060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9" name="Oval 228"/>
              <p:cNvSpPr/>
              <p:nvPr/>
            </p:nvSpPr>
            <p:spPr>
              <a:xfrm>
                <a:off x="7772400" y="381000"/>
                <a:ext cx="381000" cy="56388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7" name="Rounded Rectangle 216"/>
            <p:cNvSpPr/>
            <p:nvPr/>
          </p:nvSpPr>
          <p:spPr>
            <a:xfrm>
              <a:off x="1295400" y="457200"/>
              <a:ext cx="533400" cy="6400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Arrow: Notched Right 1">
            <a:extLst>
              <a:ext uri="{FF2B5EF4-FFF2-40B4-BE49-F238E27FC236}">
                <a16:creationId xmlns:a16="http://schemas.microsoft.com/office/drawing/2014/main" id="{E54A0088-CEF4-423C-88A0-DACB8A3DEF26}"/>
              </a:ext>
            </a:extLst>
          </p:cNvPr>
          <p:cNvSpPr/>
          <p:nvPr/>
        </p:nvSpPr>
        <p:spPr>
          <a:xfrm>
            <a:off x="428360" y="36058"/>
            <a:ext cx="4143640" cy="56388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/>
              <a:t>১ হতে ১০ ক্রমের ধারনা</a:t>
            </a:r>
            <a:endParaRPr lang="en-US" sz="2800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Right 5">
            <a:extLst>
              <a:ext uri="{FF2B5EF4-FFF2-40B4-BE49-F238E27FC236}">
                <a16:creationId xmlns:a16="http://schemas.microsoft.com/office/drawing/2014/main" id="{C7A5EA86-F987-47DF-A62C-72EBA4F4CA65}"/>
              </a:ext>
            </a:extLst>
          </p:cNvPr>
          <p:cNvSpPr/>
          <p:nvPr/>
        </p:nvSpPr>
        <p:spPr>
          <a:xfrm>
            <a:off x="0" y="-18757"/>
            <a:ext cx="3048000" cy="1551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/>
              <a:t>এস ছবিটি দেখি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05727-B89A-4A92-89E9-BC16E6256B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10800000">
            <a:off x="8270543" y="-1210854"/>
            <a:ext cx="873457" cy="1523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2BBC1A-DD86-4073-8988-675C65AB2488}"/>
              </a:ext>
            </a:extLst>
          </p:cNvPr>
          <p:cNvSpPr txBox="1"/>
          <p:nvPr/>
        </p:nvSpPr>
        <p:spPr>
          <a:xfrm>
            <a:off x="3534418" y="-155273"/>
            <a:ext cx="577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/>
              <a:t>১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50275F-6E27-480F-9BCC-B0279392B006}"/>
              </a:ext>
            </a:extLst>
          </p:cNvPr>
          <p:cNvSpPr txBox="1"/>
          <p:nvPr/>
        </p:nvSpPr>
        <p:spPr>
          <a:xfrm>
            <a:off x="3534418" y="478163"/>
            <a:ext cx="608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২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A50ABA-0BA5-47BC-90F5-D0A3535B93C4}"/>
              </a:ext>
            </a:extLst>
          </p:cNvPr>
          <p:cNvSpPr txBox="1"/>
          <p:nvPr/>
        </p:nvSpPr>
        <p:spPr>
          <a:xfrm>
            <a:off x="3503962" y="1272509"/>
            <a:ext cx="608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/>
              <a:t>৩</a:t>
            </a:r>
            <a:endParaRPr lang="en-US" sz="3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344EA1-915D-4C32-A2BC-0AA929DFFC40}"/>
              </a:ext>
            </a:extLst>
          </p:cNvPr>
          <p:cNvSpPr txBox="1"/>
          <p:nvPr/>
        </p:nvSpPr>
        <p:spPr>
          <a:xfrm>
            <a:off x="3493419" y="2159439"/>
            <a:ext cx="608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৪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5A2079-173F-4083-B3DD-DBF0D6C7D1D5}"/>
              </a:ext>
            </a:extLst>
          </p:cNvPr>
          <p:cNvSpPr txBox="1"/>
          <p:nvPr/>
        </p:nvSpPr>
        <p:spPr>
          <a:xfrm>
            <a:off x="3534418" y="3039117"/>
            <a:ext cx="62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/>
              <a:t>৫</a:t>
            </a:r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D6F118-9B45-4CEA-AF8C-BE3D7398124B}"/>
              </a:ext>
            </a:extLst>
          </p:cNvPr>
          <p:cNvSpPr txBox="1"/>
          <p:nvPr/>
        </p:nvSpPr>
        <p:spPr>
          <a:xfrm>
            <a:off x="3463666" y="4013235"/>
            <a:ext cx="565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৬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976F8D-7D9E-4E67-A04A-3F930E652CE7}"/>
              </a:ext>
            </a:extLst>
          </p:cNvPr>
          <p:cNvSpPr txBox="1"/>
          <p:nvPr/>
        </p:nvSpPr>
        <p:spPr>
          <a:xfrm>
            <a:off x="3488734" y="4805725"/>
            <a:ext cx="623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9E5993-E4FA-4E6E-B103-726AF57E764F}"/>
              </a:ext>
            </a:extLst>
          </p:cNvPr>
          <p:cNvSpPr txBox="1"/>
          <p:nvPr/>
        </p:nvSpPr>
        <p:spPr>
          <a:xfrm>
            <a:off x="3446656" y="5815418"/>
            <a:ext cx="651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৮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B666ED2-6C99-424A-B4B5-B0234E15E1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741417" y="-251006"/>
            <a:ext cx="873457" cy="217357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9D840F3-88CA-4D8A-96C1-4FD8FF8235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410015" y="-236572"/>
            <a:ext cx="873457" cy="21735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7E1A6CA-0208-403E-B85B-C6ECA79E6D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009181" y="633094"/>
            <a:ext cx="873457" cy="217357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47240F3-1DE3-4C16-90C7-06EB4085D3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823699" y="632665"/>
            <a:ext cx="873457" cy="21735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98D578D-EB88-4EA3-945F-D0C34BDE43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458706" y="688287"/>
            <a:ext cx="873457" cy="217357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87E773-E0B9-46E1-BF8C-63ABE96257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794448" y="1504402"/>
            <a:ext cx="873457" cy="217357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A82C99E-6AA6-4090-BFEA-04A6736574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439567" y="1545898"/>
            <a:ext cx="873457" cy="21735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2B10A6B-7003-4E4C-A57D-C75064FA3C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015953" y="1557893"/>
            <a:ext cx="873457" cy="217357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D647FB6-4703-4F73-96D2-A045A7ED70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629186" y="1568944"/>
            <a:ext cx="873457" cy="217357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2691B04-160D-495F-9D47-A9F07A8079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109108" y="2712297"/>
            <a:ext cx="873457" cy="217357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4BC5FC8-99B3-4544-B237-8564B0F6B6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109108" y="2645609"/>
            <a:ext cx="873457" cy="217357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0C04B5F-F05B-47F4-AD0B-9C4898D24C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794448" y="2417018"/>
            <a:ext cx="873457" cy="217357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1B8426A-09F8-4819-9480-933A9AA82D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401815" y="2407509"/>
            <a:ext cx="873457" cy="217357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8999710-448A-4124-9A86-B7CEE932F7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063039" y="2395148"/>
            <a:ext cx="765742" cy="21735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00876B3-6B8A-439D-80DF-A5D369B8AD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614528" y="2461769"/>
            <a:ext cx="873457" cy="217357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21B8F35-0A6F-46A4-92C1-65060FA7DD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748957" y="3351932"/>
            <a:ext cx="873457" cy="217357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7172DAD-049F-407E-B43A-2D492FAB29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388792" y="3349709"/>
            <a:ext cx="873457" cy="217357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64EFEB0-2847-4D8E-A426-BE8A803FB0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983553" y="3322241"/>
            <a:ext cx="873457" cy="217357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B7165BF-1C64-41D2-B72F-0F6BE9B6E7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578314" y="3363177"/>
            <a:ext cx="873457" cy="217357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27C7AC9-4C2C-4115-9812-B2851FA71F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098348" y="3534276"/>
            <a:ext cx="873457" cy="217357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AAA5054-BC7A-4E6D-B582-89F471D7E7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5627410" y="3434375"/>
            <a:ext cx="873457" cy="217357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B616D82-B540-402F-BF12-3E83B4E5A3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704049" y="4222121"/>
            <a:ext cx="873457" cy="217357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0EF60CC-9217-4D7F-8D39-CFF75C0E4D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347126" y="4250693"/>
            <a:ext cx="873457" cy="217357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FBF13DB-7841-40A6-A7E6-809EE9C13F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843633" y="4103694"/>
            <a:ext cx="957488" cy="238268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0E1BEA3-6523-4C7E-91B1-E5A68B00D0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147912" y="4292332"/>
            <a:ext cx="873457" cy="217357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4902B16-BBAA-41C6-84B2-34881116BF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614528" y="4221532"/>
            <a:ext cx="873457" cy="217357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7284A8C-875A-4F88-8F38-9D2ED39AD4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701314" y="5076893"/>
            <a:ext cx="873457" cy="217357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011E6CD-A27F-4049-9B25-360C0AEC57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958468" y="5094549"/>
            <a:ext cx="873457" cy="217357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48CA798-81BF-4263-B672-53A2FB3A50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7356008" y="5065849"/>
            <a:ext cx="873457" cy="217357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141DD4F-F53D-464D-9790-6639E5E043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538485" y="5123249"/>
            <a:ext cx="873457" cy="217357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348AD86-6747-4E39-8B1E-BA45D4A1D6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156446" y="5137085"/>
            <a:ext cx="845786" cy="217357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FCB4509-5FC4-4A49-AE83-944ABCF5B7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5606143" y="5079618"/>
            <a:ext cx="873457" cy="217357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4A4C39C-CFC3-4B28-ABC3-32456185BD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5622227" y="4291903"/>
            <a:ext cx="873457" cy="217357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3D7E797-6435-49B9-BEE7-B04BBAE62E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5109968" y="4264462"/>
            <a:ext cx="873457" cy="217357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5963678-909F-4E3E-AD73-590B157C31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5126052" y="5036248"/>
            <a:ext cx="873457" cy="2173573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4841313-9002-41F7-8373-530794DA9BE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72234" r="-2055" b="-72234"/>
          <a:stretch/>
        </p:blipFill>
        <p:spPr>
          <a:xfrm rot="5400000">
            <a:off x="6381868" y="2693187"/>
            <a:ext cx="873457" cy="162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0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76200" y="533400"/>
            <a:ext cx="8915400" cy="2895600"/>
            <a:chOff x="-6015" y="685800"/>
            <a:chExt cx="9150015" cy="2743200"/>
          </a:xfrm>
        </p:grpSpPr>
        <p:sp>
          <p:nvSpPr>
            <p:cNvPr id="2" name="Rounded Rectangle 1"/>
            <p:cNvSpPr/>
            <p:nvPr/>
          </p:nvSpPr>
          <p:spPr>
            <a:xfrm>
              <a:off x="-6015" y="685800"/>
              <a:ext cx="1295400" cy="990600"/>
            </a:xfrm>
            <a:prstGeom prst="round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NikoshBAN" pitchFamily="2" charset="0"/>
                  <a:cs typeface="NikoshBAN" pitchFamily="2" charset="0"/>
                </a:rPr>
                <a:t>1</a:t>
              </a: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792706" y="762000"/>
              <a:ext cx="1295400" cy="990600"/>
            </a:xfrm>
            <a:prstGeom prst="roundRect">
              <a:avLst/>
            </a:prstGeom>
            <a:solidFill>
              <a:srgbClr val="00B050"/>
            </a:solidFill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NikoshBAN" pitchFamily="2" charset="0"/>
                  <a:cs typeface="NikoshBAN" pitchFamily="2" charset="0"/>
                </a:rPr>
                <a:t>২</a:t>
              </a: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703721" y="757989"/>
              <a:ext cx="1295400" cy="990600"/>
            </a:xfrm>
            <a:prstGeom prst="round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737058" y="830179"/>
              <a:ext cx="1295400" cy="9906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2190" y="2209800"/>
              <a:ext cx="1295400" cy="9906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/>
                <a:t> 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027322" y="2286000"/>
              <a:ext cx="1295400" cy="990600"/>
            </a:xfrm>
            <a:prstGeom prst="round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/>
                <a:t>৯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886200" y="2362200"/>
              <a:ext cx="1295400" cy="990600"/>
            </a:xfrm>
            <a:prstGeom prst="roundRect">
              <a:avLst/>
            </a:prstGeom>
            <a:solidFill>
              <a:srgbClr val="00B0F0"/>
            </a:solidFill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791200" y="2438400"/>
              <a:ext cx="1295400" cy="990600"/>
            </a:xfrm>
            <a:prstGeom prst="round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NikoshBAN" pitchFamily="2" charset="0"/>
                  <a:cs typeface="NikoshBAN" pitchFamily="2" charset="0"/>
                </a:rPr>
                <a:t>৭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848600" y="914400"/>
              <a:ext cx="1295400" cy="990600"/>
            </a:xfrm>
            <a:prstGeom prst="round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7848600" y="2438400"/>
              <a:ext cx="1295400" cy="9906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/>
            </a:p>
          </p:txBody>
        </p:sp>
      </p:grpSp>
      <p:sp>
        <p:nvSpPr>
          <p:cNvPr id="17" name="Right Arrow 16"/>
          <p:cNvSpPr/>
          <p:nvPr/>
        </p:nvSpPr>
        <p:spPr>
          <a:xfrm>
            <a:off x="1219200" y="9906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124200" y="10668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029200" y="9906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7010400" y="11430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1524000" y="25146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619998">
            <a:off x="3352800" y="2640916"/>
            <a:ext cx="533400" cy="381000"/>
          </a:xfrm>
          <a:prstGeom prst="rightArrow">
            <a:avLst>
              <a:gd name="adj1" fmla="val 2613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1065400">
            <a:off x="5181600" y="27432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10800000">
            <a:off x="7162800" y="26670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>
            <a:off x="8001000" y="19050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543800" y="4754940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itchFamily="2" charset="0"/>
                <a:cs typeface="NikoshBAN" pitchFamily="2" charset="0"/>
              </a:rPr>
              <a:t>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2200" y="4831140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itchFamily="2" charset="0"/>
                <a:cs typeface="NikoshBAN" pitchFamily="2" charset="0"/>
              </a:rPr>
              <a:t>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4400" y="4907340"/>
            <a:ext cx="99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itchFamily="2" charset="0"/>
                <a:cs typeface="NikoshBAN" pitchFamily="2" charset="0"/>
              </a:rPr>
              <a:t>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95600" y="4876800"/>
            <a:ext cx="152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atin typeface="NikoshBAN" pitchFamily="2" charset="0"/>
                <a:cs typeface="NikoshBAN" pitchFamily="2" charset="0"/>
              </a:rPr>
              <a:t>১০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F09974-2DC6-443D-B1C3-0D4D6DE79BC7}"/>
              </a:ext>
            </a:extLst>
          </p:cNvPr>
          <p:cNvSpPr txBox="1"/>
          <p:nvPr/>
        </p:nvSpPr>
        <p:spPr>
          <a:xfrm>
            <a:off x="2158791" y="0"/>
            <a:ext cx="3474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/>
              <a:t>খালি ঘর পূরন কর</a:t>
            </a:r>
            <a:r>
              <a:rPr lang="bn-IN" dirty="0"/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40417 -0.640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00" y="-3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22E-16 L 0.17916 -0.3965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" y="-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07916 -0.418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0" y="-2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325 -0.4476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00" y="-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924800" y="1600200"/>
            <a:ext cx="1219200" cy="914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05600" y="4648200"/>
            <a:ext cx="10668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01000" y="2667000"/>
            <a:ext cx="1143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001000" y="4800600"/>
            <a:ext cx="1143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924800" y="609600"/>
            <a:ext cx="1143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34200" y="5791200"/>
            <a:ext cx="990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01000" y="3733800"/>
            <a:ext cx="1143000" cy="914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29400" y="3581400"/>
            <a:ext cx="1143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153400" y="5791200"/>
            <a:ext cx="9906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553200" y="2514600"/>
            <a:ext cx="1143000" cy="9144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0"/>
            <a:ext cx="35814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ক্রমানুসারে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সাজাই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-0.875 -0.2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8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8875 -0.555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00" y="-2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74167 -0.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00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87084 0.3111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500" y="1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72084 0.1666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00" y="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-0.87917 0.2666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000" y="1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7375 0.3111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00" y="1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64583 -0.8111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00" y="-4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77916 -0.6666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0" y="-3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77083 -0.2222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00" y="-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3505200"/>
            <a:ext cx="12954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81000" y="1219200"/>
            <a:ext cx="1600200" cy="11079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1219200"/>
            <a:ext cx="1600200" cy="1107996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৫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276600" y="3505200"/>
            <a:ext cx="12954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4800" y="4038600"/>
            <a:ext cx="1600200" cy="1107996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৩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04800" y="6629400"/>
            <a:ext cx="12954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00400" y="4114800"/>
            <a:ext cx="1447800" cy="11079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৮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352800" y="6629400"/>
            <a:ext cx="1295400" cy="15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2345" y="-178831"/>
            <a:ext cx="91440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/>
              <a:t> </a:t>
            </a:r>
            <a:r>
              <a:rPr lang="en-US" sz="4800" dirty="0" err="1"/>
              <a:t>দলে</a:t>
            </a:r>
            <a:r>
              <a:rPr lang="en-US" sz="4800" dirty="0"/>
              <a:t> </a:t>
            </a:r>
            <a:r>
              <a:rPr lang="en-US" sz="4800" dirty="0" err="1"/>
              <a:t>কাজ</a:t>
            </a:r>
            <a:r>
              <a:rPr lang="en-US" sz="4800" dirty="0"/>
              <a:t> </a:t>
            </a:r>
            <a:r>
              <a:rPr lang="en-US" sz="4800" dirty="0" err="1"/>
              <a:t>করি</a:t>
            </a:r>
            <a:r>
              <a:rPr lang="en-US" sz="4800" dirty="0"/>
              <a:t>[</a:t>
            </a:r>
            <a:r>
              <a:rPr lang="en-US" sz="4800" dirty="0" err="1"/>
              <a:t>চারটি</a:t>
            </a:r>
            <a:r>
              <a:rPr lang="en-US" sz="4800" dirty="0"/>
              <a:t> </a:t>
            </a:r>
            <a:r>
              <a:rPr lang="en-US" sz="4800" dirty="0" err="1"/>
              <a:t>দলে</a:t>
            </a:r>
            <a:r>
              <a:rPr lang="en-US" sz="4800" dirty="0"/>
              <a:t> </a:t>
            </a:r>
            <a:r>
              <a:rPr lang="en-US" sz="4800" dirty="0" err="1"/>
              <a:t>ভাগ</a:t>
            </a:r>
            <a:r>
              <a:rPr lang="en-US" sz="4800" dirty="0"/>
              <a:t> </a:t>
            </a:r>
            <a:r>
              <a:rPr lang="en-US" sz="4800" dirty="0" err="1"/>
              <a:t>হয়ে</a:t>
            </a:r>
            <a:r>
              <a:rPr lang="en-US" sz="4800" dirty="0"/>
              <a:t>।]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43800" y="106680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ছোট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96200" y="2057400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itchFamily="2" charset="0"/>
                <a:cs typeface="NikoshBAN" pitchFamily="2" charset="0"/>
              </a:rPr>
              <a:t>বড়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0" y="381000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ছোট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00" y="4800600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itchFamily="2" charset="0"/>
                <a:cs typeface="NikoshBAN" pitchFamily="2" charset="0"/>
              </a:rPr>
              <a:t>বড়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77917 0.072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0" y="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-0.45 0.2217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80834 0.277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00" y="1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4625 0.1395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00" y="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313801"/>
            <a:ext cx="4495800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সাজিয়ে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লিখ</a:t>
            </a:r>
            <a:endParaRPr lang="en-US" sz="32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3228201"/>
            <a:ext cx="4648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B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4000" b="1" dirty="0"/>
              <a:t>৫৩৮৬৭২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4396026"/>
            <a:ext cx="5105400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বড়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থেকে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ছোট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সাজিয়ে</a:t>
            </a:r>
            <a:r>
              <a:rPr lang="en-US" sz="32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 </a:t>
            </a:r>
            <a:r>
              <a:rPr lang="en-US" sz="320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</a:rPr>
              <a:t>লিখ</a:t>
            </a:r>
            <a:endParaRPr lang="en-US" sz="32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5449669"/>
            <a:ext cx="54102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B05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600" b="1" dirty="0"/>
              <a:t>৮৯৫২৬</a:t>
            </a:r>
            <a:endParaRPr lang="en-US" sz="3600" b="1" dirty="0"/>
          </a:p>
        </p:txBody>
      </p:sp>
      <p:sp>
        <p:nvSpPr>
          <p:cNvPr id="9" name="Notched Right Arrow 8"/>
          <p:cNvSpPr/>
          <p:nvPr/>
        </p:nvSpPr>
        <p:spPr>
          <a:xfrm>
            <a:off x="381000" y="3228201"/>
            <a:ext cx="1219200" cy="5334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>
            <a:off x="381000" y="5514201"/>
            <a:ext cx="1219200" cy="5334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81200" y="304800"/>
            <a:ext cx="40386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8000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CA4A73-3393-4B2B-BC63-C48FBF189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80793"/>
            <a:ext cx="2114550" cy="21621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56B2C6-F236-42D9-B8FF-8F15D94E2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7832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2F99B2-617B-41BD-A39E-97DA32A6768A}"/>
              </a:ext>
            </a:extLst>
          </p:cNvPr>
          <p:cNvSpPr txBox="1"/>
          <p:nvPr/>
        </p:nvSpPr>
        <p:spPr>
          <a:xfrm>
            <a:off x="3048000" y="1905000"/>
            <a:ext cx="515237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dirty="0">
                <a:solidFill>
                  <a:schemeClr val="accent5">
                    <a:lumMod val="50000"/>
                  </a:schemeClr>
                </a:solidFill>
              </a:rPr>
              <a:t>ধন্যবাদ</a:t>
            </a:r>
            <a:endParaRPr lang="en-US" sz="13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6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162</Words>
  <Application>Microsoft Office PowerPoint</Application>
  <PresentationFormat>On-screen Show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29</cp:revision>
  <dcterms:created xsi:type="dcterms:W3CDTF">2006-08-16T00:00:00Z</dcterms:created>
  <dcterms:modified xsi:type="dcterms:W3CDTF">2019-10-21T13:15:55Z</dcterms:modified>
</cp:coreProperties>
</file>