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300" r:id="rId2"/>
    <p:sldId id="276" r:id="rId3"/>
    <p:sldId id="277" r:id="rId4"/>
    <p:sldId id="289" r:id="rId5"/>
    <p:sldId id="294" r:id="rId6"/>
    <p:sldId id="296" r:id="rId7"/>
    <p:sldId id="287" r:id="rId8"/>
    <p:sldId id="275" r:id="rId9"/>
    <p:sldId id="268" r:id="rId10"/>
    <p:sldId id="259" r:id="rId11"/>
    <p:sldId id="297" r:id="rId12"/>
    <p:sldId id="288" r:id="rId13"/>
    <p:sldId id="265" r:id="rId14"/>
    <p:sldId id="266" r:id="rId15"/>
    <p:sldId id="299" r:id="rId16"/>
    <p:sldId id="290" r:id="rId17"/>
    <p:sldId id="292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0000FF"/>
    <a:srgbClr val="00FF00"/>
    <a:srgbClr val="FF0000"/>
    <a:srgbClr val="31E96A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5" autoAdjust="0"/>
    <p:restoredTop sz="94660"/>
  </p:normalViewPr>
  <p:slideViewPr>
    <p:cSldViewPr>
      <p:cViewPr>
        <p:scale>
          <a:sx n="98" d="100"/>
          <a:sy n="98" d="100"/>
        </p:scale>
        <p:origin x="558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B85D0-5E1A-4033-A3A5-CC953111DC34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8659-EAC1-46A2-8C27-99D8354B82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B85D0-5E1A-4033-A3A5-CC953111DC34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8659-EAC1-46A2-8C27-99D8354B82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B85D0-5E1A-4033-A3A5-CC953111DC34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8659-EAC1-46A2-8C27-99D8354B82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B85D0-5E1A-4033-A3A5-CC953111DC34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8659-EAC1-46A2-8C27-99D8354B82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B85D0-5E1A-4033-A3A5-CC953111DC34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8659-EAC1-46A2-8C27-99D8354B82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B85D0-5E1A-4033-A3A5-CC953111DC34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8659-EAC1-46A2-8C27-99D8354B82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B85D0-5E1A-4033-A3A5-CC953111DC34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8659-EAC1-46A2-8C27-99D8354B82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B85D0-5E1A-4033-A3A5-CC953111DC34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8659-EAC1-46A2-8C27-99D8354B82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B85D0-5E1A-4033-A3A5-CC953111DC34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8659-EAC1-46A2-8C27-99D8354B82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B85D0-5E1A-4033-A3A5-CC953111DC34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8659-EAC1-46A2-8C27-99D8354B82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B85D0-5E1A-4033-A3A5-CC953111DC34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8659-EAC1-46A2-8C27-99D8354B829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39B85D0-5E1A-4033-A3A5-CC953111DC34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D248659-EAC1-46A2-8C27-99D8354B82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600200"/>
            <a:ext cx="6553200" cy="4914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33600" y="457200"/>
            <a:ext cx="3886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8000" dirty="0" smtClean="0">
                <a:solidFill>
                  <a:srgbClr val="FF66FF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000" dirty="0">
              <a:solidFill>
                <a:srgbClr val="FF66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94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redefined Process 2"/>
          <p:cNvSpPr/>
          <p:nvPr/>
        </p:nvSpPr>
        <p:spPr>
          <a:xfrm>
            <a:off x="457200" y="1828800"/>
            <a:ext cx="8077200" cy="2819400"/>
          </a:xfrm>
          <a:prstGeom prst="flowChartPredefinedProcess">
            <a:avLst/>
          </a:prstGeo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2"/>
            <a:r>
              <a:rPr lang="bn-BD" sz="4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মোঃ গোলাম ফারুক</a:t>
            </a:r>
            <a:endParaRPr lang="bn-BD" sz="4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 lvl="2"/>
            <a:r>
              <a:rPr lang="bn-BD" sz="4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আই সি টি শিক্ষক</a:t>
            </a:r>
            <a:endParaRPr lang="bn-BD" sz="36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 lvl="2"/>
            <a:r>
              <a:rPr lang="bn-BD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ভবানীপুর মাধ্যমিক বিদ্যালয়</a:t>
            </a:r>
          </a:p>
          <a:p>
            <a:pPr lvl="2"/>
            <a:r>
              <a:rPr lang="bn-BD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হরিণাকুণ্ডু,ঝিনাইদহ</a:t>
            </a:r>
            <a:r>
              <a:rPr lang="bn-BD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 lvl="2"/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38400" y="609600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   পরিচিতি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4876800" y="3962400"/>
            <a:ext cx="121920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7086600" y="3048000"/>
            <a:ext cx="121920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rapezoid 4"/>
          <p:cNvSpPr/>
          <p:nvPr/>
        </p:nvSpPr>
        <p:spPr>
          <a:xfrm>
            <a:off x="304800" y="609600"/>
            <a:ext cx="8382000" cy="3124200"/>
          </a:xfrm>
          <a:prstGeom prst="trapezoid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সপ্তম শ্রেণীর </a:t>
            </a:r>
            <a:r>
              <a:rPr lang="bn-BD" sz="5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সকলকে </a:t>
            </a:r>
            <a:r>
              <a:rPr lang="bn-IN" sz="5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আই সি টি </a:t>
            </a:r>
            <a:r>
              <a:rPr lang="bn-BD" sz="5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ক্লাসে </a:t>
            </a:r>
            <a:r>
              <a:rPr lang="bn-BD" sz="5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54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C:\Documents and Settings\LB-29\Desktop\p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3810000"/>
            <a:ext cx="3581400" cy="259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Documents and Settings\TTCD38\Desktop\Microprocess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457200"/>
            <a:ext cx="4133850" cy="617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C:\Documents and Settings\TTCD38\Desktop\Brai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57200"/>
            <a:ext cx="4343400" cy="617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28800" y="1219200"/>
            <a:ext cx="5715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n w="1905"/>
                <a:solidFill>
                  <a:srgbClr val="00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পাঠ শিরোনাম </a:t>
            </a:r>
          </a:p>
          <a:p>
            <a:endParaRPr lang="en-US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3200400"/>
            <a:ext cx="7848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মাইক্রোপ্রসেসর কি ও মাইক্রোপ্রসেসরের কাজসমূহ </a:t>
            </a:r>
            <a:endParaRPr lang="en-US" sz="2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4876800" y="3962400"/>
            <a:ext cx="121920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7086600" y="3048000"/>
            <a:ext cx="121920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Flowchart: Document 10"/>
          <p:cNvSpPr/>
          <p:nvPr/>
        </p:nvSpPr>
        <p:spPr>
          <a:xfrm>
            <a:off x="2133600" y="533400"/>
            <a:ext cx="3886200" cy="1295400"/>
          </a:xfrm>
          <a:prstGeom prst="flowChartDocument">
            <a:avLst/>
          </a:prstGeo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7200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Flowchart: Internal Storage 12"/>
          <p:cNvSpPr/>
          <p:nvPr/>
        </p:nvSpPr>
        <p:spPr>
          <a:xfrm>
            <a:off x="762000" y="1981200"/>
            <a:ext cx="7696200" cy="3581400"/>
          </a:xfrm>
          <a:prstGeom prst="flowChartInternalStorag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আজকের পাঠশেষে শিক্ষার্থীরা---------</a:t>
            </a:r>
          </a:p>
          <a:p>
            <a:pPr>
              <a:buFont typeface="Wingdings" pitchFamily="2" charset="2"/>
              <a:buChar char="q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কম্পিউটারে মাইক্রোপ্রসেসরের কাজ কি কি     তা  উল্লেখ করতে পারবে।</a:t>
            </a:r>
          </a:p>
          <a:p>
            <a:pPr>
              <a:buFont typeface="Wingdings" pitchFamily="2" charset="2"/>
              <a:buChar char="q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মাইক্রোপ্রসেসরের সাথে মানুষের মস্তিস্কের তুলনা করতে পারবে। </a:t>
            </a:r>
          </a:p>
          <a:p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4876800" y="3962400"/>
            <a:ext cx="121920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7086600" y="3048000"/>
            <a:ext cx="121920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3" name="Flowchart: Internal Storage 22"/>
          <p:cNvSpPr/>
          <p:nvPr/>
        </p:nvSpPr>
        <p:spPr>
          <a:xfrm>
            <a:off x="2590800" y="533400"/>
            <a:ext cx="4267200" cy="609600"/>
          </a:xfrm>
          <a:prstGeom prst="flowChartInternalStorage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q"/>
            </a:pPr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মাইক্রোপ্রসেসর কি? </a:t>
            </a:r>
          </a:p>
          <a:p>
            <a:pPr algn="ctr"/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Documents and Settings\LB-29\Desktop\electric-switc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4267200"/>
            <a:ext cx="1600200" cy="1447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C:\Documents and Settings\LB-29\Desktop\electric-switc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3733800"/>
            <a:ext cx="1295400" cy="1066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Documents and Settings\LB-29\Desktop\electric-switc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3352800"/>
            <a:ext cx="1066800" cy="685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C:\Documents and Settings\LB-29\Desktop\electric-switc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2971800"/>
            <a:ext cx="762000" cy="685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 descr="C:\Documents and Settings\LB-29\Desktop\electric-switc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2667000"/>
            <a:ext cx="685800" cy="609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C:\Documents and Settings\LB-29\Desktop\electric-switch.jpg"/>
          <p:cNvPicPr>
            <a:picLocks noChangeAspect="1" noChangeArrowheads="1"/>
          </p:cNvPicPr>
          <p:nvPr/>
        </p:nvPicPr>
        <p:blipFill>
          <a:blip r:embed="rId5" cstate="print">
            <a:lum/>
          </a:blip>
          <a:srcRect/>
          <a:stretch>
            <a:fillRect/>
          </a:stretch>
        </p:blipFill>
        <p:spPr bwMode="auto">
          <a:xfrm>
            <a:off x="5562600" y="2362200"/>
            <a:ext cx="533400" cy="533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C:\Documents and Settings\LB-29\Desktop\electric-switch.jpg"/>
          <p:cNvPicPr>
            <a:picLocks noChangeAspect="1" noChangeArrowheads="1"/>
          </p:cNvPicPr>
          <p:nvPr/>
        </p:nvPicPr>
        <p:blipFill>
          <a:blip r:embed="rId6" cstate="print">
            <a:lum/>
          </a:blip>
          <a:srcRect/>
          <a:stretch>
            <a:fillRect/>
          </a:stretch>
        </p:blipFill>
        <p:spPr bwMode="auto">
          <a:xfrm>
            <a:off x="6019800" y="2209800"/>
            <a:ext cx="381000" cy="381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2" descr="C:\Documents and Settings\LB-29\Desktop\electric-switch.jpg"/>
          <p:cNvPicPr>
            <a:picLocks noChangeAspect="1" noChangeArrowheads="1"/>
          </p:cNvPicPr>
          <p:nvPr/>
        </p:nvPicPr>
        <p:blipFill>
          <a:blip r:embed="rId7" cstate="print">
            <a:lum/>
          </a:blip>
          <a:srcRect/>
          <a:stretch>
            <a:fillRect/>
          </a:stretch>
        </p:blipFill>
        <p:spPr bwMode="auto">
          <a:xfrm>
            <a:off x="6400800" y="2042160"/>
            <a:ext cx="304800" cy="2438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Documents and Settings\LB-29\Desktop\Cilicon Chi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457200"/>
            <a:ext cx="8153400" cy="5791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971800" y="533400"/>
            <a:ext cx="281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সিলিকন চিপ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457200"/>
            <a:ext cx="533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মাইক্রোপ্রসেসর হলোঃ</a:t>
            </a:r>
            <a:endParaRPr lang="en-US" sz="6000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2971800"/>
            <a:ext cx="79248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1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একক ভিএলএসআই(</a:t>
            </a:r>
            <a:r>
              <a:rPr lang="en-US" sz="4000" dirty="0" smtClean="0">
                <a:solidFill>
                  <a:srgbClr val="0000FF"/>
                </a:solidFill>
                <a:latin typeface="Tempus Sans ITC" pitchFamily="82" charset="0"/>
                <a:cs typeface="NikoshBAN" pitchFamily="2" charset="0"/>
              </a:rPr>
              <a:t>VLSI-Very Large Scale </a:t>
            </a:r>
            <a:r>
              <a:rPr lang="en-US" sz="4000" dirty="0" err="1" smtClean="0">
                <a:solidFill>
                  <a:srgbClr val="0000FF"/>
                </a:solidFill>
                <a:latin typeface="Tempus Sans ITC" pitchFamily="82" charset="0"/>
                <a:cs typeface="NikoshBAN" pitchFamily="2" charset="0"/>
              </a:rPr>
              <a:t>Integrition</a:t>
            </a:r>
            <a:r>
              <a:rPr lang="en-US" sz="4000" dirty="0" smtClean="0">
                <a:solidFill>
                  <a:srgbClr val="0000FF"/>
                </a:solidFill>
                <a:latin typeface="Tempus Sans ITC" pitchFamily="82" charset="0"/>
                <a:cs typeface="NikoshBAN" pitchFamily="2" charset="0"/>
              </a:rPr>
              <a:t>)</a:t>
            </a:r>
            <a:r>
              <a:rPr lang="bn-BD" sz="4000" dirty="0" smtClean="0">
                <a:solidFill>
                  <a:srgbClr val="0000FF"/>
                </a:solidFill>
                <a:latin typeface="Tempus Sans ITC" pitchFamily="82" charset="0"/>
                <a:cs typeface="NikoshBAN" pitchFamily="2" charset="0"/>
              </a:rPr>
              <a:t>সিলিকন চিপ</a:t>
            </a:r>
            <a:r>
              <a:rPr lang="en-US" sz="4000" dirty="0" smtClean="0">
                <a:solidFill>
                  <a:srgbClr val="0000FF"/>
                </a:solidFill>
                <a:latin typeface="Tempus Sans ITC" pitchFamily="8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0000FF"/>
                </a:solidFill>
                <a:latin typeface="Tempus Sans ITC" pitchFamily="82" charset="0"/>
                <a:cs typeface="NikoshBAN" pitchFamily="2" charset="0"/>
              </a:rPr>
              <a:t>(</a:t>
            </a:r>
            <a:r>
              <a:rPr lang="en-US" sz="4000" dirty="0" smtClean="0">
                <a:solidFill>
                  <a:srgbClr val="0000FF"/>
                </a:solidFill>
                <a:latin typeface="Tempus Sans ITC" pitchFamily="82" charset="0"/>
                <a:cs typeface="NikoshBAN" pitchFamily="2" charset="0"/>
              </a:rPr>
              <a:t>Chip</a:t>
            </a:r>
            <a:r>
              <a:rPr lang="bn-BD" sz="4000" dirty="0" smtClean="0">
                <a:solidFill>
                  <a:srgbClr val="0000FF"/>
                </a:solidFill>
                <a:latin typeface="Tempus Sans ITC" pitchFamily="82" charset="0"/>
                <a:cs typeface="NikoshBAN" pitchFamily="2" charset="0"/>
              </a:rPr>
              <a:t>)।</a:t>
            </a:r>
            <a:endParaRPr lang="en-US" sz="40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105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76400" y="457200"/>
            <a:ext cx="594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মাইক্রোপ্রসেসরের কাজ</a:t>
            </a:r>
            <a:endParaRPr lang="en-US" sz="6000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C:\Documents and Settings\LB-29\Desktop\Head Mast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295400"/>
            <a:ext cx="7924800" cy="40386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85800" y="5410200"/>
            <a:ext cx="807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সকল অংশের নিয়ন্ত্রন ও সময় নির্ধারন</a:t>
            </a:r>
            <a:endParaRPr lang="en-US" sz="4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LB-29\Desktop\childre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762001"/>
            <a:ext cx="8229600" cy="4876799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685800" y="5410200"/>
            <a:ext cx="807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মেমোরী থেকে ডেটা ও নির্দেশ নেয়া</a:t>
            </a:r>
            <a:endParaRPr lang="en-US" sz="4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LB-29\Desktop\interpreter_symbo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04800"/>
            <a:ext cx="8077200" cy="51054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5800" y="5569803"/>
            <a:ext cx="807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ইন্সট্রাকশন ডিকোড করা</a:t>
            </a:r>
            <a:endParaRPr lang="en-US" sz="4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57200" y="1981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endParaRPr lang="en-US" sz="3200" dirty="0">
              <a:solidFill>
                <a:srgbClr val="0000FF"/>
              </a:solidFill>
            </a:endParaRPr>
          </a:p>
        </p:txBody>
      </p:sp>
      <p:pic>
        <p:nvPicPr>
          <p:cNvPr id="5124" name="Picture 4" descr="C:\Documents and Settings\LB-29\Desktop\cook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838200"/>
            <a:ext cx="2286000" cy="2590800"/>
          </a:xfrm>
          <a:prstGeom prst="rect">
            <a:avLst/>
          </a:prstGeom>
          <a:noFill/>
        </p:spPr>
      </p:pic>
      <p:pic>
        <p:nvPicPr>
          <p:cNvPr id="5125" name="Picture 5" descr="C:\Documents and Settings\LB-29\Desktop\cook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838201"/>
            <a:ext cx="2438400" cy="2590799"/>
          </a:xfrm>
          <a:prstGeom prst="rect">
            <a:avLst/>
          </a:prstGeom>
          <a:noFill/>
        </p:spPr>
      </p:pic>
      <p:pic>
        <p:nvPicPr>
          <p:cNvPr id="5126" name="Picture 6" descr="C:\Documents and Settings\LB-29\Desktop\c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838200"/>
            <a:ext cx="2057400" cy="2514600"/>
          </a:xfrm>
          <a:prstGeom prst="rect">
            <a:avLst/>
          </a:prstGeom>
          <a:noFill/>
        </p:spPr>
      </p:pic>
      <p:pic>
        <p:nvPicPr>
          <p:cNvPr id="5127" name="Picture 7" descr="C:\Documents and Settings\LB-29\Desktop\3d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76600" y="3581400"/>
            <a:ext cx="2362200" cy="2362200"/>
          </a:xfrm>
          <a:prstGeom prst="rect">
            <a:avLst/>
          </a:prstGeom>
          <a:noFill/>
        </p:spPr>
      </p:pic>
      <p:pic>
        <p:nvPicPr>
          <p:cNvPr id="5128" name="Picture 8" descr="C:\Documents and Settings\LB-29\Desktop\bb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66800" y="3581400"/>
            <a:ext cx="2133600" cy="2286000"/>
          </a:xfrm>
          <a:prstGeom prst="rect">
            <a:avLst/>
          </a:prstGeom>
          <a:noFill/>
        </p:spPr>
      </p:pic>
      <p:pic>
        <p:nvPicPr>
          <p:cNvPr id="5130" name="Picture 10" descr="C:\Documents and Settings\LB-29\Desktop\viewsonic-monitor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67400" y="3581400"/>
            <a:ext cx="2705100" cy="2286000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685800" y="5950803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ইনপুট ও আউটপুট অংশের মধ্যে সমন্বয় করে</a:t>
            </a:r>
            <a:endParaRPr lang="en-US" sz="36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LB-29\Desktop\fa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1600200"/>
            <a:ext cx="3708400" cy="3429000"/>
          </a:xfrm>
          <a:prstGeom prst="rect">
            <a:avLst/>
          </a:prstGeom>
          <a:noFill/>
        </p:spPr>
      </p:pic>
      <p:pic>
        <p:nvPicPr>
          <p:cNvPr id="2051" name="Picture 3" descr="C:\Documents and Settings\LB-29\Desktop\switc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524000"/>
            <a:ext cx="3276600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8382000" cy="1066800"/>
          </a:xfrm>
        </p:spPr>
        <p:txBody>
          <a:bodyPr>
            <a:noAutofit/>
          </a:bodyPr>
          <a:lstStyle/>
          <a:p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en-US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5791201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গানিতিক ও যুক্তিমুলক কাজ করা</a:t>
            </a:r>
            <a:endParaRPr lang="en-US" sz="36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C:\Documents and Settings\LB-29\Desktop\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8382000" cy="54863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381000"/>
            <a:ext cx="5105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দলগত কাজঃ</a:t>
            </a:r>
          </a:p>
          <a:p>
            <a:endParaRPr lang="en-US" dirty="0"/>
          </a:p>
        </p:txBody>
      </p:sp>
      <p:sp>
        <p:nvSpPr>
          <p:cNvPr id="12" name="Flowchart: Predefined Process 11"/>
          <p:cNvSpPr/>
          <p:nvPr/>
        </p:nvSpPr>
        <p:spPr>
          <a:xfrm>
            <a:off x="609600" y="1905000"/>
            <a:ext cx="7315200" cy="3733800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মাইক্রোপ্রসেসর কি</a:t>
            </a:r>
          </a:p>
          <a:p>
            <a:pPr>
              <a:buFont typeface="Wingdings" pitchFamily="2" charset="2"/>
              <a:buChar char="Ø"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মাইক্রোপ্রসেসরের মত মানুষের মস্তিস্ক কি ধরনের কাজ করে?</a:t>
            </a:r>
          </a:p>
          <a:p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381000"/>
            <a:ext cx="5105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বাড়ীর কাজঃ</a:t>
            </a:r>
          </a:p>
          <a:p>
            <a:endParaRPr lang="en-US" dirty="0"/>
          </a:p>
        </p:txBody>
      </p:sp>
      <p:sp>
        <p:nvSpPr>
          <p:cNvPr id="4" name="Flowchart: Internal Storage 3"/>
          <p:cNvSpPr/>
          <p:nvPr/>
        </p:nvSpPr>
        <p:spPr>
          <a:xfrm>
            <a:off x="914400" y="2438400"/>
            <a:ext cx="7315200" cy="2209800"/>
          </a:xfrm>
          <a:prstGeom prst="flowChartInternalStorag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মাইক্রোপ্রসেসরের  কাজগুলো লিখে আনবে।   । </a:t>
            </a:r>
          </a:p>
          <a:p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LB-29\Desktop\o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25" y="0"/>
            <a:ext cx="9048750" cy="657701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676400" y="1219200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সবাই ভাল থেকো</a:t>
            </a:r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2135</TotalTime>
  <Words>130</Words>
  <Application>Microsoft Office PowerPoint</Application>
  <PresentationFormat>On-screen Show (4:3)</PresentationFormat>
  <Paragraphs>32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Candara</vt:lpstr>
      <vt:lpstr>NikoshBAN</vt:lpstr>
      <vt:lpstr>Symbol</vt:lpstr>
      <vt:lpstr>Tempus Sans ITC</vt:lpstr>
      <vt:lpstr>Vrinda</vt:lpstr>
      <vt:lpstr>Wingdings</vt:lpstr>
      <vt:lpstr>Waveform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                    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TTCD-34</dc:creator>
  <cp:lastModifiedBy>HP</cp:lastModifiedBy>
  <cp:revision>259</cp:revision>
  <dcterms:created xsi:type="dcterms:W3CDTF">2011-01-25T08:31:24Z</dcterms:created>
  <dcterms:modified xsi:type="dcterms:W3CDTF">2019-10-22T15:53:39Z</dcterms:modified>
</cp:coreProperties>
</file>