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71" r:id="rId13"/>
    <p:sldId id="273" r:id="rId14"/>
    <p:sldId id="274" r:id="rId15"/>
    <p:sldId id="276" r:id="rId16"/>
    <p:sldId id="277" r:id="rId17"/>
    <p:sldId id="278" r:id="rId18"/>
    <p:sldId id="279" r:id="rId19"/>
    <p:sldId id="280" r:id="rId20"/>
    <p:sldId id="28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0"/>
            <a:ext cx="8763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স্বাগতম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52" y="838201"/>
            <a:ext cx="8763000" cy="58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3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পরিচিতি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3162657"/>
            <a:ext cx="4343400" cy="2677656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gv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: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AvjgMxi</a:t>
            </a:r>
            <a:r>
              <a:rPr lang="en-US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nv‡mb</a:t>
            </a:r>
            <a:endParaRPr lang="en-US" sz="28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mnKvwi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wkÿK</a:t>
            </a:r>
            <a:endParaRPr lang="en-US" sz="28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ivwgRv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evwjKv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vjq,KvbvBNvU</a:t>
            </a:r>
            <a:endParaRPr lang="en-US" sz="28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wm‡jU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|</a:t>
            </a:r>
          </a:p>
          <a:p>
            <a:pPr algn="ctr"/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Zvs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22.10.19</a:t>
            </a:r>
            <a:endParaRPr lang="bn-BD" sz="28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SutonnyMJ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0313"/>
            <a:ext cx="9144000" cy="10176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23330"/>
            <a:ext cx="3124200" cy="2196201"/>
          </a:xfrm>
          <a:prstGeom prst="rect">
            <a:avLst/>
          </a:prstGeom>
        </p:spPr>
      </p:pic>
      <p:cxnSp>
        <p:nvCxnSpPr>
          <p:cNvPr id="7" name="Straight Connector 6"/>
          <p:cNvCxnSpPr>
            <a:stCxn id="2" idx="2"/>
          </p:cNvCxnSpPr>
          <p:nvPr/>
        </p:nvCxnSpPr>
        <p:spPr>
          <a:xfrm>
            <a:off x="4572000" y="923330"/>
            <a:ext cx="0" cy="4791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257800" y="1066800"/>
            <a:ext cx="3810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n-BD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শ্রেণিঃ দশম</a:t>
            </a:r>
          </a:p>
          <a:p>
            <a:pPr algn="ctr"/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বিষয়ঃ বিজ্ঞান</a:t>
            </a:r>
          </a:p>
          <a:p>
            <a:pPr algn="ctr"/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অধ্যায়ঃ চতুর্থ </a:t>
            </a:r>
          </a:p>
          <a:p>
            <a:pPr algn="ctr"/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সময়ঃ ৪৫ মিনিট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198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আমরা ছবিগুলো দেখি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330"/>
            <a:ext cx="9144000" cy="593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9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7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4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9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পাঠ শিরোনাম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নবজীবনের সূচনা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4326"/>
            <a:ext cx="9144000" cy="510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6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90931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শিখনফল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এই পাঠ শেষে শিক্ষার্থীরা-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১। বয়ঃসন্ধিকাল ব্যাখ্যা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করতে পারবে।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২। জীবনের উৎপত্তি এবং জীব-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জগতে বিবর্তনের ধারণা ব্যাখ্যা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করতে পারবে ? 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274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বয়ঃসন্ধিকালঃ পাঁচ বছর বয়স</a:t>
            </a:r>
          </a:p>
          <a:p>
            <a:pPr algn="ctr"/>
            <a:r>
              <a:rPr lang="bn-BD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পর্যন্ত শৈশবকাল। সাধারণত</a:t>
            </a:r>
          </a:p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ছয় বছর বয়সের পড়ে কোনো</a:t>
            </a:r>
          </a:p>
          <a:p>
            <a:pPr algn="ctr"/>
            <a:r>
              <a:rPr lang="bn-BD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শিশুকে মেয়ে হলে বালিকা এবং</a:t>
            </a:r>
          </a:p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ছেলে হলে বালক বলা হয়। ছয়</a:t>
            </a:r>
          </a:p>
          <a:p>
            <a:pPr algn="ctr"/>
            <a:r>
              <a:rPr lang="bn-BD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থেকে দশ বছর পর্যন্ত বয়সকে</a:t>
            </a:r>
          </a:p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আমরা বাল্যকাল বলি। দশ বছর বয়সের পর একটি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17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মেয়েকে কিশোরী এবং একটি</a:t>
            </a:r>
          </a:p>
          <a:p>
            <a:pPr algn="ctr"/>
            <a:r>
              <a:rPr lang="bn-BD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ছেলেকে কিশোর বলা হয়। মানু-</a:t>
            </a:r>
          </a:p>
          <a:p>
            <a:pPr algn="ctr"/>
            <a:r>
              <a:rPr lang="bn-BD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ষের জীবনের এই সময়কে বয়ঃ</a:t>
            </a:r>
          </a:p>
          <a:p>
            <a:pPr algn="ctr"/>
            <a:r>
              <a:rPr lang="bn-BD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সন্ধিকাল বলে।</a:t>
            </a:r>
          </a:p>
          <a:p>
            <a:pPr algn="ctr"/>
            <a:r>
              <a:rPr lang="bn-BD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বয়ঃসন্ধিকালের পরিবর্তনসমূহঃ</a:t>
            </a:r>
          </a:p>
          <a:p>
            <a:pPr algn="ctr"/>
            <a:r>
              <a:rPr lang="bn-BD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বয়ঃসন্ধিকালের পরিবর্তনগুলোর</a:t>
            </a:r>
          </a:p>
          <a:p>
            <a:pPr algn="ctr"/>
            <a:r>
              <a:rPr lang="bn-BD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মধ্যে দৈহিক বা শারীরিক পরি-</a:t>
            </a:r>
          </a:p>
          <a:p>
            <a:pPr algn="ctr"/>
            <a:r>
              <a:rPr lang="bn-BD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বর্তনগুলোই প্রথমে চোখে পড়ে। 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874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এই পরিবর্তন দেখলেই বোঝা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যায় যে কারো বয়ঃসন্ধিকাল চলছে। শৈশব থেকে বাল্যকাল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পর্যন্ত ছেলেমেয়েরা ধীরে ধীরে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বেশ সময় নিয়ে বেড়ে ওঠে। কিন্তু বয়ঃসন্ধিকালের বেড়ে ওঠা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অনেকটা আকস্মিক। হঠাৎ দ্রুত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লম্বা হতে থাকে ছেলেমেয়েরা, 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940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3508653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২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মানসিক পরিবর্তন</a:t>
            </a:r>
          </a:p>
          <a:p>
            <a:pPr algn="ctr"/>
            <a:r>
              <a:rPr lang="bn-BD" sz="2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৩</a:t>
            </a:r>
            <a:r>
              <a:rPr lang="en-US" sz="2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bn-BD" sz="2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আচরণগত পরিবর্তন </a:t>
            </a:r>
          </a:p>
          <a:p>
            <a:pPr algn="ctr"/>
            <a:r>
              <a:rPr lang="bn-BD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শারীরিক পরিবর্তনঃ</a:t>
            </a:r>
          </a:p>
          <a:p>
            <a:pPr algn="ctr"/>
            <a:r>
              <a:rPr lang="bn-BD" sz="2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(ক) দ্রুত লম্বা হয়ে ওঠা।</a:t>
            </a:r>
            <a:endParaRPr lang="en-US" sz="24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bn-BD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(খ) দ্রুত ওজন বৃদ্ধি</a:t>
            </a:r>
          </a:p>
          <a:p>
            <a:pPr algn="ctr"/>
            <a:r>
              <a:rPr lang="bn-BD" sz="2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(গ) শরীরে দৃঢ়তা আসা</a:t>
            </a:r>
          </a:p>
          <a:p>
            <a:pPr algn="ctr"/>
            <a:r>
              <a:rPr lang="bn-BD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(ঘ) শরীরের গঠন প্রাপ্তবয়স্ক-</a:t>
            </a:r>
          </a:p>
          <a:p>
            <a:pPr algn="ctr"/>
            <a:r>
              <a:rPr lang="bn-BD" sz="2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দের মতো হয়ে ওঠা</a:t>
            </a:r>
            <a:endParaRPr lang="en-US" sz="2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4038600"/>
            <a:ext cx="8763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(ঙ) ছেলেদের ১৬/১৭ বছর বয়সে দাড়ি-গোঁফ ওঠা</a:t>
            </a:r>
          </a:p>
          <a:p>
            <a:pPr algn="ctr"/>
            <a:r>
              <a:rPr lang="bn-BD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(চ) শরীরের বিভিন্ন অংশে</a:t>
            </a:r>
          </a:p>
          <a:p>
            <a:pPr algn="ctr"/>
            <a:r>
              <a:rPr lang="bn-BD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লোম গজানো</a:t>
            </a:r>
          </a:p>
          <a:p>
            <a:pPr algn="ctr"/>
            <a:r>
              <a:rPr lang="bn-BD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(ছ) ছেলেদের স্বরভঙ্গ হওয়া</a:t>
            </a:r>
          </a:p>
          <a:p>
            <a:pPr algn="ctr"/>
            <a:r>
              <a:rPr lang="bn-BD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ও গলার স্বর মোটা হওয়া</a:t>
            </a:r>
          </a:p>
          <a:p>
            <a:pPr algn="ctr"/>
            <a:r>
              <a:rPr lang="bn-BD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(জ) ছেলেদের বীর্যপাত হওয়া</a:t>
            </a:r>
          </a:p>
          <a:p>
            <a:pPr algn="ctr"/>
            <a:r>
              <a:rPr lang="bn-BD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(ঝ) ছেলেদের বুক ও </a:t>
            </a:r>
            <a:r>
              <a:rPr lang="bn-BD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কাঁধ</a:t>
            </a:r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   </a:t>
            </a:r>
            <a:r>
              <a:rPr lang="bn-BD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চওড়া </a:t>
            </a:r>
            <a:r>
              <a:rPr lang="bn-BD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হয়ে ওঠা</a:t>
            </a:r>
          </a:p>
          <a:p>
            <a:pPr algn="ctr"/>
            <a:endParaRPr lang="bn-BD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19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90931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(ঞ) মেয়েদের ঋতুস্রাব শুরু হওয়া 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(ট) মেয়েদের কোমরের হাড়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মোটা হওয়া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মানসিক পরিবর্তনঃ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(ক) অন্যের,বিশেষত নিকটজ-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নের মনোযোগ,যত্ন ও ভালো-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08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বাসা পাওয়ার ইচ্ছা তীব্র হওয়া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(খ) আবেগ দ্বারা চালিত 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হওয়ার প্রবণতা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(গ) ছেলে ও মেয়েদের মধ্যে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সম্পর্কের বিষয়ে কৌতুহল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সৃষ্টি হওয়া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(ঘ) বিপরীত লিঙ্গের প্রতি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আকর্যণ সৃষ্টি হওয়া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536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90931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আচরণগত পরিবর্তনঃ</a:t>
            </a:r>
          </a:p>
          <a:p>
            <a:pPr algn="ctr"/>
            <a:r>
              <a:rPr lang="bn-BD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(ক) প্রাপ্তবয়স্কদের মতো</a:t>
            </a:r>
          </a:p>
          <a:p>
            <a:pPr algn="ctr"/>
            <a:r>
              <a:rPr lang="bn-BD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আচরণ করা।</a:t>
            </a:r>
          </a:p>
          <a:p>
            <a:pPr algn="ctr"/>
            <a:r>
              <a:rPr lang="bn-BD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(খ) প্রত্যেক বিষয়ে নিজের</a:t>
            </a:r>
          </a:p>
          <a:p>
            <a:pPr algn="ctr"/>
            <a:r>
              <a:rPr lang="bn-BD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মতামত প্রতিষ্ঠা করার চেষ্টা</a:t>
            </a:r>
          </a:p>
          <a:p>
            <a:pPr algn="ctr"/>
            <a:r>
              <a:rPr lang="bn-BD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(গ) দুঃসাহসিক ও ঝুঁকিপূর্ন</a:t>
            </a:r>
          </a:p>
          <a:p>
            <a:pPr algn="ctr"/>
            <a:r>
              <a:rPr lang="bn-BD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কাজে প্রবৃত্ত হওয়া।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36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90931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একক কাজ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১। কত বছর পর্যন্ত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শৈশবকাল ? 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২। কত বছর বয়সের পর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একটি মেয়েকে কিশোরী বলে ?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৩। বয়ঃসন্ধিকালে কত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রকমের পরিবর্তন দেখা দেয় ?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63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দলীয় কাজ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 দলঃ বয়ঃসন্ধিকালে শারীরিক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পরিবর্তনের কারণ ব্যাখ্যা কর।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খ দলঃ বয়ঃসন্ধিকালে দৈহিক</a:t>
            </a:r>
          </a:p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ও মানসিক স্বাস্থ্যরক্ষার কৌশল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ব্যাখ্যা কর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34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909310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মূল্যায়ন</a:t>
            </a:r>
          </a:p>
          <a:p>
            <a:pPr algn="ctr"/>
            <a:r>
              <a:rPr lang="bn-BD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১। বয়ঃসন্ধিকাল বলতে</a:t>
            </a:r>
          </a:p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কী বুঝায় ? </a:t>
            </a:r>
          </a:p>
          <a:p>
            <a:pPr algn="ctr"/>
            <a:r>
              <a:rPr lang="bn-BD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২। বয়ঃসন্ধিকালে শারীরিক</a:t>
            </a:r>
          </a:p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পরিবর্তনগুলো  বর্ননা কর।</a:t>
            </a:r>
          </a:p>
          <a:p>
            <a:pPr algn="ctr"/>
            <a:r>
              <a:rPr lang="bn-BD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৩। বয়ঃসন্ধিকালে আচরণগত</a:t>
            </a:r>
          </a:p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পরিবর্তনগুলো বর্ননা কর।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46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34200" y="0"/>
            <a:ext cx="2209800" cy="175432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বাড়ির কাজ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6934200" cy="42299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600201"/>
            <a:ext cx="2209800" cy="26297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229961"/>
            <a:ext cx="9144000" cy="2585323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জীবনের উৎপত্তি এবং জীবজগতে বিবর্তনের ধারণা</a:t>
            </a:r>
          </a:p>
          <a:p>
            <a:pPr algn="ctr"/>
            <a:r>
              <a:rPr lang="bn-BD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ব্যাখ্যা কর।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24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1" y="0"/>
            <a:ext cx="2590799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ধন্যবাদ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06" y="1143000"/>
            <a:ext cx="6934200" cy="54863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05000" y="1"/>
            <a:ext cx="4825059" cy="923330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আল্লাহ হাফেজ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080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431</Words>
  <Application>Microsoft Office PowerPoint</Application>
  <PresentationFormat>On-screen Show (4:3)</PresentationFormat>
  <Paragraphs>104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 PC</dc:creator>
  <cp:lastModifiedBy>lenovo</cp:lastModifiedBy>
  <cp:revision>82</cp:revision>
  <dcterms:created xsi:type="dcterms:W3CDTF">2006-08-16T00:00:00Z</dcterms:created>
  <dcterms:modified xsi:type="dcterms:W3CDTF">2019-10-22T05:25:32Z</dcterms:modified>
</cp:coreProperties>
</file>