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0" r:id="rId3"/>
    <p:sldId id="256" r:id="rId4"/>
    <p:sldId id="260" r:id="rId5"/>
    <p:sldId id="273" r:id="rId6"/>
    <p:sldId id="259" r:id="rId7"/>
    <p:sldId id="261" r:id="rId8"/>
    <p:sldId id="262" r:id="rId9"/>
    <p:sldId id="263" r:id="rId10"/>
    <p:sldId id="264" r:id="rId11"/>
    <p:sldId id="268" r:id="rId12"/>
    <p:sldId id="274" r:id="rId13"/>
    <p:sldId id="275" r:id="rId14"/>
    <p:sldId id="269" r:id="rId15"/>
    <p:sldId id="277" r:id="rId16"/>
    <p:sldId id="270" r:id="rId17"/>
    <p:sldId id="27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495657-6E2B-46CF-A6F0-6EF40789A63A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494FD4-C884-462A-A346-DBC9ECC4D6E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027664"/>
            <a:ext cx="76962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LightBAN" pitchFamily="2" charset="0"/>
                <a:ea typeface="+mn-ea"/>
                <a:cs typeface="NikoshLightBAN" pitchFamily="2" charset="0"/>
              </a:rPr>
              <a:t>শুভেচ্ছা ও অভিনন্দন</a:t>
            </a:r>
            <a:r>
              <a:rPr kumimoji="0" lang="bn-IN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LightBAN" pitchFamily="2" charset="0"/>
                <a:ea typeface="+mn-ea"/>
                <a:cs typeface="NikoshLightBAN" pitchFamily="2" charset="0"/>
              </a:rPr>
              <a:t> </a:t>
            </a: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LightBAN" pitchFamily="2" charset="0"/>
                <a:ea typeface="+mn-ea"/>
                <a:cs typeface="NikoshLightBAN" pitchFamily="2" charset="0"/>
              </a:rPr>
              <a:t> 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LightBAN" pitchFamily="2" charset="0"/>
              <a:ea typeface="+mn-ea"/>
              <a:cs typeface="NikoshLightBAN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11412"/>
            <a:ext cx="7696199" cy="39131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304800"/>
            <a:ext cx="6324600" cy="1676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ivR‰bwZK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msMVK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I †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bZv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4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wn‡m‡e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ingvb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Pentagon 6"/>
          <p:cNvSpPr/>
          <p:nvPr/>
        </p:nvSpPr>
        <p:spPr>
          <a:xfrm>
            <a:off x="72789" y="2334392"/>
            <a:ext cx="9002972" cy="1295400"/>
          </a:xfrm>
          <a:custGeom>
            <a:avLst/>
            <a:gdLst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839200 w 8839200"/>
              <a:gd name="connsiteY3" fmla="*/ 393737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259308 w 8839200"/>
              <a:gd name="connsiteY7" fmla="*/ 874367 h 1295400"/>
              <a:gd name="connsiteX8" fmla="*/ 0 w 8839200"/>
              <a:gd name="connsiteY8" fmla="*/ 393737 h 1295400"/>
              <a:gd name="connsiteX0" fmla="*/ 0 w 8907438"/>
              <a:gd name="connsiteY0" fmla="*/ 571158 h 1295400"/>
              <a:gd name="connsiteX1" fmla="*/ 461975 w 8907438"/>
              <a:gd name="connsiteY1" fmla="*/ 0 h 1295400"/>
              <a:gd name="connsiteX2" fmla="*/ 8513701 w 8907438"/>
              <a:gd name="connsiteY2" fmla="*/ 0 h 1295400"/>
              <a:gd name="connsiteX3" fmla="*/ 8716369 w 8907438"/>
              <a:gd name="connsiteY3" fmla="*/ 407385 h 1295400"/>
              <a:gd name="connsiteX4" fmla="*/ 8907438 w 8907438"/>
              <a:gd name="connsiteY4" fmla="*/ 901663 h 1295400"/>
              <a:gd name="connsiteX5" fmla="*/ 8513701 w 8907438"/>
              <a:gd name="connsiteY5" fmla="*/ 1295400 h 1295400"/>
              <a:gd name="connsiteX6" fmla="*/ 461975 w 8907438"/>
              <a:gd name="connsiteY6" fmla="*/ 1295400 h 1295400"/>
              <a:gd name="connsiteX7" fmla="*/ 327546 w 8907438"/>
              <a:gd name="connsiteY7" fmla="*/ 874367 h 1295400"/>
              <a:gd name="connsiteX8" fmla="*/ 0 w 8907438"/>
              <a:gd name="connsiteY8" fmla="*/ 571158 h 1295400"/>
              <a:gd name="connsiteX0" fmla="*/ 0 w 9002972"/>
              <a:gd name="connsiteY0" fmla="*/ 571158 h 1295400"/>
              <a:gd name="connsiteX1" fmla="*/ 461975 w 9002972"/>
              <a:gd name="connsiteY1" fmla="*/ 0 h 1295400"/>
              <a:gd name="connsiteX2" fmla="*/ 8513701 w 9002972"/>
              <a:gd name="connsiteY2" fmla="*/ 0 h 1295400"/>
              <a:gd name="connsiteX3" fmla="*/ 8716369 w 9002972"/>
              <a:gd name="connsiteY3" fmla="*/ 407385 h 1295400"/>
              <a:gd name="connsiteX4" fmla="*/ 9002972 w 9002972"/>
              <a:gd name="connsiteY4" fmla="*/ 806128 h 1295400"/>
              <a:gd name="connsiteX5" fmla="*/ 8513701 w 9002972"/>
              <a:gd name="connsiteY5" fmla="*/ 1295400 h 1295400"/>
              <a:gd name="connsiteX6" fmla="*/ 461975 w 9002972"/>
              <a:gd name="connsiteY6" fmla="*/ 1295400 h 1295400"/>
              <a:gd name="connsiteX7" fmla="*/ 327546 w 9002972"/>
              <a:gd name="connsiteY7" fmla="*/ 874367 h 1295400"/>
              <a:gd name="connsiteX8" fmla="*/ 0 w 9002972"/>
              <a:gd name="connsiteY8" fmla="*/ 571158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2972" h="1295400">
                <a:moveTo>
                  <a:pt x="0" y="571158"/>
                </a:moveTo>
                <a:cubicBezTo>
                  <a:pt x="0" y="353703"/>
                  <a:pt x="244520" y="0"/>
                  <a:pt x="461975" y="0"/>
                </a:cubicBezTo>
                <a:lnTo>
                  <a:pt x="8513701" y="0"/>
                </a:lnTo>
                <a:cubicBezTo>
                  <a:pt x="8731156" y="0"/>
                  <a:pt x="8716369" y="189930"/>
                  <a:pt x="8716369" y="407385"/>
                </a:cubicBezTo>
                <a:cubicBezTo>
                  <a:pt x="8716369" y="576694"/>
                  <a:pt x="9002972" y="636819"/>
                  <a:pt x="9002972" y="806128"/>
                </a:cubicBezTo>
                <a:cubicBezTo>
                  <a:pt x="9002972" y="1023583"/>
                  <a:pt x="8731156" y="1295400"/>
                  <a:pt x="8513701" y="1295400"/>
                </a:cubicBezTo>
                <a:lnTo>
                  <a:pt x="461975" y="1295400"/>
                </a:lnTo>
                <a:cubicBezTo>
                  <a:pt x="244520" y="1295400"/>
                  <a:pt x="327546" y="1091822"/>
                  <a:pt x="327546" y="874367"/>
                </a:cubicBezTo>
                <a:lnTo>
                  <a:pt x="0" y="571158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1966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mv‡ji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5 †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deªæqvix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jv‡nvi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m‡¤§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j‡b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e½eÜz †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kL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gywRe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Zvi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HwZnvwmK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Qq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`dv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DÌvcb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K‡ib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|</a:t>
            </a:r>
          </a:p>
          <a:p>
            <a:pPr algn="ctr"/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Pentagon 6"/>
          <p:cNvSpPr/>
          <p:nvPr/>
        </p:nvSpPr>
        <p:spPr>
          <a:xfrm>
            <a:off x="72789" y="3811606"/>
            <a:ext cx="9002972" cy="1371600"/>
          </a:xfrm>
          <a:custGeom>
            <a:avLst/>
            <a:gdLst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839200 w 8839200"/>
              <a:gd name="connsiteY3" fmla="*/ 393737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259308 w 8839200"/>
              <a:gd name="connsiteY7" fmla="*/ 874367 h 1295400"/>
              <a:gd name="connsiteX8" fmla="*/ 0 w 8839200"/>
              <a:gd name="connsiteY8" fmla="*/ 393737 h 1295400"/>
              <a:gd name="connsiteX0" fmla="*/ 0 w 8907438"/>
              <a:gd name="connsiteY0" fmla="*/ 571158 h 1295400"/>
              <a:gd name="connsiteX1" fmla="*/ 461975 w 8907438"/>
              <a:gd name="connsiteY1" fmla="*/ 0 h 1295400"/>
              <a:gd name="connsiteX2" fmla="*/ 8513701 w 8907438"/>
              <a:gd name="connsiteY2" fmla="*/ 0 h 1295400"/>
              <a:gd name="connsiteX3" fmla="*/ 8716369 w 8907438"/>
              <a:gd name="connsiteY3" fmla="*/ 407385 h 1295400"/>
              <a:gd name="connsiteX4" fmla="*/ 8907438 w 8907438"/>
              <a:gd name="connsiteY4" fmla="*/ 901663 h 1295400"/>
              <a:gd name="connsiteX5" fmla="*/ 8513701 w 8907438"/>
              <a:gd name="connsiteY5" fmla="*/ 1295400 h 1295400"/>
              <a:gd name="connsiteX6" fmla="*/ 461975 w 8907438"/>
              <a:gd name="connsiteY6" fmla="*/ 1295400 h 1295400"/>
              <a:gd name="connsiteX7" fmla="*/ 327546 w 8907438"/>
              <a:gd name="connsiteY7" fmla="*/ 874367 h 1295400"/>
              <a:gd name="connsiteX8" fmla="*/ 0 w 8907438"/>
              <a:gd name="connsiteY8" fmla="*/ 571158 h 1295400"/>
              <a:gd name="connsiteX0" fmla="*/ 0 w 9002972"/>
              <a:gd name="connsiteY0" fmla="*/ 571158 h 1295400"/>
              <a:gd name="connsiteX1" fmla="*/ 461975 w 9002972"/>
              <a:gd name="connsiteY1" fmla="*/ 0 h 1295400"/>
              <a:gd name="connsiteX2" fmla="*/ 8513701 w 9002972"/>
              <a:gd name="connsiteY2" fmla="*/ 0 h 1295400"/>
              <a:gd name="connsiteX3" fmla="*/ 8716369 w 9002972"/>
              <a:gd name="connsiteY3" fmla="*/ 407385 h 1295400"/>
              <a:gd name="connsiteX4" fmla="*/ 9002972 w 9002972"/>
              <a:gd name="connsiteY4" fmla="*/ 806128 h 1295400"/>
              <a:gd name="connsiteX5" fmla="*/ 8513701 w 9002972"/>
              <a:gd name="connsiteY5" fmla="*/ 1295400 h 1295400"/>
              <a:gd name="connsiteX6" fmla="*/ 461975 w 9002972"/>
              <a:gd name="connsiteY6" fmla="*/ 1295400 h 1295400"/>
              <a:gd name="connsiteX7" fmla="*/ 327546 w 9002972"/>
              <a:gd name="connsiteY7" fmla="*/ 874367 h 1295400"/>
              <a:gd name="connsiteX8" fmla="*/ 0 w 9002972"/>
              <a:gd name="connsiteY8" fmla="*/ 571158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2972" h="1295400">
                <a:moveTo>
                  <a:pt x="0" y="571158"/>
                </a:moveTo>
                <a:cubicBezTo>
                  <a:pt x="0" y="353703"/>
                  <a:pt x="244520" y="0"/>
                  <a:pt x="461975" y="0"/>
                </a:cubicBezTo>
                <a:lnTo>
                  <a:pt x="8513701" y="0"/>
                </a:lnTo>
                <a:cubicBezTo>
                  <a:pt x="8731156" y="0"/>
                  <a:pt x="8716369" y="189930"/>
                  <a:pt x="8716369" y="407385"/>
                </a:cubicBezTo>
                <a:cubicBezTo>
                  <a:pt x="8716369" y="576694"/>
                  <a:pt x="9002972" y="636819"/>
                  <a:pt x="9002972" y="806128"/>
                </a:cubicBezTo>
                <a:cubicBezTo>
                  <a:pt x="9002972" y="1023583"/>
                  <a:pt x="8731156" y="1295400"/>
                  <a:pt x="8513701" y="1295400"/>
                </a:cubicBezTo>
                <a:lnTo>
                  <a:pt x="461975" y="1295400"/>
                </a:lnTo>
                <a:cubicBezTo>
                  <a:pt x="244520" y="1295400"/>
                  <a:pt x="327546" y="1091822"/>
                  <a:pt x="327546" y="874367"/>
                </a:cubicBezTo>
                <a:lnTo>
                  <a:pt x="0" y="57115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dirty="0">
                <a:latin typeface="SutonnyMJ" pitchFamily="2" charset="0"/>
              </a:rPr>
              <a:t>1968 </a:t>
            </a:r>
            <a:r>
              <a:rPr lang="en-US" sz="3200" dirty="0" err="1">
                <a:latin typeface="SutonnyMJ" pitchFamily="2" charset="0"/>
              </a:rPr>
              <a:t>mv‡j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cvwK¯Ívb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miKvi</a:t>
            </a:r>
            <a:r>
              <a:rPr lang="en-US" sz="3200" dirty="0">
                <a:latin typeface="SutonnyMJ" pitchFamily="2" charset="0"/>
              </a:rPr>
              <a:t> e½eÜz †</a:t>
            </a:r>
            <a:r>
              <a:rPr lang="en-US" sz="3200" dirty="0" err="1">
                <a:latin typeface="SutonnyMJ" pitchFamily="2" charset="0"/>
              </a:rPr>
              <a:t>kL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gywRemn</a:t>
            </a:r>
            <a:r>
              <a:rPr lang="en-US" sz="3200" dirty="0">
                <a:latin typeface="SutonnyMJ" pitchFamily="2" charset="0"/>
              </a:rPr>
              <a:t> 35 </a:t>
            </a:r>
            <a:r>
              <a:rPr lang="en-US" sz="3200" dirty="0" err="1">
                <a:latin typeface="SutonnyMJ" pitchFamily="2" charset="0"/>
              </a:rPr>
              <a:t>Rb‡K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Avmvgx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ÒAvMiZjv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lohš</a:t>
            </a:r>
            <a:r>
              <a:rPr lang="en-US" sz="3200" dirty="0">
                <a:latin typeface="SutonnyMJ" pitchFamily="2" charset="0"/>
              </a:rPr>
              <a:t>¿ </a:t>
            </a:r>
            <a:r>
              <a:rPr lang="en-US" sz="3200" dirty="0" err="1">
                <a:latin typeface="SutonnyMJ" pitchFamily="2" charset="0"/>
              </a:rPr>
              <a:t>gvgjvÓ</a:t>
            </a:r>
            <a:r>
              <a:rPr lang="en-US" sz="3200" dirty="0">
                <a:latin typeface="SutonnyMJ" pitchFamily="2" charset="0"/>
              </a:rPr>
              <a:t> †`b|</a:t>
            </a:r>
          </a:p>
          <a:p>
            <a:pPr algn="ctr"/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72789" y="5334000"/>
            <a:ext cx="9002972" cy="1371600"/>
          </a:xfrm>
          <a:custGeom>
            <a:avLst/>
            <a:gdLst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839200 w 8839200"/>
              <a:gd name="connsiteY3" fmla="*/ 393737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259308 w 8839200"/>
              <a:gd name="connsiteY7" fmla="*/ 874367 h 1295400"/>
              <a:gd name="connsiteX8" fmla="*/ 0 w 8839200"/>
              <a:gd name="connsiteY8" fmla="*/ 393737 h 1295400"/>
              <a:gd name="connsiteX0" fmla="*/ 0 w 8907438"/>
              <a:gd name="connsiteY0" fmla="*/ 571158 h 1295400"/>
              <a:gd name="connsiteX1" fmla="*/ 461975 w 8907438"/>
              <a:gd name="connsiteY1" fmla="*/ 0 h 1295400"/>
              <a:gd name="connsiteX2" fmla="*/ 8513701 w 8907438"/>
              <a:gd name="connsiteY2" fmla="*/ 0 h 1295400"/>
              <a:gd name="connsiteX3" fmla="*/ 8716369 w 8907438"/>
              <a:gd name="connsiteY3" fmla="*/ 407385 h 1295400"/>
              <a:gd name="connsiteX4" fmla="*/ 8907438 w 8907438"/>
              <a:gd name="connsiteY4" fmla="*/ 901663 h 1295400"/>
              <a:gd name="connsiteX5" fmla="*/ 8513701 w 8907438"/>
              <a:gd name="connsiteY5" fmla="*/ 1295400 h 1295400"/>
              <a:gd name="connsiteX6" fmla="*/ 461975 w 8907438"/>
              <a:gd name="connsiteY6" fmla="*/ 1295400 h 1295400"/>
              <a:gd name="connsiteX7" fmla="*/ 327546 w 8907438"/>
              <a:gd name="connsiteY7" fmla="*/ 874367 h 1295400"/>
              <a:gd name="connsiteX8" fmla="*/ 0 w 8907438"/>
              <a:gd name="connsiteY8" fmla="*/ 571158 h 1295400"/>
              <a:gd name="connsiteX0" fmla="*/ 0 w 9002972"/>
              <a:gd name="connsiteY0" fmla="*/ 571158 h 1295400"/>
              <a:gd name="connsiteX1" fmla="*/ 461975 w 9002972"/>
              <a:gd name="connsiteY1" fmla="*/ 0 h 1295400"/>
              <a:gd name="connsiteX2" fmla="*/ 8513701 w 9002972"/>
              <a:gd name="connsiteY2" fmla="*/ 0 h 1295400"/>
              <a:gd name="connsiteX3" fmla="*/ 8716369 w 9002972"/>
              <a:gd name="connsiteY3" fmla="*/ 407385 h 1295400"/>
              <a:gd name="connsiteX4" fmla="*/ 9002972 w 9002972"/>
              <a:gd name="connsiteY4" fmla="*/ 806128 h 1295400"/>
              <a:gd name="connsiteX5" fmla="*/ 8513701 w 9002972"/>
              <a:gd name="connsiteY5" fmla="*/ 1295400 h 1295400"/>
              <a:gd name="connsiteX6" fmla="*/ 461975 w 9002972"/>
              <a:gd name="connsiteY6" fmla="*/ 1295400 h 1295400"/>
              <a:gd name="connsiteX7" fmla="*/ 327546 w 9002972"/>
              <a:gd name="connsiteY7" fmla="*/ 874367 h 1295400"/>
              <a:gd name="connsiteX8" fmla="*/ 0 w 9002972"/>
              <a:gd name="connsiteY8" fmla="*/ 571158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2972" h="1295400">
                <a:moveTo>
                  <a:pt x="0" y="571158"/>
                </a:moveTo>
                <a:cubicBezTo>
                  <a:pt x="0" y="353703"/>
                  <a:pt x="244520" y="0"/>
                  <a:pt x="461975" y="0"/>
                </a:cubicBezTo>
                <a:lnTo>
                  <a:pt x="8513701" y="0"/>
                </a:lnTo>
                <a:cubicBezTo>
                  <a:pt x="8731156" y="0"/>
                  <a:pt x="8716369" y="189930"/>
                  <a:pt x="8716369" y="407385"/>
                </a:cubicBezTo>
                <a:cubicBezTo>
                  <a:pt x="8716369" y="576694"/>
                  <a:pt x="9002972" y="636819"/>
                  <a:pt x="9002972" y="806128"/>
                </a:cubicBezTo>
                <a:cubicBezTo>
                  <a:pt x="9002972" y="1023583"/>
                  <a:pt x="8731156" y="1295400"/>
                  <a:pt x="8513701" y="1295400"/>
                </a:cubicBezTo>
                <a:lnTo>
                  <a:pt x="461975" y="1295400"/>
                </a:lnTo>
                <a:cubicBezTo>
                  <a:pt x="244520" y="1295400"/>
                  <a:pt x="327546" y="1091822"/>
                  <a:pt x="327546" y="874367"/>
                </a:cubicBezTo>
                <a:lnTo>
                  <a:pt x="0" y="5711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1969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mv‡j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QvÎmsMÖvg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cwil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‡`i 11 `dv `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vexi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cÖwÿ‡Z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miKvi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e½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eÜz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kL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gywReyi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ingvb‡K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gyw³ †`b|</a:t>
            </a:r>
          </a:p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236597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29055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170683" cy="990600"/>
          </a:xfrm>
          <a:custGeom>
            <a:avLst/>
            <a:gdLst>
              <a:gd name="connsiteX0" fmla="*/ 0 w 5105400"/>
              <a:gd name="connsiteY0" fmla="*/ 0 h 990600"/>
              <a:gd name="connsiteX1" fmla="*/ 5105400 w 5105400"/>
              <a:gd name="connsiteY1" fmla="*/ 0 h 990600"/>
              <a:gd name="connsiteX2" fmla="*/ 5105400 w 5105400"/>
              <a:gd name="connsiteY2" fmla="*/ 990600 h 990600"/>
              <a:gd name="connsiteX3" fmla="*/ 0 w 5105400"/>
              <a:gd name="connsiteY3" fmla="*/ 990600 h 990600"/>
              <a:gd name="connsiteX4" fmla="*/ 0 w 5105400"/>
              <a:gd name="connsiteY4" fmla="*/ 0 h 990600"/>
              <a:gd name="connsiteX0" fmla="*/ 0 w 5278820"/>
              <a:gd name="connsiteY0" fmla="*/ 0 h 990600"/>
              <a:gd name="connsiteX1" fmla="*/ 5105400 w 5278820"/>
              <a:gd name="connsiteY1" fmla="*/ 0 h 990600"/>
              <a:gd name="connsiteX2" fmla="*/ 5278820 w 5278820"/>
              <a:gd name="connsiteY2" fmla="*/ 974834 h 990600"/>
              <a:gd name="connsiteX3" fmla="*/ 0 w 5278820"/>
              <a:gd name="connsiteY3" fmla="*/ 990600 h 990600"/>
              <a:gd name="connsiteX4" fmla="*/ 0 w 5278820"/>
              <a:gd name="connsiteY4" fmla="*/ 0 h 990600"/>
              <a:gd name="connsiteX0" fmla="*/ 0 w 6067096"/>
              <a:gd name="connsiteY0" fmla="*/ 0 h 990600"/>
              <a:gd name="connsiteX1" fmla="*/ 5105400 w 6067096"/>
              <a:gd name="connsiteY1" fmla="*/ 0 h 990600"/>
              <a:gd name="connsiteX2" fmla="*/ 6067096 w 6067096"/>
              <a:gd name="connsiteY2" fmla="*/ 974834 h 990600"/>
              <a:gd name="connsiteX3" fmla="*/ 0 w 6067096"/>
              <a:gd name="connsiteY3" fmla="*/ 990600 h 990600"/>
              <a:gd name="connsiteX4" fmla="*/ 0 w 6067096"/>
              <a:gd name="connsiteY4" fmla="*/ 0 h 990600"/>
              <a:gd name="connsiteX0" fmla="*/ 0 w 6067096"/>
              <a:gd name="connsiteY0" fmla="*/ 0 h 990600"/>
              <a:gd name="connsiteX1" fmla="*/ 5105400 w 6067096"/>
              <a:gd name="connsiteY1" fmla="*/ 0 h 990600"/>
              <a:gd name="connsiteX2" fmla="*/ 6067096 w 6067096"/>
              <a:gd name="connsiteY2" fmla="*/ 974834 h 990600"/>
              <a:gd name="connsiteX3" fmla="*/ 0 w 6067096"/>
              <a:gd name="connsiteY3" fmla="*/ 990600 h 990600"/>
              <a:gd name="connsiteX4" fmla="*/ 0 w 6067096"/>
              <a:gd name="connsiteY4" fmla="*/ 0 h 990600"/>
              <a:gd name="connsiteX0" fmla="*/ 1087821 w 7154917"/>
              <a:gd name="connsiteY0" fmla="*/ 0 h 990600"/>
              <a:gd name="connsiteX1" fmla="*/ 6193221 w 7154917"/>
              <a:gd name="connsiteY1" fmla="*/ 0 h 990600"/>
              <a:gd name="connsiteX2" fmla="*/ 7154917 w 7154917"/>
              <a:gd name="connsiteY2" fmla="*/ 974834 h 990600"/>
              <a:gd name="connsiteX3" fmla="*/ 0 w 7154917"/>
              <a:gd name="connsiteY3" fmla="*/ 990600 h 990600"/>
              <a:gd name="connsiteX4" fmla="*/ 1087821 w 7154917"/>
              <a:gd name="connsiteY4" fmla="*/ 0 h 990600"/>
              <a:gd name="connsiteX0" fmla="*/ 1087821 w 7154917"/>
              <a:gd name="connsiteY0" fmla="*/ 0 h 990600"/>
              <a:gd name="connsiteX1" fmla="*/ 6193221 w 7154917"/>
              <a:gd name="connsiteY1" fmla="*/ 0 h 990600"/>
              <a:gd name="connsiteX2" fmla="*/ 7154917 w 7154917"/>
              <a:gd name="connsiteY2" fmla="*/ 974834 h 990600"/>
              <a:gd name="connsiteX3" fmla="*/ 0 w 7154917"/>
              <a:gd name="connsiteY3" fmla="*/ 990600 h 990600"/>
              <a:gd name="connsiteX4" fmla="*/ 1087821 w 7154917"/>
              <a:gd name="connsiteY4" fmla="*/ 0 h 990600"/>
              <a:gd name="connsiteX0" fmla="*/ 1087821 w 7170683"/>
              <a:gd name="connsiteY0" fmla="*/ 0 h 1037896"/>
              <a:gd name="connsiteX1" fmla="*/ 6193221 w 7170683"/>
              <a:gd name="connsiteY1" fmla="*/ 0 h 1037896"/>
              <a:gd name="connsiteX2" fmla="*/ 7170683 w 7170683"/>
              <a:gd name="connsiteY2" fmla="*/ 1037896 h 1037896"/>
              <a:gd name="connsiteX3" fmla="*/ 0 w 7170683"/>
              <a:gd name="connsiteY3" fmla="*/ 990600 h 1037896"/>
              <a:gd name="connsiteX4" fmla="*/ 1087821 w 7170683"/>
              <a:gd name="connsiteY4" fmla="*/ 0 h 10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683" h="1037896">
                <a:moveTo>
                  <a:pt x="1087821" y="0"/>
                </a:moveTo>
                <a:lnTo>
                  <a:pt x="6193221" y="0"/>
                </a:lnTo>
                <a:cubicBezTo>
                  <a:pt x="6513786" y="324945"/>
                  <a:pt x="6314091" y="760247"/>
                  <a:pt x="7170683" y="1037896"/>
                </a:cubicBezTo>
                <a:lnTo>
                  <a:pt x="0" y="990600"/>
                </a:lnTo>
                <a:cubicBezTo>
                  <a:pt x="961696" y="818055"/>
                  <a:pt x="725214" y="330200"/>
                  <a:pt x="1087821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solidFill>
                  <a:schemeClr val="tx1"/>
                </a:solidFill>
                <a:latin typeface="SutonnyMJ" pitchFamily="2" charset="0"/>
              </a:rPr>
              <a:t>GKK </a:t>
            </a:r>
            <a:r>
              <a:rPr lang="en-US" sz="7200" b="1" dirty="0" err="1" smtClean="0">
                <a:ln/>
                <a:solidFill>
                  <a:schemeClr val="tx1"/>
                </a:solidFill>
                <a:latin typeface="SutonnyMJ" pitchFamily="2" charset="0"/>
              </a:rPr>
              <a:t>KvR</a:t>
            </a:r>
            <a:r>
              <a:rPr lang="en-US" sz="7200" b="1" dirty="0" smtClean="0">
                <a:ln/>
                <a:solidFill>
                  <a:schemeClr val="tx1"/>
                </a:solidFill>
                <a:latin typeface="SutonnyMJ" pitchFamily="2" charset="0"/>
              </a:rPr>
              <a:t>:</a:t>
            </a:r>
            <a:endParaRPr lang="en-US" sz="7200" b="1" dirty="0">
              <a:ln/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620" y="1372850"/>
            <a:ext cx="8673663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e½eÜz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ingvb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XvKv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wek¦we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`¨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vj‡q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fwZ©i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mvjwU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wjL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59166"/>
            <a:ext cx="6705600" cy="2383910"/>
          </a:xfrm>
          <a:prstGeom prst="roundRect">
            <a:avLst>
              <a:gd name="adj" fmla="val 311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600" y="2937638"/>
            <a:ext cx="8686798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KZ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e½eÜz †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ingvb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ÒAvIqvgx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jxMÓ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mfvcwZ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KZ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wjL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98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9264" y="130792"/>
            <a:ext cx="3899336" cy="1850408"/>
          </a:xfrm>
          <a:prstGeom prst="roundRect">
            <a:avLst>
              <a:gd name="adj" fmla="val 4153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1966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mv‡ji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Qq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`dv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Kg©m~wP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0"/>
            <a:ext cx="4443484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1966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5 †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deªæqvix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jv‡nv‡i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AbywôZ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we‡ivax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`j mg~‡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m‡¤§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j‡b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e½eÜz †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gywRe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HwZnvwmK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Qq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`dv †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K‡ib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95800" y="128244"/>
            <a:ext cx="4529962" cy="2133600"/>
            <a:chOff x="4495800" y="128244"/>
            <a:chExt cx="4529962" cy="2133600"/>
          </a:xfrm>
        </p:grpSpPr>
        <p:sp>
          <p:nvSpPr>
            <p:cNvPr id="6" name="Hexagon 5"/>
            <p:cNvSpPr/>
            <p:nvPr/>
          </p:nvSpPr>
          <p:spPr>
            <a:xfrm>
              <a:off x="4834762" y="128244"/>
              <a:ext cx="4191000" cy="213360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jv‡nvi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cÖ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¯—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v‡ei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wfwË‡Z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msweavb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iPbv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Kiv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95800" y="803531"/>
              <a:ext cx="872362" cy="85659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1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2076" y="2381106"/>
            <a:ext cx="4503686" cy="2133600"/>
            <a:chOff x="4522076" y="2381106"/>
            <a:chExt cx="4503686" cy="2133600"/>
          </a:xfrm>
        </p:grpSpPr>
        <p:sp>
          <p:nvSpPr>
            <p:cNvPr id="5" name="Hexagon 4"/>
            <p:cNvSpPr/>
            <p:nvPr/>
          </p:nvSpPr>
          <p:spPr>
            <a:xfrm>
              <a:off x="4834762" y="2381106"/>
              <a:ext cx="4191000" cy="21336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‡</a:t>
              </a:r>
              <a:r>
                <a:rPr lang="en-US" sz="4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dWv‡ij</a:t>
              </a:r>
              <a:r>
                <a: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miKvi</a:t>
              </a:r>
              <a:r>
                <a: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MVb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22076" y="3019610"/>
              <a:ext cx="872362" cy="85659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2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14045" y="4599296"/>
            <a:ext cx="4411717" cy="2133600"/>
            <a:chOff x="4614045" y="4572000"/>
            <a:chExt cx="4411717" cy="2133600"/>
          </a:xfrm>
        </p:grpSpPr>
        <p:sp>
          <p:nvSpPr>
            <p:cNvPr id="7" name="Hexagon 6"/>
            <p:cNvSpPr/>
            <p:nvPr/>
          </p:nvSpPr>
          <p:spPr>
            <a:xfrm>
              <a:off x="4834762" y="4572000"/>
              <a:ext cx="4191000" cy="2133600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`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ywU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mn‡R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wewbgq‡hvM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¨ c…_K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gy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`ªv 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Pvjy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14045" y="5210504"/>
              <a:ext cx="872362" cy="85659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3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8328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2398" y="142257"/>
            <a:ext cx="4038601" cy="2067543"/>
          </a:xfrm>
          <a:prstGeom prst="snip2DiagRect">
            <a:avLst>
              <a:gd name="adj1" fmla="val 28656"/>
              <a:gd name="adj2" fmla="val 289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1966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mv‡ji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Qq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`dv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Kg©m~wP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07993" y="152400"/>
            <a:ext cx="4627181" cy="2133600"/>
            <a:chOff x="4288219" y="493600"/>
            <a:chExt cx="4627181" cy="2133600"/>
          </a:xfrm>
        </p:grpSpPr>
        <p:sp>
          <p:nvSpPr>
            <p:cNvPr id="6" name="Hexagon 5"/>
            <p:cNvSpPr/>
            <p:nvPr/>
          </p:nvSpPr>
          <p:spPr>
            <a:xfrm>
              <a:off x="4724400" y="493600"/>
              <a:ext cx="4191000" cy="2133600"/>
            </a:xfrm>
            <a:prstGeom prst="hexago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‰e‡`</a:t>
              </a:r>
              <a:r>
                <a:rPr lang="en-US" sz="4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wkK</a:t>
              </a:r>
              <a:r>
                <a:rPr lang="en-US" sz="4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gy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`ªv </a:t>
              </a:r>
              <a:r>
                <a:rPr lang="en-US" sz="4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Av‡qi</a:t>
              </a:r>
              <a:r>
                <a:rPr lang="en-US" sz="4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c…_K </a:t>
              </a:r>
              <a:r>
                <a:rPr lang="en-US" sz="4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wnmve</a:t>
              </a:r>
              <a:r>
                <a:rPr lang="en-US" sz="4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ivLv</a:t>
              </a:r>
              <a:endPara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288219" y="1400504"/>
              <a:ext cx="872362" cy="85659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4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03684" y="2438400"/>
            <a:ext cx="4531490" cy="2133600"/>
            <a:chOff x="4424854" y="2602176"/>
            <a:chExt cx="4531490" cy="2133600"/>
          </a:xfrm>
        </p:grpSpPr>
        <p:sp>
          <p:nvSpPr>
            <p:cNvPr id="5" name="Hexagon 4"/>
            <p:cNvSpPr/>
            <p:nvPr/>
          </p:nvSpPr>
          <p:spPr>
            <a:xfrm>
              <a:off x="4765344" y="2602176"/>
              <a:ext cx="4191000" cy="21336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†`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wkq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cY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¨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wewbg‡q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†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Kv‡bv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ïé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bv_vKv</a:t>
              </a:r>
              <a:endPara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24854" y="3303744"/>
              <a:ext cx="872362" cy="85659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5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82514" y="4648200"/>
            <a:ext cx="4487916" cy="2133600"/>
            <a:chOff x="84084" y="4419600"/>
            <a:chExt cx="4487916" cy="2133600"/>
          </a:xfrm>
        </p:grpSpPr>
        <p:sp>
          <p:nvSpPr>
            <p:cNvPr id="7" name="Hexagon 6"/>
            <p:cNvSpPr/>
            <p:nvPr/>
          </p:nvSpPr>
          <p:spPr>
            <a:xfrm>
              <a:off x="381000" y="4419600"/>
              <a:ext cx="4191000" cy="2133600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Avav-mvgwiK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i¶xevwnbx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MVb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Kiv</a:t>
              </a:r>
              <a:endPara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4084" y="5058104"/>
              <a:ext cx="872362" cy="85659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6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568" y="2632852"/>
            <a:ext cx="444348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wZwb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G‡Z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c~e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cvwK¯Ív‡bi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¯^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vqZ¡kvm‡bi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cwic~Y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iƒc‡iLv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Zz‡j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a‡ib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wZwb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GB `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vwe‡K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Òc~e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cvwK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¯’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v‡bi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euvPvi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vexÓ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wn‡m‡e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AwfwnZ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K‡ib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="" xmlns:p14="http://schemas.microsoft.com/office/powerpoint/2010/main" val="1289240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337" y="2754362"/>
            <a:ext cx="8991599" cy="99542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Ó‡gNbvÓ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-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e½eÜzi 6 `dvi ‡kl 3wU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we‡kø­lb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Ki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82" y="1600200"/>
            <a:ext cx="8988972" cy="99542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Ó‡MvgwZÓ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-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e½eÜzi 6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`dvi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cÖ_g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3wU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we‡kø­lb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7007" y="152400"/>
            <a:ext cx="6571593" cy="1216604"/>
          </a:xfrm>
          <a:custGeom>
            <a:avLst/>
            <a:gdLst>
              <a:gd name="connsiteX0" fmla="*/ 0 w 21600"/>
              <a:gd name="connsiteY0" fmla="*/ 20782 h 21600"/>
              <a:gd name="connsiteX1" fmla="*/ 18595 w 21600"/>
              <a:gd name="connsiteY1" fmla="*/ 18022 h 21600"/>
              <a:gd name="connsiteX2" fmla="*/ 18595 w 21600"/>
              <a:gd name="connsiteY2" fmla="*/ 3675 h 21600"/>
              <a:gd name="connsiteX3" fmla="*/ 0 w 21600"/>
              <a:gd name="connsiteY3" fmla="*/ 3675 h 21600"/>
              <a:gd name="connsiteX4" fmla="*/ 0 w 21600"/>
              <a:gd name="connsiteY4" fmla="*/ 20782 h 21600"/>
              <a:gd name="connsiteX5" fmla="*/ 1532 w 21600"/>
              <a:gd name="connsiteY5" fmla="*/ 3675 h 21600"/>
              <a:gd name="connsiteX6" fmla="*/ 1532 w 21600"/>
              <a:gd name="connsiteY6" fmla="*/ 1815 h 21600"/>
              <a:gd name="connsiteX7" fmla="*/ 20000 w 21600"/>
              <a:gd name="connsiteY7" fmla="*/ 1815 h 21600"/>
              <a:gd name="connsiteX8" fmla="*/ 20000 w 21600"/>
              <a:gd name="connsiteY8" fmla="*/ 16252 h 21600"/>
              <a:gd name="connsiteX9" fmla="*/ 18595 w 21600"/>
              <a:gd name="connsiteY9" fmla="*/ 16352 h 21600"/>
              <a:gd name="connsiteX10" fmla="*/ 18595 w 21600"/>
              <a:gd name="connsiteY10" fmla="*/ 3675 h 21600"/>
              <a:gd name="connsiteX11" fmla="*/ 1532 w 21600"/>
              <a:gd name="connsiteY11" fmla="*/ 3675 h 21600"/>
              <a:gd name="connsiteX12" fmla="*/ 2972 w 21600"/>
              <a:gd name="connsiteY12" fmla="*/ 1815 h 21600"/>
              <a:gd name="connsiteX13" fmla="*/ 2972 w 21600"/>
              <a:gd name="connsiteY13" fmla="*/ 0 h 21600"/>
              <a:gd name="connsiteX14" fmla="*/ 21600 w 21600"/>
              <a:gd name="connsiteY14" fmla="*/ 0 h 21600"/>
              <a:gd name="connsiteX15" fmla="*/ 21600 w 21600"/>
              <a:gd name="connsiteY15" fmla="*/ 14392 h 21600"/>
              <a:gd name="connsiteX16" fmla="*/ 20000 w 21600"/>
              <a:gd name="connsiteY16" fmla="*/ 14467 h 21600"/>
              <a:gd name="connsiteX17" fmla="*/ 20000 w 21600"/>
              <a:gd name="connsiteY17" fmla="*/ 1815 h 21600"/>
              <a:gd name="connsiteX18" fmla="*/ 2972 w 21600"/>
              <a:gd name="connsiteY18" fmla="*/ 1815 h 21600"/>
              <a:gd name="connsiteX0" fmla="*/ 0 w 21600"/>
              <a:gd name="connsiteY0" fmla="*/ 3675 h 21600"/>
              <a:gd name="connsiteX1" fmla="*/ 18595 w 21600"/>
              <a:gd name="connsiteY1" fmla="*/ 3675 h 21600"/>
              <a:gd name="connsiteX2" fmla="*/ 18595 w 21600"/>
              <a:gd name="connsiteY2" fmla="*/ 18022 h 21600"/>
              <a:gd name="connsiteX3" fmla="*/ 0 w 21600"/>
              <a:gd name="connsiteY3" fmla="*/ 20782 h 21600"/>
              <a:gd name="connsiteX4" fmla="*/ 0 w 21600"/>
              <a:gd name="connsiteY4" fmla="*/ 3675 h 21600"/>
              <a:gd name="connsiteX5" fmla="*/ 1532 w 21600"/>
              <a:gd name="connsiteY5" fmla="*/ 3675 h 21600"/>
              <a:gd name="connsiteX6" fmla="*/ 1532 w 21600"/>
              <a:gd name="connsiteY6" fmla="*/ 1815 h 21600"/>
              <a:gd name="connsiteX7" fmla="*/ 20000 w 21600"/>
              <a:gd name="connsiteY7" fmla="*/ 1815 h 21600"/>
              <a:gd name="connsiteX8" fmla="*/ 20000 w 21600"/>
              <a:gd name="connsiteY8" fmla="*/ 16252 h 21600"/>
              <a:gd name="connsiteX9" fmla="*/ 18595 w 21600"/>
              <a:gd name="connsiteY9" fmla="*/ 16352 h 21600"/>
              <a:gd name="connsiteX10" fmla="*/ 2972 w 21600"/>
              <a:gd name="connsiteY10" fmla="*/ 1815 h 21600"/>
              <a:gd name="connsiteX11" fmla="*/ 2972 w 21600"/>
              <a:gd name="connsiteY11" fmla="*/ 0 h 21600"/>
              <a:gd name="connsiteX12" fmla="*/ 21600 w 21600"/>
              <a:gd name="connsiteY12" fmla="*/ 0 h 21600"/>
              <a:gd name="connsiteX13" fmla="*/ 21600 w 21600"/>
              <a:gd name="connsiteY13" fmla="*/ 14392 h 21600"/>
              <a:gd name="connsiteX14" fmla="*/ 20000 w 21600"/>
              <a:gd name="connsiteY14" fmla="*/ 14467 h 21600"/>
              <a:gd name="connsiteX0" fmla="*/ 0 w 21600"/>
              <a:gd name="connsiteY0" fmla="*/ 20782 h 21600"/>
              <a:gd name="connsiteX1" fmla="*/ 18595 w 21600"/>
              <a:gd name="connsiteY1" fmla="*/ 18022 h 21600"/>
              <a:gd name="connsiteX2" fmla="*/ 18595 w 21600"/>
              <a:gd name="connsiteY2" fmla="*/ 16352 h 21600"/>
              <a:gd name="connsiteX3" fmla="*/ 20000 w 21600"/>
              <a:gd name="connsiteY3" fmla="*/ 16252 h 21600"/>
              <a:gd name="connsiteX4" fmla="*/ 20000 w 21600"/>
              <a:gd name="connsiteY4" fmla="*/ 14467 h 21600"/>
              <a:gd name="connsiteX5" fmla="*/ 21600 w 21600"/>
              <a:gd name="connsiteY5" fmla="*/ 14392 h 21600"/>
              <a:gd name="connsiteX6" fmla="*/ 21600 w 21600"/>
              <a:gd name="connsiteY6" fmla="*/ 0 h 21600"/>
              <a:gd name="connsiteX7" fmla="*/ 2972 w 21600"/>
              <a:gd name="connsiteY7" fmla="*/ 0 h 21600"/>
              <a:gd name="connsiteX8" fmla="*/ 2972 w 21600"/>
              <a:gd name="connsiteY8" fmla="*/ 1815 h 21600"/>
              <a:gd name="connsiteX9" fmla="*/ 1532 w 21600"/>
              <a:gd name="connsiteY9" fmla="*/ 1815 h 21600"/>
              <a:gd name="connsiteX10" fmla="*/ 1532 w 21600"/>
              <a:gd name="connsiteY10" fmla="*/ 3675 h 21600"/>
              <a:gd name="connsiteX11" fmla="*/ 0 w 21600"/>
              <a:gd name="connsiteY11" fmla="*/ 3675 h 21600"/>
              <a:gd name="connsiteX12" fmla="*/ 0 w 21600"/>
              <a:gd name="connsiteY12" fmla="*/ 20782 h 21600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3675 h 21554"/>
              <a:gd name="connsiteX3" fmla="*/ 0 w 21600"/>
              <a:gd name="connsiteY3" fmla="*/ 3675 h 21554"/>
              <a:gd name="connsiteX4" fmla="*/ 0 w 21600"/>
              <a:gd name="connsiteY4" fmla="*/ 20782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18595 w 21600"/>
              <a:gd name="connsiteY10" fmla="*/ 3675 h 21554"/>
              <a:gd name="connsiteX11" fmla="*/ 1532 w 21600"/>
              <a:gd name="connsiteY11" fmla="*/ 3675 h 21554"/>
              <a:gd name="connsiteX12" fmla="*/ 2972 w 21600"/>
              <a:gd name="connsiteY12" fmla="*/ 1815 h 21554"/>
              <a:gd name="connsiteX13" fmla="*/ 2972 w 21600"/>
              <a:gd name="connsiteY13" fmla="*/ 0 h 21554"/>
              <a:gd name="connsiteX14" fmla="*/ 21600 w 21600"/>
              <a:gd name="connsiteY14" fmla="*/ 0 h 21554"/>
              <a:gd name="connsiteX15" fmla="*/ 21600 w 21600"/>
              <a:gd name="connsiteY15" fmla="*/ 14392 h 21554"/>
              <a:gd name="connsiteX16" fmla="*/ 20000 w 21600"/>
              <a:gd name="connsiteY16" fmla="*/ 14467 h 21554"/>
              <a:gd name="connsiteX17" fmla="*/ 20000 w 21600"/>
              <a:gd name="connsiteY17" fmla="*/ 1815 h 21554"/>
              <a:gd name="connsiteX18" fmla="*/ 2972 w 21600"/>
              <a:gd name="connsiteY18" fmla="*/ 1815 h 21554"/>
              <a:gd name="connsiteX0" fmla="*/ 0 w 21600"/>
              <a:gd name="connsiteY0" fmla="*/ 3675 h 21554"/>
              <a:gd name="connsiteX1" fmla="*/ 18595 w 21600"/>
              <a:gd name="connsiteY1" fmla="*/ 3675 h 21554"/>
              <a:gd name="connsiteX2" fmla="*/ 18595 w 21600"/>
              <a:gd name="connsiteY2" fmla="*/ 18022 h 21554"/>
              <a:gd name="connsiteX3" fmla="*/ 0 w 21600"/>
              <a:gd name="connsiteY3" fmla="*/ 20782 h 21554"/>
              <a:gd name="connsiteX4" fmla="*/ 0 w 21600"/>
              <a:gd name="connsiteY4" fmla="*/ 3675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2972 w 21600"/>
              <a:gd name="connsiteY10" fmla="*/ 1815 h 21554"/>
              <a:gd name="connsiteX11" fmla="*/ 2972 w 21600"/>
              <a:gd name="connsiteY11" fmla="*/ 0 h 21554"/>
              <a:gd name="connsiteX12" fmla="*/ 21600 w 21600"/>
              <a:gd name="connsiteY12" fmla="*/ 0 h 21554"/>
              <a:gd name="connsiteX13" fmla="*/ 21600 w 21600"/>
              <a:gd name="connsiteY13" fmla="*/ 14392 h 21554"/>
              <a:gd name="connsiteX14" fmla="*/ 20000 w 21600"/>
              <a:gd name="connsiteY14" fmla="*/ 14467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16352 h 21554"/>
              <a:gd name="connsiteX3" fmla="*/ 20000 w 21600"/>
              <a:gd name="connsiteY3" fmla="*/ 16252 h 21554"/>
              <a:gd name="connsiteX4" fmla="*/ 20000 w 21600"/>
              <a:gd name="connsiteY4" fmla="*/ 14467 h 21554"/>
              <a:gd name="connsiteX5" fmla="*/ 21600 w 21600"/>
              <a:gd name="connsiteY5" fmla="*/ 14392 h 21554"/>
              <a:gd name="connsiteX6" fmla="*/ 21600 w 21600"/>
              <a:gd name="connsiteY6" fmla="*/ 0 h 21554"/>
              <a:gd name="connsiteX7" fmla="*/ 2972 w 21600"/>
              <a:gd name="connsiteY7" fmla="*/ 0 h 21554"/>
              <a:gd name="connsiteX8" fmla="*/ 2972 w 21600"/>
              <a:gd name="connsiteY8" fmla="*/ 1815 h 21554"/>
              <a:gd name="connsiteX9" fmla="*/ 1532 w 21600"/>
              <a:gd name="connsiteY9" fmla="*/ 1815 h 21554"/>
              <a:gd name="connsiteX10" fmla="*/ 1532 w 21600"/>
              <a:gd name="connsiteY10" fmla="*/ 3675 h 21554"/>
              <a:gd name="connsiteX11" fmla="*/ 0 w 21600"/>
              <a:gd name="connsiteY11" fmla="*/ 3675 h 21554"/>
              <a:gd name="connsiteX12" fmla="*/ 0 w 21600"/>
              <a:gd name="connsiteY12" fmla="*/ 20782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3675 h 21554"/>
              <a:gd name="connsiteX3" fmla="*/ 0 w 21600"/>
              <a:gd name="connsiteY3" fmla="*/ 3675 h 21554"/>
              <a:gd name="connsiteX4" fmla="*/ 0 w 21600"/>
              <a:gd name="connsiteY4" fmla="*/ 20782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18595 w 21600"/>
              <a:gd name="connsiteY10" fmla="*/ 3675 h 21554"/>
              <a:gd name="connsiteX11" fmla="*/ 1532 w 21600"/>
              <a:gd name="connsiteY11" fmla="*/ 3675 h 21554"/>
              <a:gd name="connsiteX12" fmla="*/ 2972 w 21600"/>
              <a:gd name="connsiteY12" fmla="*/ 1815 h 21554"/>
              <a:gd name="connsiteX13" fmla="*/ 2972 w 21600"/>
              <a:gd name="connsiteY13" fmla="*/ 0 h 21554"/>
              <a:gd name="connsiteX14" fmla="*/ 21600 w 21600"/>
              <a:gd name="connsiteY14" fmla="*/ 0 h 21554"/>
              <a:gd name="connsiteX15" fmla="*/ 21600 w 21600"/>
              <a:gd name="connsiteY15" fmla="*/ 14392 h 21554"/>
              <a:gd name="connsiteX16" fmla="*/ 20000 w 21600"/>
              <a:gd name="connsiteY16" fmla="*/ 14467 h 21554"/>
              <a:gd name="connsiteX17" fmla="*/ 20000 w 21600"/>
              <a:gd name="connsiteY17" fmla="*/ 1815 h 21554"/>
              <a:gd name="connsiteX18" fmla="*/ 2972 w 21600"/>
              <a:gd name="connsiteY18" fmla="*/ 1815 h 21554"/>
              <a:gd name="connsiteX0" fmla="*/ 0 w 21600"/>
              <a:gd name="connsiteY0" fmla="*/ 3675 h 21554"/>
              <a:gd name="connsiteX1" fmla="*/ 18595 w 21600"/>
              <a:gd name="connsiteY1" fmla="*/ 3675 h 21554"/>
              <a:gd name="connsiteX2" fmla="*/ 18595 w 21600"/>
              <a:gd name="connsiteY2" fmla="*/ 18022 h 21554"/>
              <a:gd name="connsiteX3" fmla="*/ 0 w 21600"/>
              <a:gd name="connsiteY3" fmla="*/ 20782 h 21554"/>
              <a:gd name="connsiteX4" fmla="*/ 0 w 21600"/>
              <a:gd name="connsiteY4" fmla="*/ 3675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2972 w 21600"/>
              <a:gd name="connsiteY10" fmla="*/ 1815 h 21554"/>
              <a:gd name="connsiteX11" fmla="*/ 2972 w 21600"/>
              <a:gd name="connsiteY11" fmla="*/ 0 h 21554"/>
              <a:gd name="connsiteX12" fmla="*/ 21600 w 21600"/>
              <a:gd name="connsiteY12" fmla="*/ 0 h 21554"/>
              <a:gd name="connsiteX13" fmla="*/ 21600 w 21600"/>
              <a:gd name="connsiteY13" fmla="*/ 14392 h 21554"/>
              <a:gd name="connsiteX14" fmla="*/ 20000 w 21600"/>
              <a:gd name="connsiteY14" fmla="*/ 14467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16352 h 21554"/>
              <a:gd name="connsiteX3" fmla="*/ 20000 w 21600"/>
              <a:gd name="connsiteY3" fmla="*/ 16252 h 21554"/>
              <a:gd name="connsiteX4" fmla="*/ 20000 w 21600"/>
              <a:gd name="connsiteY4" fmla="*/ 14467 h 21554"/>
              <a:gd name="connsiteX5" fmla="*/ 21600 w 21600"/>
              <a:gd name="connsiteY5" fmla="*/ 14392 h 21554"/>
              <a:gd name="connsiteX6" fmla="*/ 21600 w 21600"/>
              <a:gd name="connsiteY6" fmla="*/ 0 h 21554"/>
              <a:gd name="connsiteX7" fmla="*/ 2972 w 21600"/>
              <a:gd name="connsiteY7" fmla="*/ 0 h 21554"/>
              <a:gd name="connsiteX8" fmla="*/ 2972 w 21600"/>
              <a:gd name="connsiteY8" fmla="*/ 1815 h 21554"/>
              <a:gd name="connsiteX9" fmla="*/ 1532 w 21600"/>
              <a:gd name="connsiteY9" fmla="*/ 1815 h 21554"/>
              <a:gd name="connsiteX10" fmla="*/ 1532 w 21600"/>
              <a:gd name="connsiteY10" fmla="*/ 3675 h 21554"/>
              <a:gd name="connsiteX11" fmla="*/ 0 w 21600"/>
              <a:gd name="connsiteY11" fmla="*/ 3675 h 21554"/>
              <a:gd name="connsiteX12" fmla="*/ 0 w 21600"/>
              <a:gd name="connsiteY12" fmla="*/ 20782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3675 h 21554"/>
              <a:gd name="connsiteX3" fmla="*/ 0 w 21600"/>
              <a:gd name="connsiteY3" fmla="*/ 3675 h 21554"/>
              <a:gd name="connsiteX4" fmla="*/ 0 w 21600"/>
              <a:gd name="connsiteY4" fmla="*/ 20782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18595 w 21600"/>
              <a:gd name="connsiteY10" fmla="*/ 3675 h 21554"/>
              <a:gd name="connsiteX11" fmla="*/ 1532 w 21600"/>
              <a:gd name="connsiteY11" fmla="*/ 3675 h 21554"/>
              <a:gd name="connsiteX12" fmla="*/ 2972 w 21600"/>
              <a:gd name="connsiteY12" fmla="*/ 1815 h 21554"/>
              <a:gd name="connsiteX13" fmla="*/ 2972 w 21600"/>
              <a:gd name="connsiteY13" fmla="*/ 0 h 21554"/>
              <a:gd name="connsiteX14" fmla="*/ 21600 w 21600"/>
              <a:gd name="connsiteY14" fmla="*/ 0 h 21554"/>
              <a:gd name="connsiteX15" fmla="*/ 21600 w 21600"/>
              <a:gd name="connsiteY15" fmla="*/ 14392 h 21554"/>
              <a:gd name="connsiteX16" fmla="*/ 20000 w 21600"/>
              <a:gd name="connsiteY16" fmla="*/ 14467 h 21554"/>
              <a:gd name="connsiteX17" fmla="*/ 20000 w 21600"/>
              <a:gd name="connsiteY17" fmla="*/ 1815 h 21554"/>
              <a:gd name="connsiteX18" fmla="*/ 2972 w 21600"/>
              <a:gd name="connsiteY18" fmla="*/ 1815 h 21554"/>
              <a:gd name="connsiteX0" fmla="*/ 0 w 21600"/>
              <a:gd name="connsiteY0" fmla="*/ 3675 h 21554"/>
              <a:gd name="connsiteX1" fmla="*/ 18595 w 21600"/>
              <a:gd name="connsiteY1" fmla="*/ 3675 h 21554"/>
              <a:gd name="connsiteX2" fmla="*/ 18595 w 21600"/>
              <a:gd name="connsiteY2" fmla="*/ 18022 h 21554"/>
              <a:gd name="connsiteX3" fmla="*/ 0 w 21600"/>
              <a:gd name="connsiteY3" fmla="*/ 20782 h 21554"/>
              <a:gd name="connsiteX4" fmla="*/ 0 w 21600"/>
              <a:gd name="connsiteY4" fmla="*/ 3675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2972 w 21600"/>
              <a:gd name="connsiteY10" fmla="*/ 1815 h 21554"/>
              <a:gd name="connsiteX11" fmla="*/ 2972 w 21600"/>
              <a:gd name="connsiteY11" fmla="*/ 0 h 21554"/>
              <a:gd name="connsiteX12" fmla="*/ 21600 w 21600"/>
              <a:gd name="connsiteY12" fmla="*/ 0 h 21554"/>
              <a:gd name="connsiteX13" fmla="*/ 21600 w 21600"/>
              <a:gd name="connsiteY13" fmla="*/ 14392 h 21554"/>
              <a:gd name="connsiteX14" fmla="*/ 20000 w 21600"/>
              <a:gd name="connsiteY14" fmla="*/ 14467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16352 h 21554"/>
              <a:gd name="connsiteX3" fmla="*/ 20000 w 21600"/>
              <a:gd name="connsiteY3" fmla="*/ 16252 h 21554"/>
              <a:gd name="connsiteX4" fmla="*/ 20000 w 21600"/>
              <a:gd name="connsiteY4" fmla="*/ 14467 h 21554"/>
              <a:gd name="connsiteX5" fmla="*/ 21600 w 21600"/>
              <a:gd name="connsiteY5" fmla="*/ 14392 h 21554"/>
              <a:gd name="connsiteX6" fmla="*/ 21600 w 21600"/>
              <a:gd name="connsiteY6" fmla="*/ 0 h 21554"/>
              <a:gd name="connsiteX7" fmla="*/ 2972 w 21600"/>
              <a:gd name="connsiteY7" fmla="*/ 0 h 21554"/>
              <a:gd name="connsiteX8" fmla="*/ 2972 w 21600"/>
              <a:gd name="connsiteY8" fmla="*/ 1815 h 21554"/>
              <a:gd name="connsiteX9" fmla="*/ 1532 w 21600"/>
              <a:gd name="connsiteY9" fmla="*/ 1815 h 21554"/>
              <a:gd name="connsiteX10" fmla="*/ 1532 w 21600"/>
              <a:gd name="connsiteY10" fmla="*/ 3675 h 21554"/>
              <a:gd name="connsiteX11" fmla="*/ 0 w 21600"/>
              <a:gd name="connsiteY11" fmla="*/ 3675 h 21554"/>
              <a:gd name="connsiteX12" fmla="*/ 0 w 21600"/>
              <a:gd name="connsiteY12" fmla="*/ 20782 h 2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0" h="21554" stroke="0" extrusionOk="0">
                <a:moveTo>
                  <a:pt x="0" y="20782"/>
                </a:moveTo>
                <a:cubicBezTo>
                  <a:pt x="9298" y="23542"/>
                  <a:pt x="9298" y="18022"/>
                  <a:pt x="18595" y="18022"/>
                </a:cubicBezTo>
                <a:lnTo>
                  <a:pt x="18595" y="3675"/>
                </a:lnTo>
                <a:cubicBezTo>
                  <a:pt x="12397" y="3675"/>
                  <a:pt x="16802" y="25462"/>
                  <a:pt x="0" y="3675"/>
                </a:cubicBezTo>
                <a:lnTo>
                  <a:pt x="0" y="20782"/>
                </a:lnTo>
                <a:close/>
                <a:moveTo>
                  <a:pt x="1532" y="3675"/>
                </a:moveTo>
                <a:lnTo>
                  <a:pt x="1532" y="1815"/>
                </a:lnTo>
                <a:lnTo>
                  <a:pt x="20000" y="1815"/>
                </a:lnTo>
                <a:lnTo>
                  <a:pt x="20000" y="16252"/>
                </a:lnTo>
                <a:cubicBezTo>
                  <a:pt x="19298" y="16252"/>
                  <a:pt x="18595" y="16352"/>
                  <a:pt x="18595" y="16352"/>
                </a:cubicBezTo>
                <a:lnTo>
                  <a:pt x="18595" y="3675"/>
                </a:lnTo>
                <a:lnTo>
                  <a:pt x="1532" y="3675"/>
                </a:lnTo>
                <a:close/>
                <a:moveTo>
                  <a:pt x="2972" y="1815"/>
                </a:moveTo>
                <a:lnTo>
                  <a:pt x="2972" y="0"/>
                </a:lnTo>
                <a:lnTo>
                  <a:pt x="21600" y="0"/>
                </a:lnTo>
                <a:lnTo>
                  <a:pt x="21600" y="14392"/>
                </a:lnTo>
                <a:cubicBezTo>
                  <a:pt x="20800" y="14392"/>
                  <a:pt x="20000" y="14467"/>
                  <a:pt x="20000" y="14467"/>
                </a:cubicBezTo>
                <a:lnTo>
                  <a:pt x="20000" y="1815"/>
                </a:lnTo>
                <a:lnTo>
                  <a:pt x="2972" y="1815"/>
                </a:lnTo>
                <a:close/>
              </a:path>
              <a:path w="21600" h="21554" fill="none" extrusionOk="0">
                <a:moveTo>
                  <a:pt x="0" y="3675"/>
                </a:moveTo>
                <a:lnTo>
                  <a:pt x="18595" y="3675"/>
                </a:lnTo>
                <a:lnTo>
                  <a:pt x="18595" y="18022"/>
                </a:lnTo>
                <a:cubicBezTo>
                  <a:pt x="9298" y="18022"/>
                  <a:pt x="9298" y="23542"/>
                  <a:pt x="0" y="20782"/>
                </a:cubicBezTo>
                <a:lnTo>
                  <a:pt x="0" y="3675"/>
                </a:lnTo>
                <a:close/>
                <a:moveTo>
                  <a:pt x="1532" y="3675"/>
                </a:moveTo>
                <a:lnTo>
                  <a:pt x="1532" y="1815"/>
                </a:lnTo>
                <a:lnTo>
                  <a:pt x="20000" y="1815"/>
                </a:lnTo>
                <a:lnTo>
                  <a:pt x="20000" y="16252"/>
                </a:lnTo>
                <a:cubicBezTo>
                  <a:pt x="19298" y="16252"/>
                  <a:pt x="18595" y="16352"/>
                  <a:pt x="18595" y="16352"/>
                </a:cubicBezTo>
                <a:moveTo>
                  <a:pt x="2972" y="1815"/>
                </a:moveTo>
                <a:lnTo>
                  <a:pt x="2972" y="0"/>
                </a:lnTo>
                <a:lnTo>
                  <a:pt x="21600" y="0"/>
                </a:lnTo>
                <a:lnTo>
                  <a:pt x="21600" y="14392"/>
                </a:lnTo>
                <a:cubicBezTo>
                  <a:pt x="20800" y="14392"/>
                  <a:pt x="20000" y="14467"/>
                  <a:pt x="20000" y="14467"/>
                </a:cubicBezTo>
              </a:path>
              <a:path w="21600" h="21554" fill="none" stroke="0">
                <a:moveTo>
                  <a:pt x="0" y="20782"/>
                </a:moveTo>
                <a:cubicBezTo>
                  <a:pt x="9298" y="23542"/>
                  <a:pt x="9298" y="18022"/>
                  <a:pt x="18595" y="18022"/>
                </a:cubicBezTo>
                <a:lnTo>
                  <a:pt x="18595" y="16352"/>
                </a:lnTo>
                <a:cubicBezTo>
                  <a:pt x="18595" y="16352"/>
                  <a:pt x="19298" y="16252"/>
                  <a:pt x="20000" y="16252"/>
                </a:cubicBezTo>
                <a:lnTo>
                  <a:pt x="20000" y="14467"/>
                </a:lnTo>
                <a:cubicBezTo>
                  <a:pt x="20000" y="14467"/>
                  <a:pt x="20800" y="14392"/>
                  <a:pt x="21600" y="14392"/>
                </a:cubicBezTo>
                <a:lnTo>
                  <a:pt x="21600" y="0"/>
                </a:lnTo>
                <a:lnTo>
                  <a:pt x="2972" y="0"/>
                </a:lnTo>
                <a:lnTo>
                  <a:pt x="2972" y="1815"/>
                </a:lnTo>
                <a:lnTo>
                  <a:pt x="1532" y="1815"/>
                </a:lnTo>
                <a:lnTo>
                  <a:pt x="1532" y="3675"/>
                </a:lnTo>
                <a:lnTo>
                  <a:pt x="0" y="3675"/>
                </a:lnTo>
                <a:lnTo>
                  <a:pt x="0" y="2078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jxq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KvR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: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86200"/>
            <a:ext cx="60198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88052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62910"/>
            <a:ext cx="8382000" cy="197069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AvR‡Ki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Av‡jvPbvi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mvi-ms‡ÿc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30" y="2145270"/>
            <a:ext cx="88718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e½eÜz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ingv‡bi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wkÿvRxeb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e½eÜz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ingv‡bi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ivR‰bwZK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</a:t>
            </a:r>
          </a:p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Kg©KvÛ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e½eÜz 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ingv‡bi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DÌvwcZ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Qq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</a:t>
            </a:r>
          </a:p>
          <a:p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  `dv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Kg©m~wP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1837077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1905000" y="228600"/>
            <a:ext cx="4787705" cy="1219200"/>
          </a:xfrm>
          <a:prstGeom prst="roundRect">
            <a:avLst>
              <a:gd name="adj" fmla="val 3965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81000" y="2133600"/>
            <a:ext cx="8382000" cy="769441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lvl="0" indent="-571500" algn="ctr">
              <a:buFont typeface="Wingdings" pitchFamily="2" charset="2"/>
              <a:buChar char="q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1929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e½eÜz †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Kvb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&amp; ¯‹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z‡j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fwZ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324" y="5486401"/>
            <a:ext cx="8398876" cy="769441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Qq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`dv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Kg©m~Px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Kv_vq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DÌvcb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Kiv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429000"/>
            <a:ext cx="8398876" cy="1446550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Òc~e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cvwK¯Ívb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gymwjg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QvÎjxMÓ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MwVZ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 †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Kvb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641089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4.bp.blogspot.com/-12bmIPR3V-0/Tk2n6WI_yzI/AAAAAAAAC1o/a8Fzjqq4nDU/s1600/Armada_House_Bonjourlife.com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106" y="94596"/>
            <a:ext cx="4104290" cy="99060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evoxi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KvR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79" y="4572000"/>
            <a:ext cx="8776138" cy="2034123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¯^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vaxb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evsjv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‡`k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cÖwZôvq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66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Qq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`dvi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¸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iæZ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¡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e¨vL¨v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Ki|</a:t>
            </a:r>
          </a:p>
        </p:txBody>
      </p:sp>
    </p:spTree>
    <p:extLst>
      <p:ext uri="{BB962C8B-B14F-4D97-AF65-F5344CB8AC3E}">
        <p14:creationId xmlns="" xmlns:p14="http://schemas.microsoft.com/office/powerpoint/2010/main" val="450184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honnobad-1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2514600"/>
          </a:xfrm>
          <a:prstGeom prst="rect">
            <a:avLst/>
          </a:prstGeom>
        </p:spPr>
      </p:pic>
      <p:pic>
        <p:nvPicPr>
          <p:cNvPr id="4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76200" y="137160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65333" y="129540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46432" y="129540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05200" y="129540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98276" y="129540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79375" y="129540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79374" y="129540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29597" y="129540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39101" y="121920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10696" y="30070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09375" y="38452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60474" y="39976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2513" y="39976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11414" y="39976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27530" y="39976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62200" y="39976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39976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76200" y="39976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114299" y="31594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120212" y="22450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Content Placeholder 4" descr="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41573" y="2092690"/>
            <a:ext cx="1181099" cy="110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71112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528451" y="304800"/>
            <a:ext cx="5385579" cy="1107996"/>
          </a:xfrm>
          <a:prstGeom prst="chevron">
            <a:avLst>
              <a:gd name="adj" fmla="val 4146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cs typeface="SutonnyMJ" pitchFamily="2" charset="0"/>
              </a:rPr>
              <a:t>wkÿK</a:t>
            </a:r>
            <a:r>
              <a:rPr kumimoji="0" lang="en-US" sz="6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6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cs typeface="SutonnyMJ" pitchFamily="2" charset="0"/>
              </a:rPr>
              <a:t>cwiwPwZ</a:t>
            </a:r>
            <a:endParaRPr kumimoji="0" lang="en-US" sz="6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Picture 3" descr="20190926_173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57200"/>
            <a:ext cx="26670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182880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মোহাম্মদ আহিদুজ্জামান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প্রভাষক, পৌরনীতি ও সুশাসন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গাজীপুর খান সরকারি মডেল স্কুল এণ্ড কলেজ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মোবাইল- ০১৭১৭৪২৫৮২৬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ahid</a:t>
            </a:r>
            <a:r>
              <a:rPr lang="en-US" sz="2200" dirty="0" smtClean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1991</a:t>
            </a:r>
            <a:r>
              <a:rPr lang="en-US" sz="2400" dirty="0" smtClean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@yahoo.com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648200"/>
            <a:ext cx="38862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পৌরনীতি ও সুশাসন (২য় পত্র)  </a:t>
            </a:r>
          </a:p>
          <a:p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অধ্যায়ঃ তৃতীয় </a:t>
            </a:r>
          </a:p>
          <a:p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সময়ঃ ৬০ মিনিট</a:t>
            </a:r>
          </a:p>
          <a:p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0868"/>
            <a:ext cx="8610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চল নিচের ছবিগুলো দেখি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5" y="4146331"/>
            <a:ext cx="4288220" cy="2585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9" t="1983" r="2241" b="2485"/>
          <a:stretch/>
        </p:blipFill>
        <p:spPr>
          <a:xfrm>
            <a:off x="141890" y="4130566"/>
            <a:ext cx="4209393" cy="2601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28661072_1946582482269792_1-19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143000"/>
            <a:ext cx="4267200" cy="2710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Photo-357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143000"/>
            <a:ext cx="4067782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63211088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62" y="1489841"/>
            <a:ext cx="3044135" cy="3013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600200" y="381000"/>
            <a:ext cx="529503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আমাদের আজকের পাঠ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5486400"/>
            <a:ext cx="6248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NikoshLightBAN" pitchFamily="2" charset="0"/>
              </a:rPr>
              <a:t>শেখ মুজিবুর রহমান </a:t>
            </a:r>
            <a:endParaRPr lang="en-US" sz="72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648200"/>
            <a:ext cx="2286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LightBAN" pitchFamily="2" charset="0"/>
                <a:cs typeface="NikoshLightBAN" pitchFamily="2" charset="0"/>
              </a:rPr>
              <a:t>জাতির জনক 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05433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399"/>
            <a:ext cx="8686800" cy="1322308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শিখনফল 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139" y="1600200"/>
            <a:ext cx="7785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ea typeface="PMingLiU-ExtB" pitchFamily="18" charset="-120"/>
                <a:cs typeface="NikoshLightBAN" pitchFamily="2" charset="0"/>
              </a:rPr>
              <a:t>এই পাঠ থেকে শিক্ষার্থীরা ....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ea typeface="PMingLiU-ExtB" pitchFamily="18" charset="-120"/>
              <a:cs typeface="NikoshLightBAN" pitchFamily="2" charset="0"/>
            </a:endParaRPr>
          </a:p>
          <a:p>
            <a:endParaRPr lang="en-US" sz="2000" b="1" dirty="0">
              <a:solidFill>
                <a:srgbClr val="7030A0"/>
              </a:solidFill>
              <a:latin typeface="SutonnyMJ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 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855" y="2573490"/>
            <a:ext cx="8681545" cy="1200329"/>
            <a:chOff x="233855" y="2573490"/>
            <a:chExt cx="8681545" cy="1200329"/>
          </a:xfrm>
        </p:grpSpPr>
        <p:pic>
          <p:nvPicPr>
            <p:cNvPr id="6" name="Picture 2" descr="C:\Program Files\Microsoft Office\MEDIA\CAGCAT10\j0299125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855" y="2743200"/>
              <a:ext cx="571792" cy="875255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665256" y="2573490"/>
              <a:ext cx="8250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জাতির জনক বঙ্গবন্ধু শেখ মুজিবুর রহমান এর শিক্ষা জীবন সম্পর্কে বলতে পারবে;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3855" y="3981271"/>
            <a:ext cx="8665779" cy="1200329"/>
            <a:chOff x="233855" y="3981271"/>
            <a:chExt cx="8665779" cy="1200329"/>
          </a:xfrm>
        </p:grpSpPr>
        <p:sp>
          <p:nvSpPr>
            <p:cNvPr id="35" name="TextBox 34"/>
            <p:cNvSpPr txBox="1"/>
            <p:nvPr/>
          </p:nvSpPr>
          <p:spPr>
            <a:xfrm>
              <a:off x="649490" y="3981271"/>
              <a:ext cx="8250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bn-IN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ছাত্র ও রাজনৈতিক এবং নেতা হিসেবে বঙ্গবন্ধু সম্পর্কে     </a:t>
              </a:r>
            </a:p>
            <a:p>
              <a:pPr lvl="0"/>
              <a:r>
                <a:rPr lang="bn-IN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  বলঅতে পারবে; </a:t>
              </a:r>
              <a:endPara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  <p:pic>
          <p:nvPicPr>
            <p:cNvPr id="36" name="Picture 2" descr="C:\Program Files\Microsoft Office\MEDIA\CAGCAT10\j0299125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855" y="4153945"/>
              <a:ext cx="571792" cy="875255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233855" y="5276671"/>
            <a:ext cx="8910145" cy="1200329"/>
            <a:chOff x="233855" y="5276671"/>
            <a:chExt cx="8910145" cy="1200329"/>
          </a:xfrm>
        </p:grpSpPr>
        <p:sp>
          <p:nvSpPr>
            <p:cNvPr id="32" name="TextBox 31"/>
            <p:cNvSpPr txBox="1"/>
            <p:nvPr/>
          </p:nvSpPr>
          <p:spPr>
            <a:xfrm>
              <a:off x="649490" y="5276671"/>
              <a:ext cx="84945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SutonnyMJ" pitchFamily="2" charset="0"/>
                </a:rPr>
                <a:t> </a:t>
              </a:r>
              <a:r>
                <a:rPr lang="bn-IN" sz="3600" b="1" dirty="0" smtClean="0">
                  <a:solidFill>
                    <a:srgbClr val="002060"/>
                  </a:solidFill>
                  <a:latin typeface="NikoshLightBAN" pitchFamily="2" charset="0"/>
                  <a:cs typeface="NikoshLightBAN" pitchFamily="2" charset="0"/>
                </a:rPr>
                <a:t>বঙ্গবন্ধু শেখ মুজিবুর রহমান কর্তৃক উত্থাপিত ১৯৬৬ সালের </a:t>
              </a:r>
            </a:p>
            <a:p>
              <a:r>
                <a:rPr lang="bn-IN" sz="3600" b="1" dirty="0" smtClean="0">
                  <a:solidFill>
                    <a:srgbClr val="002060"/>
                  </a:solidFill>
                  <a:latin typeface="NikoshLightBAN" pitchFamily="2" charset="0"/>
                  <a:cs typeface="NikoshLightBAN" pitchFamily="2" charset="0"/>
                </a:rPr>
                <a:t>  ছয় দফা কর্মসূচি বর্ণনা করতে পারবে।</a:t>
              </a:r>
              <a:endPara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endParaRPr>
            </a:p>
          </p:txBody>
        </p:sp>
        <p:pic>
          <p:nvPicPr>
            <p:cNvPr id="37" name="Picture 2" descr="C:\Program Files\Microsoft Office\MEDIA\CAGCAT10\j0299125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855" y="5525545"/>
              <a:ext cx="571792" cy="87525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12093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8184" y="2170462"/>
            <a:ext cx="8382000" cy="10588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lvl="0"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cÖv_wgK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wkÿv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k‡l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lvl="0"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1929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MvcvjMÄ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cvewjK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¯‹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z‡j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fwZ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3334404"/>
            <a:ext cx="8382000" cy="1066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lvl="0"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1942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wZwb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G›UªvÝ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cvk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KjKvZv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Bmjvwgqv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K‡j‡R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fwZ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561" y="4524702"/>
            <a:ext cx="8382000" cy="1066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lvl="0" algn="ctr"/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1947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wZwb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KjKvZv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Bmjvwgqv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K‡jR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†_‡K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we.G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wWMÖx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jvf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K‡ib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0945" y="5683468"/>
            <a:ext cx="8382000" cy="1066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lvl="0"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1947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cvwK¯Ívb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ivó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ª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m„wói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ci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wZwb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XvKv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wek¦we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`¨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vj‡q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AvBb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wefv‡M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fwZ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152400"/>
            <a:ext cx="4736128" cy="2031325"/>
          </a:xfrm>
          <a:custGeom>
            <a:avLst/>
            <a:gdLst>
              <a:gd name="connsiteX0" fmla="*/ 0 w 4343400"/>
              <a:gd name="connsiteY0" fmla="*/ 0 h 1107996"/>
              <a:gd name="connsiteX1" fmla="*/ 4343400 w 4343400"/>
              <a:gd name="connsiteY1" fmla="*/ 0 h 1107996"/>
              <a:gd name="connsiteX2" fmla="*/ 4343400 w 4343400"/>
              <a:gd name="connsiteY2" fmla="*/ 1107996 h 1107996"/>
              <a:gd name="connsiteX3" fmla="*/ 0 w 4343400"/>
              <a:gd name="connsiteY3" fmla="*/ 1107996 h 1107996"/>
              <a:gd name="connsiteX4" fmla="*/ 0 w 4343400"/>
              <a:gd name="connsiteY4" fmla="*/ 0 h 1107996"/>
              <a:gd name="connsiteX0" fmla="*/ 0 w 4357048"/>
              <a:gd name="connsiteY0" fmla="*/ 0 h 1107996"/>
              <a:gd name="connsiteX1" fmla="*/ 4357048 w 4357048"/>
              <a:gd name="connsiteY1" fmla="*/ 0 h 1107996"/>
              <a:gd name="connsiteX2" fmla="*/ 4343400 w 4357048"/>
              <a:gd name="connsiteY2" fmla="*/ 1107996 h 1107996"/>
              <a:gd name="connsiteX3" fmla="*/ 0 w 4357048"/>
              <a:gd name="connsiteY3" fmla="*/ 1107996 h 1107996"/>
              <a:gd name="connsiteX4" fmla="*/ 0 w 4357048"/>
              <a:gd name="connsiteY4" fmla="*/ 0 h 1107996"/>
              <a:gd name="connsiteX0" fmla="*/ 0 w 4357048"/>
              <a:gd name="connsiteY0" fmla="*/ 0 h 1107996"/>
              <a:gd name="connsiteX1" fmla="*/ 4357048 w 4357048"/>
              <a:gd name="connsiteY1" fmla="*/ 0 h 1107996"/>
              <a:gd name="connsiteX2" fmla="*/ 4343400 w 4357048"/>
              <a:gd name="connsiteY2" fmla="*/ 1107996 h 1107996"/>
              <a:gd name="connsiteX3" fmla="*/ 0 w 4357048"/>
              <a:gd name="connsiteY3" fmla="*/ 1107996 h 1107996"/>
              <a:gd name="connsiteX4" fmla="*/ 0 w 4357048"/>
              <a:gd name="connsiteY4" fmla="*/ 0 h 1107996"/>
              <a:gd name="connsiteX0" fmla="*/ 0 w 4370696"/>
              <a:gd name="connsiteY0" fmla="*/ 0 h 1107996"/>
              <a:gd name="connsiteX1" fmla="*/ 4370696 w 4370696"/>
              <a:gd name="connsiteY1" fmla="*/ 13648 h 1107996"/>
              <a:gd name="connsiteX2" fmla="*/ 4343400 w 4370696"/>
              <a:gd name="connsiteY2" fmla="*/ 1107996 h 1107996"/>
              <a:gd name="connsiteX3" fmla="*/ 0 w 4370696"/>
              <a:gd name="connsiteY3" fmla="*/ 1107996 h 1107996"/>
              <a:gd name="connsiteX4" fmla="*/ 0 w 4370696"/>
              <a:gd name="connsiteY4" fmla="*/ 0 h 1107996"/>
              <a:gd name="connsiteX0" fmla="*/ 0 w 4411872"/>
              <a:gd name="connsiteY0" fmla="*/ 0 h 1162587"/>
              <a:gd name="connsiteX1" fmla="*/ 4370696 w 4411872"/>
              <a:gd name="connsiteY1" fmla="*/ 13648 h 1162587"/>
              <a:gd name="connsiteX2" fmla="*/ 4411639 w 4411872"/>
              <a:gd name="connsiteY2" fmla="*/ 1162587 h 1162587"/>
              <a:gd name="connsiteX3" fmla="*/ 0 w 4411872"/>
              <a:gd name="connsiteY3" fmla="*/ 1107996 h 1162587"/>
              <a:gd name="connsiteX4" fmla="*/ 0 w 4411872"/>
              <a:gd name="connsiteY4" fmla="*/ 0 h 1162587"/>
              <a:gd name="connsiteX0" fmla="*/ 0 w 4411639"/>
              <a:gd name="connsiteY0" fmla="*/ 0 h 1162587"/>
              <a:gd name="connsiteX1" fmla="*/ 4370696 w 4411639"/>
              <a:gd name="connsiteY1" fmla="*/ 13648 h 1162587"/>
              <a:gd name="connsiteX2" fmla="*/ 4411639 w 4411639"/>
              <a:gd name="connsiteY2" fmla="*/ 1162587 h 1162587"/>
              <a:gd name="connsiteX3" fmla="*/ 0 w 4411639"/>
              <a:gd name="connsiteY3" fmla="*/ 1107996 h 1162587"/>
              <a:gd name="connsiteX4" fmla="*/ 0 w 4411639"/>
              <a:gd name="connsiteY4" fmla="*/ 0 h 1162587"/>
              <a:gd name="connsiteX0" fmla="*/ 0 w 4411639"/>
              <a:gd name="connsiteY0" fmla="*/ 0 h 1162587"/>
              <a:gd name="connsiteX1" fmla="*/ 4370696 w 4411639"/>
              <a:gd name="connsiteY1" fmla="*/ 13648 h 1162587"/>
              <a:gd name="connsiteX2" fmla="*/ 4411639 w 4411639"/>
              <a:gd name="connsiteY2" fmla="*/ 1162587 h 1162587"/>
              <a:gd name="connsiteX3" fmla="*/ 0 w 4411639"/>
              <a:gd name="connsiteY3" fmla="*/ 1107996 h 1162587"/>
              <a:gd name="connsiteX4" fmla="*/ 0 w 4411639"/>
              <a:gd name="connsiteY4" fmla="*/ 0 h 1162587"/>
              <a:gd name="connsiteX0" fmla="*/ 0 w 4370696"/>
              <a:gd name="connsiteY0" fmla="*/ 0 h 1162587"/>
              <a:gd name="connsiteX1" fmla="*/ 4370696 w 4370696"/>
              <a:gd name="connsiteY1" fmla="*/ 13648 h 1162587"/>
              <a:gd name="connsiteX2" fmla="*/ 3933967 w 4370696"/>
              <a:gd name="connsiteY2" fmla="*/ 1162587 h 1162587"/>
              <a:gd name="connsiteX3" fmla="*/ 0 w 4370696"/>
              <a:gd name="connsiteY3" fmla="*/ 1107996 h 1162587"/>
              <a:gd name="connsiteX4" fmla="*/ 0 w 4370696"/>
              <a:gd name="connsiteY4" fmla="*/ 0 h 1162587"/>
              <a:gd name="connsiteX0" fmla="*/ 0 w 4575412"/>
              <a:gd name="connsiteY0" fmla="*/ 0 h 1162587"/>
              <a:gd name="connsiteX1" fmla="*/ 4575412 w 4575412"/>
              <a:gd name="connsiteY1" fmla="*/ 27296 h 1162587"/>
              <a:gd name="connsiteX2" fmla="*/ 3933967 w 4575412"/>
              <a:gd name="connsiteY2" fmla="*/ 1162587 h 1162587"/>
              <a:gd name="connsiteX3" fmla="*/ 0 w 4575412"/>
              <a:gd name="connsiteY3" fmla="*/ 1107996 h 1162587"/>
              <a:gd name="connsiteX4" fmla="*/ 0 w 4575412"/>
              <a:gd name="connsiteY4" fmla="*/ 0 h 1162587"/>
              <a:gd name="connsiteX0" fmla="*/ 0 w 4575412"/>
              <a:gd name="connsiteY0" fmla="*/ 0 h 1162587"/>
              <a:gd name="connsiteX1" fmla="*/ 4575412 w 4575412"/>
              <a:gd name="connsiteY1" fmla="*/ 27296 h 1162587"/>
              <a:gd name="connsiteX2" fmla="*/ 3933967 w 4575412"/>
              <a:gd name="connsiteY2" fmla="*/ 1162587 h 1162587"/>
              <a:gd name="connsiteX3" fmla="*/ 0 w 4575412"/>
              <a:gd name="connsiteY3" fmla="*/ 1107996 h 1162587"/>
              <a:gd name="connsiteX4" fmla="*/ 0 w 4575412"/>
              <a:gd name="connsiteY4" fmla="*/ 0 h 1162587"/>
              <a:gd name="connsiteX0" fmla="*/ 0 w 4575412"/>
              <a:gd name="connsiteY0" fmla="*/ 0 h 1162587"/>
              <a:gd name="connsiteX1" fmla="*/ 4575412 w 4575412"/>
              <a:gd name="connsiteY1" fmla="*/ 27296 h 1162587"/>
              <a:gd name="connsiteX2" fmla="*/ 3933967 w 4575412"/>
              <a:gd name="connsiteY2" fmla="*/ 1162587 h 1162587"/>
              <a:gd name="connsiteX3" fmla="*/ 40943 w 4575412"/>
              <a:gd name="connsiteY3" fmla="*/ 1135291 h 1162587"/>
              <a:gd name="connsiteX4" fmla="*/ 0 w 4575412"/>
              <a:gd name="connsiteY4" fmla="*/ 0 h 1162587"/>
              <a:gd name="connsiteX0" fmla="*/ 0 w 4575412"/>
              <a:gd name="connsiteY0" fmla="*/ 0 h 1162587"/>
              <a:gd name="connsiteX1" fmla="*/ 4575412 w 4575412"/>
              <a:gd name="connsiteY1" fmla="*/ 27296 h 1162587"/>
              <a:gd name="connsiteX2" fmla="*/ 3933967 w 4575412"/>
              <a:gd name="connsiteY2" fmla="*/ 1162587 h 1162587"/>
              <a:gd name="connsiteX3" fmla="*/ 40943 w 4575412"/>
              <a:gd name="connsiteY3" fmla="*/ 1135291 h 1162587"/>
              <a:gd name="connsiteX4" fmla="*/ 0 w 4575412"/>
              <a:gd name="connsiteY4" fmla="*/ 0 h 1162587"/>
              <a:gd name="connsiteX0" fmla="*/ 0 w 4575412"/>
              <a:gd name="connsiteY0" fmla="*/ 0 h 1858623"/>
              <a:gd name="connsiteX1" fmla="*/ 4575412 w 4575412"/>
              <a:gd name="connsiteY1" fmla="*/ 27296 h 1858623"/>
              <a:gd name="connsiteX2" fmla="*/ 4466230 w 4575412"/>
              <a:gd name="connsiteY2" fmla="*/ 1858623 h 1858623"/>
              <a:gd name="connsiteX3" fmla="*/ 40943 w 4575412"/>
              <a:gd name="connsiteY3" fmla="*/ 1135291 h 1858623"/>
              <a:gd name="connsiteX4" fmla="*/ 0 w 4575412"/>
              <a:gd name="connsiteY4" fmla="*/ 0 h 1858623"/>
              <a:gd name="connsiteX0" fmla="*/ 0 w 4479878"/>
              <a:gd name="connsiteY0" fmla="*/ 13648 h 1872271"/>
              <a:gd name="connsiteX1" fmla="*/ 4479878 w 4479878"/>
              <a:gd name="connsiteY1" fmla="*/ 0 h 1872271"/>
              <a:gd name="connsiteX2" fmla="*/ 4466230 w 4479878"/>
              <a:gd name="connsiteY2" fmla="*/ 1872271 h 1872271"/>
              <a:gd name="connsiteX3" fmla="*/ 40943 w 4479878"/>
              <a:gd name="connsiteY3" fmla="*/ 1148939 h 1872271"/>
              <a:gd name="connsiteX4" fmla="*/ 0 w 4479878"/>
              <a:gd name="connsiteY4" fmla="*/ 13648 h 1872271"/>
              <a:gd name="connsiteX0" fmla="*/ 0 w 4630004"/>
              <a:gd name="connsiteY0" fmla="*/ 0 h 1858623"/>
              <a:gd name="connsiteX1" fmla="*/ 4630004 w 4630004"/>
              <a:gd name="connsiteY1" fmla="*/ 13648 h 1858623"/>
              <a:gd name="connsiteX2" fmla="*/ 4466230 w 4630004"/>
              <a:gd name="connsiteY2" fmla="*/ 1858623 h 1858623"/>
              <a:gd name="connsiteX3" fmla="*/ 40943 w 4630004"/>
              <a:gd name="connsiteY3" fmla="*/ 1135291 h 1858623"/>
              <a:gd name="connsiteX4" fmla="*/ 0 w 4630004"/>
              <a:gd name="connsiteY4" fmla="*/ 0 h 1858623"/>
              <a:gd name="connsiteX0" fmla="*/ 0 w 4630004"/>
              <a:gd name="connsiteY0" fmla="*/ 0 h 1858623"/>
              <a:gd name="connsiteX1" fmla="*/ 4630004 w 4630004"/>
              <a:gd name="connsiteY1" fmla="*/ 13648 h 1858623"/>
              <a:gd name="connsiteX2" fmla="*/ 4466230 w 4630004"/>
              <a:gd name="connsiteY2" fmla="*/ 1858623 h 1858623"/>
              <a:gd name="connsiteX3" fmla="*/ 40943 w 4630004"/>
              <a:gd name="connsiteY3" fmla="*/ 1135291 h 1858623"/>
              <a:gd name="connsiteX4" fmla="*/ 0 w 4630004"/>
              <a:gd name="connsiteY4" fmla="*/ 0 h 1858623"/>
              <a:gd name="connsiteX0" fmla="*/ 0 w 4657300"/>
              <a:gd name="connsiteY0" fmla="*/ 0 h 1858623"/>
              <a:gd name="connsiteX1" fmla="*/ 4657300 w 4657300"/>
              <a:gd name="connsiteY1" fmla="*/ 0 h 1858623"/>
              <a:gd name="connsiteX2" fmla="*/ 4466230 w 4657300"/>
              <a:gd name="connsiteY2" fmla="*/ 1858623 h 1858623"/>
              <a:gd name="connsiteX3" fmla="*/ 40943 w 4657300"/>
              <a:gd name="connsiteY3" fmla="*/ 1135291 h 1858623"/>
              <a:gd name="connsiteX4" fmla="*/ 0 w 4657300"/>
              <a:gd name="connsiteY4" fmla="*/ 0 h 1858623"/>
              <a:gd name="connsiteX0" fmla="*/ 0 w 4657300"/>
              <a:gd name="connsiteY0" fmla="*/ 0 h 1858623"/>
              <a:gd name="connsiteX1" fmla="*/ 4657300 w 4657300"/>
              <a:gd name="connsiteY1" fmla="*/ 0 h 1858623"/>
              <a:gd name="connsiteX2" fmla="*/ 4466230 w 4657300"/>
              <a:gd name="connsiteY2" fmla="*/ 1858623 h 1858623"/>
              <a:gd name="connsiteX3" fmla="*/ 81886 w 4657300"/>
              <a:gd name="connsiteY3" fmla="*/ 1817679 h 1858623"/>
              <a:gd name="connsiteX4" fmla="*/ 0 w 4657300"/>
              <a:gd name="connsiteY4" fmla="*/ 0 h 1858623"/>
              <a:gd name="connsiteX0" fmla="*/ 0 w 4657300"/>
              <a:gd name="connsiteY0" fmla="*/ 0 h 1912610"/>
              <a:gd name="connsiteX1" fmla="*/ 4657300 w 4657300"/>
              <a:gd name="connsiteY1" fmla="*/ 0 h 1912610"/>
              <a:gd name="connsiteX2" fmla="*/ 4466230 w 4657300"/>
              <a:gd name="connsiteY2" fmla="*/ 1858623 h 1912610"/>
              <a:gd name="connsiteX3" fmla="*/ 2224586 w 4657300"/>
              <a:gd name="connsiteY3" fmla="*/ 1111156 h 1912610"/>
              <a:gd name="connsiteX4" fmla="*/ 81886 w 4657300"/>
              <a:gd name="connsiteY4" fmla="*/ 1817679 h 1912610"/>
              <a:gd name="connsiteX5" fmla="*/ 0 w 4657300"/>
              <a:gd name="connsiteY5" fmla="*/ 0 h 1912610"/>
              <a:gd name="connsiteX0" fmla="*/ 1 w 4657301"/>
              <a:gd name="connsiteY0" fmla="*/ 0 h 1951306"/>
              <a:gd name="connsiteX1" fmla="*/ 4657301 w 4657301"/>
              <a:gd name="connsiteY1" fmla="*/ 0 h 1951306"/>
              <a:gd name="connsiteX2" fmla="*/ 4466231 w 4657301"/>
              <a:gd name="connsiteY2" fmla="*/ 1858623 h 1951306"/>
              <a:gd name="connsiteX3" fmla="*/ 2224587 w 4657301"/>
              <a:gd name="connsiteY3" fmla="*/ 1111156 h 1951306"/>
              <a:gd name="connsiteX4" fmla="*/ 0 w 4657301"/>
              <a:gd name="connsiteY4" fmla="*/ 1899565 h 1951306"/>
              <a:gd name="connsiteX5" fmla="*/ 1 w 4657301"/>
              <a:gd name="connsiteY5" fmla="*/ 0 h 195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301" h="1951306">
                <a:moveTo>
                  <a:pt x="1" y="0"/>
                </a:moveTo>
                <a:lnTo>
                  <a:pt x="4657301" y="0"/>
                </a:lnTo>
                <a:cubicBezTo>
                  <a:pt x="3779295" y="232854"/>
                  <a:pt x="3911222" y="1530234"/>
                  <a:pt x="4466231" y="1858623"/>
                </a:cubicBezTo>
                <a:cubicBezTo>
                  <a:pt x="3710486" y="2157547"/>
                  <a:pt x="2955311" y="1117980"/>
                  <a:pt x="2224587" y="1111156"/>
                </a:cubicBezTo>
                <a:cubicBezTo>
                  <a:pt x="1493863" y="1104332"/>
                  <a:pt x="20472" y="2198489"/>
                  <a:pt x="0" y="1899565"/>
                </a:cubicBezTo>
                <a:cubicBezTo>
                  <a:pt x="0" y="1266377"/>
                  <a:pt x="1" y="633188"/>
                  <a:pt x="1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 Dc¯’</a:t>
            </a:r>
            <a:r>
              <a:rPr lang="en-US" sz="6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vcb</a:t>
            </a:r>
            <a:endParaRPr lang="en-US" sz="6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laque 7"/>
          <p:cNvSpPr/>
          <p:nvPr/>
        </p:nvSpPr>
        <p:spPr>
          <a:xfrm>
            <a:off x="4374779" y="126128"/>
            <a:ext cx="4639720" cy="1932496"/>
          </a:xfrm>
          <a:custGeom>
            <a:avLst/>
            <a:gdLst>
              <a:gd name="connsiteX0" fmla="*/ 0 w 4419600"/>
              <a:gd name="connsiteY0" fmla="*/ 0 h 1918647"/>
              <a:gd name="connsiteX1" fmla="*/ 4419600 w 4419600"/>
              <a:gd name="connsiteY1" fmla="*/ 0 h 1918647"/>
              <a:gd name="connsiteX2" fmla="*/ 4419600 w 4419600"/>
              <a:gd name="connsiteY2" fmla="*/ 1918647 h 1918647"/>
              <a:gd name="connsiteX3" fmla="*/ 0 w 4419600"/>
              <a:gd name="connsiteY3" fmla="*/ 1918647 h 1918647"/>
              <a:gd name="connsiteX4" fmla="*/ 0 w 4419600"/>
              <a:gd name="connsiteY4" fmla="*/ 0 h 1918647"/>
              <a:gd name="connsiteX0" fmla="*/ 0 w 4419600"/>
              <a:gd name="connsiteY0" fmla="*/ 0 h 1945943"/>
              <a:gd name="connsiteX1" fmla="*/ 4419600 w 4419600"/>
              <a:gd name="connsiteY1" fmla="*/ 0 h 1945943"/>
              <a:gd name="connsiteX2" fmla="*/ 4419600 w 4419600"/>
              <a:gd name="connsiteY2" fmla="*/ 1918647 h 1945943"/>
              <a:gd name="connsiteX3" fmla="*/ 40944 w 4419600"/>
              <a:gd name="connsiteY3" fmla="*/ 1945943 h 1945943"/>
              <a:gd name="connsiteX4" fmla="*/ 0 w 4419600"/>
              <a:gd name="connsiteY4" fmla="*/ 0 h 1945943"/>
              <a:gd name="connsiteX0" fmla="*/ 373194 w 4792794"/>
              <a:gd name="connsiteY0" fmla="*/ 0 h 1945943"/>
              <a:gd name="connsiteX1" fmla="*/ 4792794 w 4792794"/>
              <a:gd name="connsiteY1" fmla="*/ 0 h 1945943"/>
              <a:gd name="connsiteX2" fmla="*/ 4792794 w 4792794"/>
              <a:gd name="connsiteY2" fmla="*/ 1918647 h 1945943"/>
              <a:gd name="connsiteX3" fmla="*/ 414138 w 4792794"/>
              <a:gd name="connsiteY3" fmla="*/ 1945943 h 1945943"/>
              <a:gd name="connsiteX4" fmla="*/ 373194 w 4792794"/>
              <a:gd name="connsiteY4" fmla="*/ 0 h 1945943"/>
              <a:gd name="connsiteX0" fmla="*/ 363257 w 4796505"/>
              <a:gd name="connsiteY0" fmla="*/ 81886 h 1945943"/>
              <a:gd name="connsiteX1" fmla="*/ 4796505 w 4796505"/>
              <a:gd name="connsiteY1" fmla="*/ 0 h 1945943"/>
              <a:gd name="connsiteX2" fmla="*/ 4796505 w 4796505"/>
              <a:gd name="connsiteY2" fmla="*/ 1918647 h 1945943"/>
              <a:gd name="connsiteX3" fmla="*/ 417849 w 4796505"/>
              <a:gd name="connsiteY3" fmla="*/ 1945943 h 1945943"/>
              <a:gd name="connsiteX4" fmla="*/ 363257 w 4796505"/>
              <a:gd name="connsiteY4" fmla="*/ 81886 h 1945943"/>
              <a:gd name="connsiteX0" fmla="*/ 360090 w 4793338"/>
              <a:gd name="connsiteY0" fmla="*/ 81886 h 1945943"/>
              <a:gd name="connsiteX1" fmla="*/ 4793338 w 4793338"/>
              <a:gd name="connsiteY1" fmla="*/ 0 h 1945943"/>
              <a:gd name="connsiteX2" fmla="*/ 4793338 w 4793338"/>
              <a:gd name="connsiteY2" fmla="*/ 1918647 h 1945943"/>
              <a:gd name="connsiteX3" fmla="*/ 414682 w 4793338"/>
              <a:gd name="connsiteY3" fmla="*/ 1945943 h 1945943"/>
              <a:gd name="connsiteX4" fmla="*/ 360090 w 4793338"/>
              <a:gd name="connsiteY4" fmla="*/ 81886 h 1945943"/>
              <a:gd name="connsiteX0" fmla="*/ 441651 w 4765717"/>
              <a:gd name="connsiteY0" fmla="*/ 13647 h 1945943"/>
              <a:gd name="connsiteX1" fmla="*/ 4765717 w 4765717"/>
              <a:gd name="connsiteY1" fmla="*/ 0 h 1945943"/>
              <a:gd name="connsiteX2" fmla="*/ 4765717 w 4765717"/>
              <a:gd name="connsiteY2" fmla="*/ 1918647 h 1945943"/>
              <a:gd name="connsiteX3" fmla="*/ 387061 w 4765717"/>
              <a:gd name="connsiteY3" fmla="*/ 1945943 h 1945943"/>
              <a:gd name="connsiteX4" fmla="*/ 441651 w 4765717"/>
              <a:gd name="connsiteY4" fmla="*/ 13647 h 1945943"/>
              <a:gd name="connsiteX0" fmla="*/ 483287 w 4753356"/>
              <a:gd name="connsiteY0" fmla="*/ 40541 h 1945943"/>
              <a:gd name="connsiteX1" fmla="*/ 4753356 w 4753356"/>
              <a:gd name="connsiteY1" fmla="*/ 0 h 1945943"/>
              <a:gd name="connsiteX2" fmla="*/ 4753356 w 4753356"/>
              <a:gd name="connsiteY2" fmla="*/ 1918647 h 1945943"/>
              <a:gd name="connsiteX3" fmla="*/ 374700 w 4753356"/>
              <a:gd name="connsiteY3" fmla="*/ 1945943 h 1945943"/>
              <a:gd name="connsiteX4" fmla="*/ 483287 w 4753356"/>
              <a:gd name="connsiteY4" fmla="*/ 40541 h 1945943"/>
              <a:gd name="connsiteX0" fmla="*/ 525680 w 4741752"/>
              <a:gd name="connsiteY0" fmla="*/ 27094 h 1945943"/>
              <a:gd name="connsiteX1" fmla="*/ 4741752 w 4741752"/>
              <a:gd name="connsiteY1" fmla="*/ 0 h 1945943"/>
              <a:gd name="connsiteX2" fmla="*/ 4741752 w 4741752"/>
              <a:gd name="connsiteY2" fmla="*/ 1918647 h 1945943"/>
              <a:gd name="connsiteX3" fmla="*/ 363096 w 4741752"/>
              <a:gd name="connsiteY3" fmla="*/ 1945943 h 1945943"/>
              <a:gd name="connsiteX4" fmla="*/ 525680 w 4741752"/>
              <a:gd name="connsiteY4" fmla="*/ 27094 h 1945943"/>
              <a:gd name="connsiteX0" fmla="*/ 441650 w 4657722"/>
              <a:gd name="connsiteY0" fmla="*/ 27094 h 1932496"/>
              <a:gd name="connsiteX1" fmla="*/ 4657722 w 4657722"/>
              <a:gd name="connsiteY1" fmla="*/ 0 h 1932496"/>
              <a:gd name="connsiteX2" fmla="*/ 4657722 w 4657722"/>
              <a:gd name="connsiteY2" fmla="*/ 1918647 h 1932496"/>
              <a:gd name="connsiteX3" fmla="*/ 387061 w 4657722"/>
              <a:gd name="connsiteY3" fmla="*/ 1932496 h 1932496"/>
              <a:gd name="connsiteX4" fmla="*/ 441650 w 4657722"/>
              <a:gd name="connsiteY4" fmla="*/ 27094 h 193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2" h="1932496">
                <a:moveTo>
                  <a:pt x="441650" y="27094"/>
                </a:moveTo>
                <a:lnTo>
                  <a:pt x="4657722" y="0"/>
                </a:lnTo>
                <a:lnTo>
                  <a:pt x="4657722" y="1918647"/>
                </a:lnTo>
                <a:lnTo>
                  <a:pt x="387061" y="1932496"/>
                </a:lnTo>
                <a:cubicBezTo>
                  <a:pt x="-527339" y="424039"/>
                  <a:pt x="468946" y="375491"/>
                  <a:pt x="441650" y="27094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4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40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e½eÜz </a:t>
            </a:r>
            <a:endParaRPr lang="en-US" sz="440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4400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40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40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ingvb</a:t>
            </a:r>
            <a:r>
              <a:rPr lang="en-US" sz="440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440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40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wkÿvRxeb</a:t>
            </a:r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440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endParaRPr lang="en-US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151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52400" y="152400"/>
            <a:ext cx="3505200" cy="3090080"/>
          </a:xfrm>
          <a:prstGeom prst="snip2DiagRect">
            <a:avLst>
              <a:gd name="adj1" fmla="val 28656"/>
              <a:gd name="adj2" fmla="val 2899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QvÎ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msMVK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ingvb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847232" y="152400"/>
            <a:ext cx="4191000" cy="21336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1943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wZwb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¯’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vq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KjKvZv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¯’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dwi`cyi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Rjv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mwgwZi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m¤úv`K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wbe©vwPZ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2133600" cy="3129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399"/>
            <a:ext cx="2590801" cy="3129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Hexagon 7"/>
          <p:cNvSpPr/>
          <p:nvPr/>
        </p:nvSpPr>
        <p:spPr>
          <a:xfrm>
            <a:off x="4847232" y="4572000"/>
            <a:ext cx="4191000" cy="2133600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1948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4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Rvbyqvix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Òc~e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cvwK¯Ívb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gymwjg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QvÎjxMÓ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MVb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K‡ib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sp>
        <p:nvSpPr>
          <p:cNvPr id="6" name="Hexagon 5"/>
          <p:cNvSpPr/>
          <p:nvPr/>
        </p:nvSpPr>
        <p:spPr>
          <a:xfrm>
            <a:off x="4847232" y="2362200"/>
            <a:ext cx="4191000" cy="213360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1946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wZwb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KjKvZv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Bmjvwgqv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K‡jR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msm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‡`i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wR.Gm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wbe©vwPZ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3711111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358" y="225970"/>
            <a:ext cx="6298441" cy="1676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ivR‰bwZK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msMVK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I †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bZv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4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w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n‡m‡e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ingvb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72789" y="2476868"/>
            <a:ext cx="9002972" cy="1295400"/>
          </a:xfrm>
          <a:custGeom>
            <a:avLst/>
            <a:gdLst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839200 w 8839200"/>
              <a:gd name="connsiteY3" fmla="*/ 393737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259308 w 8839200"/>
              <a:gd name="connsiteY7" fmla="*/ 874367 h 1295400"/>
              <a:gd name="connsiteX8" fmla="*/ 0 w 8839200"/>
              <a:gd name="connsiteY8" fmla="*/ 393737 h 1295400"/>
              <a:gd name="connsiteX0" fmla="*/ 0 w 8907438"/>
              <a:gd name="connsiteY0" fmla="*/ 571158 h 1295400"/>
              <a:gd name="connsiteX1" fmla="*/ 461975 w 8907438"/>
              <a:gd name="connsiteY1" fmla="*/ 0 h 1295400"/>
              <a:gd name="connsiteX2" fmla="*/ 8513701 w 8907438"/>
              <a:gd name="connsiteY2" fmla="*/ 0 h 1295400"/>
              <a:gd name="connsiteX3" fmla="*/ 8716369 w 8907438"/>
              <a:gd name="connsiteY3" fmla="*/ 407385 h 1295400"/>
              <a:gd name="connsiteX4" fmla="*/ 8907438 w 8907438"/>
              <a:gd name="connsiteY4" fmla="*/ 901663 h 1295400"/>
              <a:gd name="connsiteX5" fmla="*/ 8513701 w 8907438"/>
              <a:gd name="connsiteY5" fmla="*/ 1295400 h 1295400"/>
              <a:gd name="connsiteX6" fmla="*/ 461975 w 8907438"/>
              <a:gd name="connsiteY6" fmla="*/ 1295400 h 1295400"/>
              <a:gd name="connsiteX7" fmla="*/ 327546 w 8907438"/>
              <a:gd name="connsiteY7" fmla="*/ 874367 h 1295400"/>
              <a:gd name="connsiteX8" fmla="*/ 0 w 8907438"/>
              <a:gd name="connsiteY8" fmla="*/ 571158 h 1295400"/>
              <a:gd name="connsiteX0" fmla="*/ 0 w 9002972"/>
              <a:gd name="connsiteY0" fmla="*/ 571158 h 1295400"/>
              <a:gd name="connsiteX1" fmla="*/ 461975 w 9002972"/>
              <a:gd name="connsiteY1" fmla="*/ 0 h 1295400"/>
              <a:gd name="connsiteX2" fmla="*/ 8513701 w 9002972"/>
              <a:gd name="connsiteY2" fmla="*/ 0 h 1295400"/>
              <a:gd name="connsiteX3" fmla="*/ 8716369 w 9002972"/>
              <a:gd name="connsiteY3" fmla="*/ 407385 h 1295400"/>
              <a:gd name="connsiteX4" fmla="*/ 9002972 w 9002972"/>
              <a:gd name="connsiteY4" fmla="*/ 806128 h 1295400"/>
              <a:gd name="connsiteX5" fmla="*/ 8513701 w 9002972"/>
              <a:gd name="connsiteY5" fmla="*/ 1295400 h 1295400"/>
              <a:gd name="connsiteX6" fmla="*/ 461975 w 9002972"/>
              <a:gd name="connsiteY6" fmla="*/ 1295400 h 1295400"/>
              <a:gd name="connsiteX7" fmla="*/ 327546 w 9002972"/>
              <a:gd name="connsiteY7" fmla="*/ 874367 h 1295400"/>
              <a:gd name="connsiteX8" fmla="*/ 0 w 9002972"/>
              <a:gd name="connsiteY8" fmla="*/ 571158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2972" h="1295400">
                <a:moveTo>
                  <a:pt x="0" y="571158"/>
                </a:moveTo>
                <a:cubicBezTo>
                  <a:pt x="0" y="353703"/>
                  <a:pt x="244520" y="0"/>
                  <a:pt x="461975" y="0"/>
                </a:cubicBezTo>
                <a:lnTo>
                  <a:pt x="8513701" y="0"/>
                </a:lnTo>
                <a:cubicBezTo>
                  <a:pt x="8731156" y="0"/>
                  <a:pt x="8716369" y="189930"/>
                  <a:pt x="8716369" y="407385"/>
                </a:cubicBezTo>
                <a:cubicBezTo>
                  <a:pt x="8716369" y="576694"/>
                  <a:pt x="9002972" y="636819"/>
                  <a:pt x="9002972" y="806128"/>
                </a:cubicBezTo>
                <a:cubicBezTo>
                  <a:pt x="9002972" y="1023583"/>
                  <a:pt x="8731156" y="1295400"/>
                  <a:pt x="8513701" y="1295400"/>
                </a:cubicBezTo>
                <a:lnTo>
                  <a:pt x="461975" y="1295400"/>
                </a:lnTo>
                <a:cubicBezTo>
                  <a:pt x="244520" y="1295400"/>
                  <a:pt x="327546" y="1091822"/>
                  <a:pt x="327546" y="874367"/>
                </a:cubicBezTo>
                <a:lnTo>
                  <a:pt x="0" y="57115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1949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23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Ryb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bZzb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ivR‰bwZK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`j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ÒAvIqvgx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gymwjg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jxMÓ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hyM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¥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m¤úv`K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</a:p>
          <a:p>
            <a:pPr algn="ctr"/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8" name="Pentagon 6"/>
          <p:cNvSpPr/>
          <p:nvPr/>
        </p:nvSpPr>
        <p:spPr>
          <a:xfrm>
            <a:off x="72789" y="3920944"/>
            <a:ext cx="9002972" cy="1295400"/>
          </a:xfrm>
          <a:custGeom>
            <a:avLst/>
            <a:gdLst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839200 w 8839200"/>
              <a:gd name="connsiteY3" fmla="*/ 393737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259308 w 8839200"/>
              <a:gd name="connsiteY7" fmla="*/ 874367 h 1295400"/>
              <a:gd name="connsiteX8" fmla="*/ 0 w 8839200"/>
              <a:gd name="connsiteY8" fmla="*/ 393737 h 1295400"/>
              <a:gd name="connsiteX0" fmla="*/ 0 w 8907438"/>
              <a:gd name="connsiteY0" fmla="*/ 571158 h 1295400"/>
              <a:gd name="connsiteX1" fmla="*/ 461975 w 8907438"/>
              <a:gd name="connsiteY1" fmla="*/ 0 h 1295400"/>
              <a:gd name="connsiteX2" fmla="*/ 8513701 w 8907438"/>
              <a:gd name="connsiteY2" fmla="*/ 0 h 1295400"/>
              <a:gd name="connsiteX3" fmla="*/ 8716369 w 8907438"/>
              <a:gd name="connsiteY3" fmla="*/ 407385 h 1295400"/>
              <a:gd name="connsiteX4" fmla="*/ 8907438 w 8907438"/>
              <a:gd name="connsiteY4" fmla="*/ 901663 h 1295400"/>
              <a:gd name="connsiteX5" fmla="*/ 8513701 w 8907438"/>
              <a:gd name="connsiteY5" fmla="*/ 1295400 h 1295400"/>
              <a:gd name="connsiteX6" fmla="*/ 461975 w 8907438"/>
              <a:gd name="connsiteY6" fmla="*/ 1295400 h 1295400"/>
              <a:gd name="connsiteX7" fmla="*/ 327546 w 8907438"/>
              <a:gd name="connsiteY7" fmla="*/ 874367 h 1295400"/>
              <a:gd name="connsiteX8" fmla="*/ 0 w 8907438"/>
              <a:gd name="connsiteY8" fmla="*/ 571158 h 1295400"/>
              <a:gd name="connsiteX0" fmla="*/ 0 w 9002972"/>
              <a:gd name="connsiteY0" fmla="*/ 571158 h 1295400"/>
              <a:gd name="connsiteX1" fmla="*/ 461975 w 9002972"/>
              <a:gd name="connsiteY1" fmla="*/ 0 h 1295400"/>
              <a:gd name="connsiteX2" fmla="*/ 8513701 w 9002972"/>
              <a:gd name="connsiteY2" fmla="*/ 0 h 1295400"/>
              <a:gd name="connsiteX3" fmla="*/ 8716369 w 9002972"/>
              <a:gd name="connsiteY3" fmla="*/ 407385 h 1295400"/>
              <a:gd name="connsiteX4" fmla="*/ 9002972 w 9002972"/>
              <a:gd name="connsiteY4" fmla="*/ 806128 h 1295400"/>
              <a:gd name="connsiteX5" fmla="*/ 8513701 w 9002972"/>
              <a:gd name="connsiteY5" fmla="*/ 1295400 h 1295400"/>
              <a:gd name="connsiteX6" fmla="*/ 461975 w 9002972"/>
              <a:gd name="connsiteY6" fmla="*/ 1295400 h 1295400"/>
              <a:gd name="connsiteX7" fmla="*/ 327546 w 9002972"/>
              <a:gd name="connsiteY7" fmla="*/ 874367 h 1295400"/>
              <a:gd name="connsiteX8" fmla="*/ 0 w 9002972"/>
              <a:gd name="connsiteY8" fmla="*/ 571158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2972" h="1295400">
                <a:moveTo>
                  <a:pt x="0" y="571158"/>
                </a:moveTo>
                <a:cubicBezTo>
                  <a:pt x="0" y="353703"/>
                  <a:pt x="244520" y="0"/>
                  <a:pt x="461975" y="0"/>
                </a:cubicBezTo>
                <a:lnTo>
                  <a:pt x="8513701" y="0"/>
                </a:lnTo>
                <a:cubicBezTo>
                  <a:pt x="8731156" y="0"/>
                  <a:pt x="8716369" y="189930"/>
                  <a:pt x="8716369" y="407385"/>
                </a:cubicBezTo>
                <a:cubicBezTo>
                  <a:pt x="8716369" y="576694"/>
                  <a:pt x="9002972" y="636819"/>
                  <a:pt x="9002972" y="806128"/>
                </a:cubicBezTo>
                <a:cubicBezTo>
                  <a:pt x="9002972" y="1023583"/>
                  <a:pt x="8731156" y="1295400"/>
                  <a:pt x="8513701" y="1295400"/>
                </a:cubicBezTo>
                <a:lnTo>
                  <a:pt x="461975" y="1295400"/>
                </a:lnTo>
                <a:cubicBezTo>
                  <a:pt x="244520" y="1295400"/>
                  <a:pt x="327546" y="1091822"/>
                  <a:pt x="327546" y="874367"/>
                </a:cubicBezTo>
                <a:lnTo>
                  <a:pt x="0" y="57115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1952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15 †_‡K 27 †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deªæqvwi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ch©šÍ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ivóªfvlv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evsjvi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Rb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Av‡›`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vjb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R‡j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ew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›` _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v‡Kb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9" name="Pentagon 6"/>
          <p:cNvSpPr/>
          <p:nvPr/>
        </p:nvSpPr>
        <p:spPr>
          <a:xfrm>
            <a:off x="72789" y="5362902"/>
            <a:ext cx="9002972" cy="1371600"/>
          </a:xfrm>
          <a:custGeom>
            <a:avLst/>
            <a:gdLst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839200 w 8839200"/>
              <a:gd name="connsiteY3" fmla="*/ 393737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259308 w 8839200"/>
              <a:gd name="connsiteY7" fmla="*/ 874367 h 1295400"/>
              <a:gd name="connsiteX8" fmla="*/ 0 w 8839200"/>
              <a:gd name="connsiteY8" fmla="*/ 393737 h 1295400"/>
              <a:gd name="connsiteX0" fmla="*/ 0 w 8907438"/>
              <a:gd name="connsiteY0" fmla="*/ 571158 h 1295400"/>
              <a:gd name="connsiteX1" fmla="*/ 461975 w 8907438"/>
              <a:gd name="connsiteY1" fmla="*/ 0 h 1295400"/>
              <a:gd name="connsiteX2" fmla="*/ 8513701 w 8907438"/>
              <a:gd name="connsiteY2" fmla="*/ 0 h 1295400"/>
              <a:gd name="connsiteX3" fmla="*/ 8716369 w 8907438"/>
              <a:gd name="connsiteY3" fmla="*/ 407385 h 1295400"/>
              <a:gd name="connsiteX4" fmla="*/ 8907438 w 8907438"/>
              <a:gd name="connsiteY4" fmla="*/ 901663 h 1295400"/>
              <a:gd name="connsiteX5" fmla="*/ 8513701 w 8907438"/>
              <a:gd name="connsiteY5" fmla="*/ 1295400 h 1295400"/>
              <a:gd name="connsiteX6" fmla="*/ 461975 w 8907438"/>
              <a:gd name="connsiteY6" fmla="*/ 1295400 h 1295400"/>
              <a:gd name="connsiteX7" fmla="*/ 327546 w 8907438"/>
              <a:gd name="connsiteY7" fmla="*/ 874367 h 1295400"/>
              <a:gd name="connsiteX8" fmla="*/ 0 w 8907438"/>
              <a:gd name="connsiteY8" fmla="*/ 571158 h 1295400"/>
              <a:gd name="connsiteX0" fmla="*/ 0 w 9002972"/>
              <a:gd name="connsiteY0" fmla="*/ 571158 h 1295400"/>
              <a:gd name="connsiteX1" fmla="*/ 461975 w 9002972"/>
              <a:gd name="connsiteY1" fmla="*/ 0 h 1295400"/>
              <a:gd name="connsiteX2" fmla="*/ 8513701 w 9002972"/>
              <a:gd name="connsiteY2" fmla="*/ 0 h 1295400"/>
              <a:gd name="connsiteX3" fmla="*/ 8716369 w 9002972"/>
              <a:gd name="connsiteY3" fmla="*/ 407385 h 1295400"/>
              <a:gd name="connsiteX4" fmla="*/ 9002972 w 9002972"/>
              <a:gd name="connsiteY4" fmla="*/ 806128 h 1295400"/>
              <a:gd name="connsiteX5" fmla="*/ 8513701 w 9002972"/>
              <a:gd name="connsiteY5" fmla="*/ 1295400 h 1295400"/>
              <a:gd name="connsiteX6" fmla="*/ 461975 w 9002972"/>
              <a:gd name="connsiteY6" fmla="*/ 1295400 h 1295400"/>
              <a:gd name="connsiteX7" fmla="*/ 327546 w 9002972"/>
              <a:gd name="connsiteY7" fmla="*/ 874367 h 1295400"/>
              <a:gd name="connsiteX8" fmla="*/ 0 w 9002972"/>
              <a:gd name="connsiteY8" fmla="*/ 571158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2972" h="1295400">
                <a:moveTo>
                  <a:pt x="0" y="571158"/>
                </a:moveTo>
                <a:cubicBezTo>
                  <a:pt x="0" y="353703"/>
                  <a:pt x="244520" y="0"/>
                  <a:pt x="461975" y="0"/>
                </a:cubicBezTo>
                <a:lnTo>
                  <a:pt x="8513701" y="0"/>
                </a:lnTo>
                <a:cubicBezTo>
                  <a:pt x="8731156" y="0"/>
                  <a:pt x="8716369" y="189930"/>
                  <a:pt x="8716369" y="407385"/>
                </a:cubicBezTo>
                <a:cubicBezTo>
                  <a:pt x="8716369" y="576694"/>
                  <a:pt x="9002972" y="636819"/>
                  <a:pt x="9002972" y="806128"/>
                </a:cubicBezTo>
                <a:cubicBezTo>
                  <a:pt x="9002972" y="1023583"/>
                  <a:pt x="8731156" y="1295400"/>
                  <a:pt x="8513701" y="1295400"/>
                </a:cubicBezTo>
                <a:lnTo>
                  <a:pt x="461975" y="1295400"/>
                </a:lnTo>
                <a:cubicBezTo>
                  <a:pt x="244520" y="1295400"/>
                  <a:pt x="327546" y="1091822"/>
                  <a:pt x="327546" y="874367"/>
                </a:cubicBezTo>
                <a:lnTo>
                  <a:pt x="0" y="571158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1953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ÒAvIqvgx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gymwjg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jxMÓ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mvaviY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m¤úv`K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wbe©vwPZ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pPr algn="ctr"/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3240"/>
            <a:ext cx="2209800" cy="22589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125389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3579"/>
            <a:ext cx="6324600" cy="1676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ivR‰bwZK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msMVK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I †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bZv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4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wn‡m‡e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kL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gywReyi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ingvb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Pentagon 6"/>
          <p:cNvSpPr/>
          <p:nvPr/>
        </p:nvSpPr>
        <p:spPr>
          <a:xfrm>
            <a:off x="72789" y="2590800"/>
            <a:ext cx="9002972" cy="1295400"/>
          </a:xfrm>
          <a:custGeom>
            <a:avLst/>
            <a:gdLst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839200 w 8839200"/>
              <a:gd name="connsiteY3" fmla="*/ 393737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259308 w 8839200"/>
              <a:gd name="connsiteY7" fmla="*/ 874367 h 1295400"/>
              <a:gd name="connsiteX8" fmla="*/ 0 w 8839200"/>
              <a:gd name="connsiteY8" fmla="*/ 393737 h 1295400"/>
              <a:gd name="connsiteX0" fmla="*/ 0 w 8907438"/>
              <a:gd name="connsiteY0" fmla="*/ 571158 h 1295400"/>
              <a:gd name="connsiteX1" fmla="*/ 461975 w 8907438"/>
              <a:gd name="connsiteY1" fmla="*/ 0 h 1295400"/>
              <a:gd name="connsiteX2" fmla="*/ 8513701 w 8907438"/>
              <a:gd name="connsiteY2" fmla="*/ 0 h 1295400"/>
              <a:gd name="connsiteX3" fmla="*/ 8716369 w 8907438"/>
              <a:gd name="connsiteY3" fmla="*/ 407385 h 1295400"/>
              <a:gd name="connsiteX4" fmla="*/ 8907438 w 8907438"/>
              <a:gd name="connsiteY4" fmla="*/ 901663 h 1295400"/>
              <a:gd name="connsiteX5" fmla="*/ 8513701 w 8907438"/>
              <a:gd name="connsiteY5" fmla="*/ 1295400 h 1295400"/>
              <a:gd name="connsiteX6" fmla="*/ 461975 w 8907438"/>
              <a:gd name="connsiteY6" fmla="*/ 1295400 h 1295400"/>
              <a:gd name="connsiteX7" fmla="*/ 327546 w 8907438"/>
              <a:gd name="connsiteY7" fmla="*/ 874367 h 1295400"/>
              <a:gd name="connsiteX8" fmla="*/ 0 w 8907438"/>
              <a:gd name="connsiteY8" fmla="*/ 571158 h 1295400"/>
              <a:gd name="connsiteX0" fmla="*/ 0 w 9002972"/>
              <a:gd name="connsiteY0" fmla="*/ 571158 h 1295400"/>
              <a:gd name="connsiteX1" fmla="*/ 461975 w 9002972"/>
              <a:gd name="connsiteY1" fmla="*/ 0 h 1295400"/>
              <a:gd name="connsiteX2" fmla="*/ 8513701 w 9002972"/>
              <a:gd name="connsiteY2" fmla="*/ 0 h 1295400"/>
              <a:gd name="connsiteX3" fmla="*/ 8716369 w 9002972"/>
              <a:gd name="connsiteY3" fmla="*/ 407385 h 1295400"/>
              <a:gd name="connsiteX4" fmla="*/ 9002972 w 9002972"/>
              <a:gd name="connsiteY4" fmla="*/ 806128 h 1295400"/>
              <a:gd name="connsiteX5" fmla="*/ 8513701 w 9002972"/>
              <a:gd name="connsiteY5" fmla="*/ 1295400 h 1295400"/>
              <a:gd name="connsiteX6" fmla="*/ 461975 w 9002972"/>
              <a:gd name="connsiteY6" fmla="*/ 1295400 h 1295400"/>
              <a:gd name="connsiteX7" fmla="*/ 327546 w 9002972"/>
              <a:gd name="connsiteY7" fmla="*/ 874367 h 1295400"/>
              <a:gd name="connsiteX8" fmla="*/ 0 w 9002972"/>
              <a:gd name="connsiteY8" fmla="*/ 571158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2972" h="1295400">
                <a:moveTo>
                  <a:pt x="0" y="571158"/>
                </a:moveTo>
                <a:cubicBezTo>
                  <a:pt x="0" y="353703"/>
                  <a:pt x="244520" y="0"/>
                  <a:pt x="461975" y="0"/>
                </a:cubicBezTo>
                <a:lnTo>
                  <a:pt x="8513701" y="0"/>
                </a:lnTo>
                <a:cubicBezTo>
                  <a:pt x="8731156" y="0"/>
                  <a:pt x="8716369" y="189930"/>
                  <a:pt x="8716369" y="407385"/>
                </a:cubicBezTo>
                <a:cubicBezTo>
                  <a:pt x="8716369" y="576694"/>
                  <a:pt x="9002972" y="636819"/>
                  <a:pt x="9002972" y="806128"/>
                </a:cubicBezTo>
                <a:cubicBezTo>
                  <a:pt x="9002972" y="1023583"/>
                  <a:pt x="8731156" y="1295400"/>
                  <a:pt x="8513701" y="1295400"/>
                </a:cubicBezTo>
                <a:lnTo>
                  <a:pt x="461975" y="1295400"/>
                </a:lnTo>
                <a:cubicBezTo>
                  <a:pt x="244520" y="1295400"/>
                  <a:pt x="327546" y="1091822"/>
                  <a:pt x="327546" y="874367"/>
                </a:cubicBezTo>
                <a:lnTo>
                  <a:pt x="0" y="57115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1954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mvaviY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wbe©vP‡b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`j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hy³d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«‡›U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hvM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†`b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weRq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R©b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wZwb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K…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ebgš¿x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wbhy³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)</a:t>
            </a:r>
          </a:p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Pentagon 6"/>
          <p:cNvSpPr/>
          <p:nvPr/>
        </p:nvSpPr>
        <p:spPr>
          <a:xfrm>
            <a:off x="141028" y="5653585"/>
            <a:ext cx="9002972" cy="990600"/>
          </a:xfrm>
          <a:custGeom>
            <a:avLst/>
            <a:gdLst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839200 w 8839200"/>
              <a:gd name="connsiteY3" fmla="*/ 393737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259308 w 8839200"/>
              <a:gd name="connsiteY7" fmla="*/ 874367 h 1295400"/>
              <a:gd name="connsiteX8" fmla="*/ 0 w 8839200"/>
              <a:gd name="connsiteY8" fmla="*/ 393737 h 1295400"/>
              <a:gd name="connsiteX0" fmla="*/ 0 w 8907438"/>
              <a:gd name="connsiteY0" fmla="*/ 571158 h 1295400"/>
              <a:gd name="connsiteX1" fmla="*/ 461975 w 8907438"/>
              <a:gd name="connsiteY1" fmla="*/ 0 h 1295400"/>
              <a:gd name="connsiteX2" fmla="*/ 8513701 w 8907438"/>
              <a:gd name="connsiteY2" fmla="*/ 0 h 1295400"/>
              <a:gd name="connsiteX3" fmla="*/ 8716369 w 8907438"/>
              <a:gd name="connsiteY3" fmla="*/ 407385 h 1295400"/>
              <a:gd name="connsiteX4" fmla="*/ 8907438 w 8907438"/>
              <a:gd name="connsiteY4" fmla="*/ 901663 h 1295400"/>
              <a:gd name="connsiteX5" fmla="*/ 8513701 w 8907438"/>
              <a:gd name="connsiteY5" fmla="*/ 1295400 h 1295400"/>
              <a:gd name="connsiteX6" fmla="*/ 461975 w 8907438"/>
              <a:gd name="connsiteY6" fmla="*/ 1295400 h 1295400"/>
              <a:gd name="connsiteX7" fmla="*/ 327546 w 8907438"/>
              <a:gd name="connsiteY7" fmla="*/ 874367 h 1295400"/>
              <a:gd name="connsiteX8" fmla="*/ 0 w 8907438"/>
              <a:gd name="connsiteY8" fmla="*/ 571158 h 1295400"/>
              <a:gd name="connsiteX0" fmla="*/ 0 w 9002972"/>
              <a:gd name="connsiteY0" fmla="*/ 571158 h 1295400"/>
              <a:gd name="connsiteX1" fmla="*/ 461975 w 9002972"/>
              <a:gd name="connsiteY1" fmla="*/ 0 h 1295400"/>
              <a:gd name="connsiteX2" fmla="*/ 8513701 w 9002972"/>
              <a:gd name="connsiteY2" fmla="*/ 0 h 1295400"/>
              <a:gd name="connsiteX3" fmla="*/ 8716369 w 9002972"/>
              <a:gd name="connsiteY3" fmla="*/ 407385 h 1295400"/>
              <a:gd name="connsiteX4" fmla="*/ 9002972 w 9002972"/>
              <a:gd name="connsiteY4" fmla="*/ 806128 h 1295400"/>
              <a:gd name="connsiteX5" fmla="*/ 8513701 w 9002972"/>
              <a:gd name="connsiteY5" fmla="*/ 1295400 h 1295400"/>
              <a:gd name="connsiteX6" fmla="*/ 461975 w 9002972"/>
              <a:gd name="connsiteY6" fmla="*/ 1295400 h 1295400"/>
              <a:gd name="connsiteX7" fmla="*/ 327546 w 9002972"/>
              <a:gd name="connsiteY7" fmla="*/ 874367 h 1295400"/>
              <a:gd name="connsiteX8" fmla="*/ 0 w 9002972"/>
              <a:gd name="connsiteY8" fmla="*/ 571158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2972" h="1295400">
                <a:moveTo>
                  <a:pt x="0" y="571158"/>
                </a:moveTo>
                <a:cubicBezTo>
                  <a:pt x="0" y="353703"/>
                  <a:pt x="244520" y="0"/>
                  <a:pt x="461975" y="0"/>
                </a:cubicBezTo>
                <a:lnTo>
                  <a:pt x="8513701" y="0"/>
                </a:lnTo>
                <a:cubicBezTo>
                  <a:pt x="8731156" y="0"/>
                  <a:pt x="8716369" y="189930"/>
                  <a:pt x="8716369" y="407385"/>
                </a:cubicBezTo>
                <a:cubicBezTo>
                  <a:pt x="8716369" y="576694"/>
                  <a:pt x="9002972" y="636819"/>
                  <a:pt x="9002972" y="806128"/>
                </a:cubicBezTo>
                <a:cubicBezTo>
                  <a:pt x="9002972" y="1023583"/>
                  <a:pt x="8731156" y="1295400"/>
                  <a:pt x="8513701" y="1295400"/>
                </a:cubicBezTo>
                <a:lnTo>
                  <a:pt x="461975" y="1295400"/>
                </a:lnTo>
                <a:cubicBezTo>
                  <a:pt x="244520" y="1295400"/>
                  <a:pt x="327546" y="1091822"/>
                  <a:pt x="327546" y="874367"/>
                </a:cubicBezTo>
                <a:lnTo>
                  <a:pt x="0" y="571158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1966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mv‡j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ÒAvIqvgx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jxMÓ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mfvcwZ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wbe©vwPZ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nb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pPr algn="ctr"/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4828" y="4067502"/>
            <a:ext cx="9002972" cy="1371600"/>
          </a:xfrm>
          <a:custGeom>
            <a:avLst/>
            <a:gdLst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839200 w 8839200"/>
              <a:gd name="connsiteY3" fmla="*/ 393737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0 w 8839200"/>
              <a:gd name="connsiteY7" fmla="*/ 901663 h 1295400"/>
              <a:gd name="connsiteX8" fmla="*/ 0 w 8839200"/>
              <a:gd name="connsiteY8" fmla="*/ 393737 h 1295400"/>
              <a:gd name="connsiteX0" fmla="*/ 0 w 8839200"/>
              <a:gd name="connsiteY0" fmla="*/ 393737 h 1295400"/>
              <a:gd name="connsiteX1" fmla="*/ 393737 w 8839200"/>
              <a:gd name="connsiteY1" fmla="*/ 0 h 1295400"/>
              <a:gd name="connsiteX2" fmla="*/ 8445463 w 8839200"/>
              <a:gd name="connsiteY2" fmla="*/ 0 h 1295400"/>
              <a:gd name="connsiteX3" fmla="*/ 8648131 w 8839200"/>
              <a:gd name="connsiteY3" fmla="*/ 407385 h 1295400"/>
              <a:gd name="connsiteX4" fmla="*/ 8839200 w 8839200"/>
              <a:gd name="connsiteY4" fmla="*/ 901663 h 1295400"/>
              <a:gd name="connsiteX5" fmla="*/ 8445463 w 8839200"/>
              <a:gd name="connsiteY5" fmla="*/ 1295400 h 1295400"/>
              <a:gd name="connsiteX6" fmla="*/ 393737 w 8839200"/>
              <a:gd name="connsiteY6" fmla="*/ 1295400 h 1295400"/>
              <a:gd name="connsiteX7" fmla="*/ 259308 w 8839200"/>
              <a:gd name="connsiteY7" fmla="*/ 874367 h 1295400"/>
              <a:gd name="connsiteX8" fmla="*/ 0 w 8839200"/>
              <a:gd name="connsiteY8" fmla="*/ 393737 h 1295400"/>
              <a:gd name="connsiteX0" fmla="*/ 0 w 8907438"/>
              <a:gd name="connsiteY0" fmla="*/ 571158 h 1295400"/>
              <a:gd name="connsiteX1" fmla="*/ 461975 w 8907438"/>
              <a:gd name="connsiteY1" fmla="*/ 0 h 1295400"/>
              <a:gd name="connsiteX2" fmla="*/ 8513701 w 8907438"/>
              <a:gd name="connsiteY2" fmla="*/ 0 h 1295400"/>
              <a:gd name="connsiteX3" fmla="*/ 8716369 w 8907438"/>
              <a:gd name="connsiteY3" fmla="*/ 407385 h 1295400"/>
              <a:gd name="connsiteX4" fmla="*/ 8907438 w 8907438"/>
              <a:gd name="connsiteY4" fmla="*/ 901663 h 1295400"/>
              <a:gd name="connsiteX5" fmla="*/ 8513701 w 8907438"/>
              <a:gd name="connsiteY5" fmla="*/ 1295400 h 1295400"/>
              <a:gd name="connsiteX6" fmla="*/ 461975 w 8907438"/>
              <a:gd name="connsiteY6" fmla="*/ 1295400 h 1295400"/>
              <a:gd name="connsiteX7" fmla="*/ 327546 w 8907438"/>
              <a:gd name="connsiteY7" fmla="*/ 874367 h 1295400"/>
              <a:gd name="connsiteX8" fmla="*/ 0 w 8907438"/>
              <a:gd name="connsiteY8" fmla="*/ 571158 h 1295400"/>
              <a:gd name="connsiteX0" fmla="*/ 0 w 9002972"/>
              <a:gd name="connsiteY0" fmla="*/ 571158 h 1295400"/>
              <a:gd name="connsiteX1" fmla="*/ 461975 w 9002972"/>
              <a:gd name="connsiteY1" fmla="*/ 0 h 1295400"/>
              <a:gd name="connsiteX2" fmla="*/ 8513701 w 9002972"/>
              <a:gd name="connsiteY2" fmla="*/ 0 h 1295400"/>
              <a:gd name="connsiteX3" fmla="*/ 8716369 w 9002972"/>
              <a:gd name="connsiteY3" fmla="*/ 407385 h 1295400"/>
              <a:gd name="connsiteX4" fmla="*/ 9002972 w 9002972"/>
              <a:gd name="connsiteY4" fmla="*/ 806128 h 1295400"/>
              <a:gd name="connsiteX5" fmla="*/ 8513701 w 9002972"/>
              <a:gd name="connsiteY5" fmla="*/ 1295400 h 1295400"/>
              <a:gd name="connsiteX6" fmla="*/ 461975 w 9002972"/>
              <a:gd name="connsiteY6" fmla="*/ 1295400 h 1295400"/>
              <a:gd name="connsiteX7" fmla="*/ 327546 w 9002972"/>
              <a:gd name="connsiteY7" fmla="*/ 874367 h 1295400"/>
              <a:gd name="connsiteX8" fmla="*/ 0 w 9002972"/>
              <a:gd name="connsiteY8" fmla="*/ 571158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2972" h="1295400">
                <a:moveTo>
                  <a:pt x="0" y="571158"/>
                </a:moveTo>
                <a:cubicBezTo>
                  <a:pt x="0" y="353703"/>
                  <a:pt x="244520" y="0"/>
                  <a:pt x="461975" y="0"/>
                </a:cubicBezTo>
                <a:lnTo>
                  <a:pt x="8513701" y="0"/>
                </a:lnTo>
                <a:cubicBezTo>
                  <a:pt x="8731156" y="0"/>
                  <a:pt x="8716369" y="189930"/>
                  <a:pt x="8716369" y="407385"/>
                </a:cubicBezTo>
                <a:cubicBezTo>
                  <a:pt x="8716369" y="576694"/>
                  <a:pt x="9002972" y="636819"/>
                  <a:pt x="9002972" y="806128"/>
                </a:cubicBezTo>
                <a:cubicBezTo>
                  <a:pt x="9002972" y="1023583"/>
                  <a:pt x="8731156" y="1295400"/>
                  <a:pt x="8513701" y="1295400"/>
                </a:cubicBezTo>
                <a:lnTo>
                  <a:pt x="461975" y="1295400"/>
                </a:lnTo>
                <a:cubicBezTo>
                  <a:pt x="244520" y="1295400"/>
                  <a:pt x="327546" y="1091822"/>
                  <a:pt x="327546" y="874367"/>
                </a:cubicBezTo>
                <a:lnTo>
                  <a:pt x="0" y="5711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1958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mv‡ji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11 A‡±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vei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wfwËnxb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Awf‡hv‡M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e½eÜz 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kL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gywReyi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ingvb‡K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AvUK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nq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223447" cy="2329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63478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1534</TotalTime>
  <Words>668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GKK KvR:</vt:lpstr>
      <vt:lpstr>Slide 12</vt:lpstr>
      <vt:lpstr>Slide 13</vt:lpstr>
      <vt:lpstr>`jxq KvR:</vt:lpstr>
      <vt:lpstr>AvR‡Ki Av‡jvPbvi mvi-ms‡ÿc</vt:lpstr>
      <vt:lpstr>Slide 16</vt:lpstr>
      <vt:lpstr>evoxi KvR: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lamia computer</cp:lastModifiedBy>
  <cp:revision>164</cp:revision>
  <dcterms:created xsi:type="dcterms:W3CDTF">2019-10-12T14:27:19Z</dcterms:created>
  <dcterms:modified xsi:type="dcterms:W3CDTF">2019-10-22T14:41:29Z</dcterms:modified>
</cp:coreProperties>
</file>