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57" r:id="rId4"/>
    <p:sldId id="262" r:id="rId5"/>
    <p:sldId id="268" r:id="rId6"/>
    <p:sldId id="271" r:id="rId7"/>
    <p:sldId id="269" r:id="rId8"/>
    <p:sldId id="267" r:id="rId9"/>
    <p:sldId id="272" r:id="rId10"/>
    <p:sldId id="275" r:id="rId11"/>
    <p:sldId id="265" r:id="rId12"/>
    <p:sldId id="25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F3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5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292F-5361-4A7B-9F14-A675DE824906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3504-6877-41EC-ACCE-C0D54AD2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1" y="144439"/>
            <a:ext cx="8821118" cy="6477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2521" y="76200"/>
            <a:ext cx="882111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7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75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7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75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17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7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5640" y="2438400"/>
            <a:ext cx="5112297" cy="2743200"/>
            <a:chOff x="1752600" y="2133600"/>
            <a:chExt cx="5112297" cy="2743200"/>
          </a:xfrm>
        </p:grpSpPr>
        <p:sp>
          <p:nvSpPr>
            <p:cNvPr id="15" name="Rectangle 14"/>
            <p:cNvSpPr/>
            <p:nvPr/>
          </p:nvSpPr>
          <p:spPr>
            <a:xfrm>
              <a:off x="1752600" y="2133600"/>
              <a:ext cx="5112297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অর্থের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অংকে পরিমাপযোগ্য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3200" y="2743200"/>
              <a:ext cx="38523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 পরিবর্তন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3200" y="3244334"/>
              <a:ext cx="18229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দ্বৈত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স্বত্তা</a:t>
              </a:r>
              <a:endParaRPr lang="en-US" sz="3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43200" y="3758625"/>
              <a:ext cx="31886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স্বয়ংসম্পুর্ণ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স্বতন্ত্র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1549" y="4292025"/>
              <a:ext cx="31196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Wingdings 2"/>
                </a:rPr>
                <a:t> 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দৃশ্যমানতা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1334869"/>
            <a:ext cx="5410199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বৈশিষ্ট্য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20804"/>
            <a:ext cx="5524500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3650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4ECF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অর্থ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27008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4ECF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ঘটনা উল্লেখ কর- যার ১ টি শুধুই ঘটনা, অপরটি ঘটনা 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উভয়ই।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988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4ECF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 ১ টি উল্লেখযোগ্য বৈশিষ্ট্য বল।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848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লেনদেনের বৈশিষ্ট্যগুলোর বর্ণনা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995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একজন ব্যবসায়ীর পক্ষে কারণ সহ ৫ টি লেনদেন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531203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209800" y="533400"/>
            <a:ext cx="4572000" cy="9906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0" y="2362200"/>
            <a:ext cx="13803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407919"/>
            <a:ext cx="9144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2453638"/>
            <a:ext cx="533400" cy="457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40971"/>
            <a:ext cx="7696199" cy="6508816"/>
            <a:chOff x="2650672" y="-15894"/>
            <a:chExt cx="6321878" cy="65088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7" y="1637759"/>
              <a:ext cx="5181603" cy="48551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50672" y="-15894"/>
              <a:ext cx="632187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927" y="0"/>
            <a:ext cx="9144000" cy="7239000"/>
            <a:chOff x="-6927" y="0"/>
            <a:chExt cx="9144000" cy="7239000"/>
          </a:xfrm>
        </p:grpSpPr>
        <p:sp>
          <p:nvSpPr>
            <p:cNvPr id="2" name="Rectangle 1"/>
            <p:cNvSpPr/>
            <p:nvPr/>
          </p:nvSpPr>
          <p:spPr>
            <a:xfrm>
              <a:off x="-6927" y="0"/>
              <a:ext cx="9144000" cy="7239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5445" y="997803"/>
              <a:ext cx="48006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19399" y="1932211"/>
              <a:ext cx="3048001" cy="96338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2049959"/>
              <a:ext cx="24487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৯ম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97523" y="343483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7591" y="304618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3672" y="1447800"/>
            <a:ext cx="7467601" cy="4286786"/>
            <a:chOff x="983672" y="1447800"/>
            <a:chExt cx="7467600" cy="4286786"/>
          </a:xfrm>
        </p:grpSpPr>
        <p:sp>
          <p:nvSpPr>
            <p:cNvPr id="3" name="TextBox 2"/>
            <p:cNvSpPr txBox="1"/>
            <p:nvPr/>
          </p:nvSpPr>
          <p:spPr>
            <a:xfrm>
              <a:off x="983673" y="2133600"/>
              <a:ext cx="7467599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solidFill>
                    <a:srgbClr val="3ACC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লেনদেন কি তা বলতে পারবে।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ঘটনার ভিত্তিতে লেনদেন পৃথক করতে পারবে।</a:t>
              </a:r>
              <a:endPara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লেনদেনের বৈশিষ্ট্য বর্ণনা করতে পারবে।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লেনদেন চিহ্নিত করে তার কারণ ব্যাখ্যা করতে পারবে।</a:t>
              </a:r>
              <a:endPara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983672" y="1447800"/>
              <a:ext cx="7093527" cy="685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3672" y="1501914"/>
              <a:ext cx="6331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শেষে শিক্ষার্থীরাঃ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500973" y="4747967"/>
            <a:ext cx="4033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 নয়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1451435" y="3861769"/>
            <a:ext cx="500025" cy="682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6652854" y="3952476"/>
            <a:ext cx="500022" cy="626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5983069"/>
            <a:ext cx="82296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অতএব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২টি লেনদেন নয়।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834171" y="4716182"/>
            <a:ext cx="100029" cy="3892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627563" y="4810799"/>
            <a:ext cx="125037" cy="3374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196" y="4979549"/>
            <a:ext cx="4230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 নয়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196" y="3249559"/>
            <a:ext cx="471640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দূর্ঘটনায় আহত হলেন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7269" y="3249558"/>
            <a:ext cx="406880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করছেন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12198" y="4328116"/>
            <a:ext cx="174545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0103" y="4207852"/>
            <a:ext cx="1295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>
            <a:stCxn id="46" idx="3"/>
          </p:cNvCxnSpPr>
          <p:nvPr/>
        </p:nvCxnSpPr>
        <p:spPr>
          <a:xfrm>
            <a:off x="2435503" y="4500240"/>
            <a:ext cx="3949677" cy="2697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07977" y="4546887"/>
            <a:ext cx="1" cy="1166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95758" y="4439281"/>
            <a:ext cx="251538" cy="175875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1999"/>
            <a:ext cx="3612793" cy="231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11" y="767243"/>
            <a:ext cx="3661189" cy="2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8816E-7 L 0.00035 0.175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 animBg="1"/>
      <p:bldP spid="41" grpId="0" animBg="1"/>
      <p:bldP spid="34" grpId="0" animBg="1"/>
      <p:bldP spid="36" grpId="0" animBg="1"/>
      <p:bldP spid="38" grpId="0"/>
      <p:bldP spid="39" grpId="0" animBg="1"/>
      <p:bldP spid="44" grpId="0" animBg="1"/>
      <p:bldP spid="45" grpId="0" animBg="1"/>
      <p:bldP spid="46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2971800"/>
            <a:ext cx="471487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ক্রয়-বিক্রয় 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6571195" y="3745267"/>
            <a:ext cx="450671" cy="1229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971800"/>
            <a:ext cx="44291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শাড়ি ক্রয়-বিক্রয় হচ্ছে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295039" y="3735412"/>
            <a:ext cx="485218" cy="1211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984" y="4864827"/>
            <a:ext cx="4595015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পরিমাপযোগ্য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77457" y="4572000"/>
            <a:ext cx="89938" cy="3546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946250"/>
            <a:ext cx="4429123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পরিমাপযোগ্য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477069" y="4568097"/>
            <a:ext cx="60579" cy="3849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4038600"/>
            <a:ext cx="152399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2764" y="4038600"/>
            <a:ext cx="1655836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ঘটনা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2199" y="4457311"/>
            <a:ext cx="383056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29125" y="4502179"/>
            <a:ext cx="0" cy="11366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37508" y="4355985"/>
            <a:ext cx="183233" cy="2923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5921514"/>
            <a:ext cx="8839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ঘটনা ২টি লেনদেন।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" y="609600"/>
            <a:ext cx="3727141" cy="2324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46" y="609600"/>
            <a:ext cx="3710482" cy="23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202 L -0.00104 0.1665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3" grpId="0" animBg="1"/>
      <p:bldP spid="17" grpId="0" animBg="1"/>
      <p:bldP spid="18" grpId="0" animBg="1"/>
      <p:bldP spid="24" grpId="0" animBg="1"/>
      <p:bldP spid="26" grpId="0" animBg="1"/>
      <p:bldP spid="34" grpId="0" animBg="1"/>
      <p:bldP spid="3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838980"/>
            <a:ext cx="441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জন্য ক্রয় (ব্যয়)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911025"/>
            <a:ext cx="419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ব্যবসার বিক্রয়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(আয়)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239001" y="2362200"/>
            <a:ext cx="114304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96153" y="4513299"/>
            <a:ext cx="137547" cy="36350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352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 নয়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716" y="5638800"/>
            <a:ext cx="259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2615625"/>
            <a:ext cx="3733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ব্যয় বৃদ্ধি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48401" y="3213335"/>
            <a:ext cx="125104" cy="291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878351"/>
            <a:ext cx="419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ব্যবসার আয় বৃদ্ধি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248400" y="5448821"/>
            <a:ext cx="121158" cy="2644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9" y="1166860"/>
            <a:ext cx="3651517" cy="40929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905000" y="4038600"/>
            <a:ext cx="35052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75686" y="2209800"/>
            <a:ext cx="15240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423 L -0.00156 0.021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474 L -0.00174 0.022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/>
      <p:bldP spid="19" grpId="0" animBg="1"/>
      <p:bldP spid="20" grpId="0" animBg="1"/>
      <p:bldP spid="20" grpId="1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1600" y="1219200"/>
            <a:ext cx="2514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অংকে পরিমাপযোগ্য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362200"/>
            <a:ext cx="25146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358825"/>
            <a:ext cx="2514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টি পক্ষ (দ্বৈত স্বত্তা)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157537" y="25441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3638"/>
            <a:ext cx="2590800" cy="221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9331"/>
            <a:ext cx="4354154" cy="24942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886200" y="2362200"/>
            <a:ext cx="1313645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9306" y="1371600"/>
            <a:ext cx="1540539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502006"/>
            <a:ext cx="9144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8237" y="5042131"/>
            <a:ext cx="4038600" cy="6920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98491" y="5042131"/>
            <a:ext cx="226218" cy="632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87209" y="4621424"/>
            <a:ext cx="150019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4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04047 L 0.07865 0.092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4783E-7 L 0.41233 0.093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4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9673" y="4572000"/>
            <a:ext cx="378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ধারে ক্রয়-বিক্রয়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232" y="4572000"/>
            <a:ext cx="411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দিন পর মূল্য পরিশোধ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73" y="552586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 ১ টি লেনদেন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5875" y="5733871"/>
            <a:ext cx="477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 ১ টি লেনদেন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399" y="939225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প্রতিটি লেনদেন </a:t>
            </a:r>
            <a:r>
              <a:rPr lang="bn-BD" sz="3200" b="1" u="sng" dirty="0" smtClean="0">
                <a:solidFill>
                  <a:srgbClr val="92D050"/>
                </a:solidFill>
              </a:rPr>
              <a:t>স্বয়ংসম্পুর্ণ ও স্বতন্ত্র</a:t>
            </a:r>
            <a:endParaRPr lang="en-US" sz="32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2600" y="5029200"/>
            <a:ext cx="0" cy="609600"/>
          </a:xfrm>
          <a:prstGeom prst="straightConnector1">
            <a:avLst/>
          </a:prstGeom>
          <a:ln w="38100">
            <a:solidFill>
              <a:srgbClr val="4ECF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86600" y="5029200"/>
            <a:ext cx="0" cy="64906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8" y="1890713"/>
            <a:ext cx="3822682" cy="260508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61236"/>
            <a:ext cx="3886200" cy="263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752600" y="4972050"/>
            <a:ext cx="0" cy="246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86600" y="5029200"/>
            <a:ext cx="1706" cy="1891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8973E-6 L 3.33333E-6 0.090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365 L 0 0.086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2601</TotalTime>
  <Words>238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SRDL ABUL KALAM</cp:lastModifiedBy>
  <cp:revision>472</cp:revision>
  <dcterms:created xsi:type="dcterms:W3CDTF">2006-08-16T00:00:00Z</dcterms:created>
  <dcterms:modified xsi:type="dcterms:W3CDTF">2019-10-22T09:25:36Z</dcterms:modified>
</cp:coreProperties>
</file>