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1" r:id="rId2"/>
    <p:sldId id="311" r:id="rId3"/>
    <p:sldId id="258" r:id="rId4"/>
    <p:sldId id="301" r:id="rId5"/>
    <p:sldId id="292" r:id="rId6"/>
    <p:sldId id="293" r:id="rId7"/>
    <p:sldId id="308" r:id="rId8"/>
    <p:sldId id="309" r:id="rId9"/>
    <p:sldId id="310" r:id="rId10"/>
    <p:sldId id="294" r:id="rId11"/>
    <p:sldId id="295" r:id="rId12"/>
    <p:sldId id="306" r:id="rId13"/>
    <p:sldId id="297" r:id="rId14"/>
    <p:sldId id="298" r:id="rId15"/>
    <p:sldId id="299" r:id="rId16"/>
    <p:sldId id="305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289D7-2553-4006-9B8B-0321ECDB5245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F4DB1-286E-492B-9947-7C54E6830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4DB1-286E-492B-9947-7C54E6830B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9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27-Mar-19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53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7250"/>
            <a:ext cx="9144000" cy="366082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2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685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991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 অর্জন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8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1905000"/>
            <a:ext cx="6616148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45136" r="51000" b="23736"/>
          <a:stretch/>
        </p:blipFill>
        <p:spPr>
          <a:xfrm rot="10800000">
            <a:off x="53455" y="188795"/>
            <a:ext cx="2483890" cy="1182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8" r="52000" b="-1362"/>
          <a:stretch/>
        </p:blipFill>
        <p:spPr>
          <a:xfrm rot="10800000">
            <a:off x="5273720" y="188795"/>
            <a:ext cx="2902312" cy="1284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 r="2500" b="3983"/>
          <a:stretch/>
        </p:blipFill>
        <p:spPr>
          <a:xfrm>
            <a:off x="5685428" y="5251938"/>
            <a:ext cx="2209800" cy="1529862"/>
          </a:xfrm>
          <a:prstGeom prst="rect">
            <a:avLst/>
          </a:prstGeom>
        </p:spPr>
      </p:pic>
      <p:sp>
        <p:nvSpPr>
          <p:cNvPr id="2" name="Snip Same Side Corner Rectangle 1"/>
          <p:cNvSpPr/>
          <p:nvPr/>
        </p:nvSpPr>
        <p:spPr>
          <a:xfrm>
            <a:off x="3168926" y="2705100"/>
            <a:ext cx="3962400" cy="1447800"/>
          </a:xfrm>
          <a:prstGeom prst="snip2Same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গঠন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2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66 -0.00255 L 0.05121 0.09514 C -0.01962 0.11574 -0.05834 0.14699 -0.05834 0.17893 C -0.05834 0.21574 -0.01962 0.24514 0.05121 0.26551 L 0.36666 0.3641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88 0.03195 L -0.15121 -0.02314 C -0.07899 -0.04745 -0.00312 -0.1581 -0.01562 -0.22337 L -0.04409 -0.36851 " pathEditMode="relative" rAng="20760000" ptsTypes="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6 0.05602 L -0.11424 0.05741 C -0.14705 0.05625 -0.16945 0.06922 -0.17639 0.09283 C -0.1842 0.11852 -0.17466 0.14746 -0.1507 0.17755 L -0.04584 0.31459 " pathEditMode="relative" rAng="1320000" ptsTypes="AAA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2390" y="1066800"/>
            <a:ext cx="80772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সময়- ৫মিনিট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3454" y="2971800"/>
            <a:ext cx="807720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কিভাবে মুনাফা অর্জন করে?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41"/>
          <a:stretch/>
        </p:blipFill>
        <p:spPr>
          <a:xfrm>
            <a:off x="628942" y="152400"/>
            <a:ext cx="8205786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8839199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2895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38200" y="5687704"/>
            <a:ext cx="76962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সৃষ্টি 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9722" r="839" b="1078"/>
          <a:stretch/>
        </p:blipFill>
        <p:spPr>
          <a:xfrm>
            <a:off x="232012" y="0"/>
            <a:ext cx="8679976" cy="48938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8200" y="5029200"/>
            <a:ext cx="7696200" cy="1524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 প্রবণতা সৃষ্টি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33"/>
            <a:ext cx="9132627" cy="4800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43200" y="5105400"/>
            <a:ext cx="3886200" cy="14478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</a:t>
            </a:r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26" y="367585"/>
            <a:ext cx="5954974" cy="40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8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457200"/>
            <a:ext cx="89154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            সময়- ১০মিনিট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6824" y="3048000"/>
            <a:ext cx="89154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“জনগণের সেবাদানই বানিজ্যিক ব্যাংকের কাজ”-উক্তিটি মূল্যায়ন কর।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196"/>
            <a:ext cx="9067800" cy="6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13728"/>
            <a:ext cx="35052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20" y="1752600"/>
            <a:ext cx="8915400" cy="372409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বাণিজ্যিক ব্যাংক কী ?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বাণিজ্যিক ব্যাংক কি ধরনের আর্থিক প্রতিষ্ঠান?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৩।বাণিজ্যিক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ব্যাংকের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উদ্দেশ্য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কি?</a:t>
            </a:r>
          </a:p>
        </p:txBody>
      </p:sp>
    </p:spTree>
    <p:extLst>
      <p:ext uri="{BB962C8B-B14F-4D97-AF65-F5344CB8AC3E}">
        <p14:creationId xmlns:p14="http://schemas.microsoft.com/office/powerpoint/2010/main" val="27474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8392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18" y="24384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বাণিজ্যিক ব্যাংকের উদ্দিশ্যগুলি পোষ্টার পেপারে লিখে আনবে।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9"/>
            <a:ext cx="9144000" cy="6956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" y="990600"/>
            <a:ext cx="906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1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278392"/>
            <a:ext cx="8686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,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3429000" cy="326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4962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76200" y="152400"/>
            <a:ext cx="8991600" cy="6248400"/>
          </a:xfrm>
          <a:prstGeom prst="round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600" kern="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  -  দশম</a:t>
            </a:r>
          </a:p>
          <a:p>
            <a:pPr lvl="0" algn="ctr">
              <a:defRPr/>
            </a:pPr>
            <a:r>
              <a:rPr lang="bn-BD" sz="66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 - ফিন্যান্স ও </a:t>
            </a:r>
            <a:r>
              <a:rPr lang="bn-BD" sz="66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6600" b="1" kern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6600" kern="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kern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- ১০ম </a:t>
            </a:r>
            <a:endParaRPr lang="bn-BD" sz="660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BD" sz="5400" kern="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  -  ৫০ মিনিট </a:t>
            </a:r>
            <a:endParaRPr lang="en-US" sz="5400" kern="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5400" kern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5" y="533400"/>
            <a:ext cx="858253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18" y="1419382"/>
            <a:ext cx="4139782" cy="4058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1"/>
          <a:stretch/>
        </p:blipFill>
        <p:spPr>
          <a:xfrm rot="466724">
            <a:off x="1569885" y="910931"/>
            <a:ext cx="1775716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97"/>
          <a:stretch/>
        </p:blipFill>
        <p:spPr>
          <a:xfrm rot="466724">
            <a:off x="592494" y="667359"/>
            <a:ext cx="104774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 0.06366 0.03646 0.1132 0.08108 0.1132 C 0.12708 0.1132 0.16372 0.06366 0.16372 -3.7037E-6 C 0.16372 -0.06389 0.20017 -0.11319 0.24618 -0.11319 C 0.2908 -0.11319 0.32743 -0.06389 0.32743 -3.703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6"/>
          <a:stretch/>
        </p:blipFill>
        <p:spPr>
          <a:xfrm>
            <a:off x="1066800" y="4792071"/>
            <a:ext cx="7569382" cy="9792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8433" y="228600"/>
            <a:ext cx="9115566" cy="14478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</a:rPr>
              <a:t>তার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পরিচিতি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 r="47652" b="49862"/>
          <a:stretch/>
        </p:blipFill>
        <p:spPr>
          <a:xfrm>
            <a:off x="4343400" y="2907542"/>
            <a:ext cx="39624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8" r="24498" b="75859"/>
          <a:stretch/>
        </p:blipFill>
        <p:spPr>
          <a:xfrm>
            <a:off x="762000" y="2983742"/>
            <a:ext cx="2438401" cy="990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1483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0" y="152400"/>
            <a:ext cx="9144000" cy="1600200"/>
          </a:xfrm>
          <a:prstGeom prst="ellipseRibbon">
            <a:avLst/>
          </a:prstGeom>
          <a:gradFill rotWithShape="1">
            <a:gsLst>
              <a:gs pos="0">
                <a:srgbClr val="F5C040">
                  <a:tint val="0"/>
                </a:srgbClr>
              </a:gs>
              <a:gs pos="44000">
                <a:srgbClr val="F5C040">
                  <a:tint val="60000"/>
                  <a:satMod val="120000"/>
                </a:srgbClr>
              </a:gs>
              <a:gs pos="100000">
                <a:srgbClr val="F5C040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F5C0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57400"/>
            <a:ext cx="9067800" cy="3262432"/>
          </a:xfrm>
          <a:prstGeom prst="rect">
            <a:avLst/>
          </a:prstGeom>
          <a:gradFill rotWithShape="1">
            <a:gsLst>
              <a:gs pos="0">
                <a:srgbClr val="31B6FD">
                  <a:tint val="0"/>
                </a:srgbClr>
              </a:gs>
              <a:gs pos="44000">
                <a:srgbClr val="31B6FD">
                  <a:tint val="60000"/>
                  <a:satMod val="120000"/>
                </a:srgbClr>
              </a:gs>
              <a:gs pos="100000">
                <a:srgbClr val="31B6FD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31B6F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 -----</a:t>
            </a: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বাণিজ্যিক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ব্যাংকের ধারণা ও পরিচিতি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ব্যাখ্যা করতে পারবে।</a:t>
            </a:r>
          </a:p>
          <a:p>
            <a:pPr lvl="0"/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lang="bn-BD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বাণিজ্যিক </a:t>
            </a:r>
            <a:r>
              <a:rPr lang="bn-BD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ব্যাংকের </a:t>
            </a:r>
            <a:r>
              <a:rPr lang="bn-BD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8151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0" y="0"/>
            <a:ext cx="8991600" cy="655320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 অর্জনের উদ্দেশ্যে যে প্রতিষ্ঠান অর্থ ও অর্থের মূল্যে পরিমাণযোগ্য বা সেবা লেনদেন করে থাকে, এ রকম প্রতিষ্ঠানকে </a:t>
            </a:r>
            <a:r>
              <a:rPr lang="bn-BD" sz="36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 বলা হয়</a:t>
            </a:r>
            <a:r>
              <a:rPr lang="bn-BD" sz="3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1447800"/>
            <a:ext cx="8534400" cy="365760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বানিজ্যিক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ব্যাংক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এর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কাজ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3701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888</TotalTime>
  <Words>170</Words>
  <Application>Microsoft Office PowerPoint</Application>
  <PresentationFormat>On-screen Show (4:3)</PresentationFormat>
  <Paragraphs>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Lucida Sans Unicode</vt:lpstr>
      <vt:lpstr>NikoshBAN</vt:lpstr>
      <vt:lpstr>SutonnyMJ</vt:lpstr>
      <vt:lpstr>Verdana</vt:lpstr>
      <vt:lpstr>Wingdings 2</vt:lpstr>
      <vt:lpstr>Wingdings 3</vt:lpstr>
      <vt:lpstr>Concourse</vt:lpstr>
      <vt:lpstr> 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169</cp:revision>
  <dcterms:created xsi:type="dcterms:W3CDTF">2006-08-16T00:00:00Z</dcterms:created>
  <dcterms:modified xsi:type="dcterms:W3CDTF">2019-03-27T18:41:00Z</dcterms:modified>
</cp:coreProperties>
</file>