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70" r:id="rId5"/>
    <p:sldId id="271" r:id="rId6"/>
    <p:sldId id="259" r:id="rId7"/>
    <p:sldId id="263" r:id="rId8"/>
    <p:sldId id="265" r:id="rId9"/>
    <p:sldId id="260" r:id="rId10"/>
    <p:sldId id="262" r:id="rId11"/>
    <p:sldId id="266" r:id="rId12"/>
    <p:sldId id="267" r:id="rId13"/>
    <p:sldId id="268" r:id="rId14"/>
    <p:sldId id="269" r:id="rId15"/>
    <p:sldId id="27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2" autoAdjust="0"/>
    <p:restoredTop sz="91741" autoAdjust="0"/>
  </p:normalViewPr>
  <p:slideViewPr>
    <p:cSldViewPr snapToGrid="0">
      <p:cViewPr varScale="1">
        <p:scale>
          <a:sx n="66" d="100"/>
          <a:sy n="66" d="100"/>
        </p:scale>
        <p:origin x="876" y="78"/>
      </p:cViewPr>
      <p:guideLst/>
    </p:cSldViewPr>
  </p:slideViewPr>
  <p:outlineViewPr>
    <p:cViewPr>
      <p:scale>
        <a:sx n="33" d="100"/>
        <a:sy n="33" d="100"/>
      </p:scale>
      <p:origin x="0" y="-333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5" d="100"/>
        <a:sy n="5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7AE884-3963-4FB4-9814-8D53458BD92C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D49A70-44A3-4B99-AA9F-200E594DE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447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D49A70-44A3-4B99-AA9F-200E594DE96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1785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D49A70-44A3-4B99-AA9F-200E594DE96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6600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D49A70-44A3-4B99-AA9F-200E594DE96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6742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D49A70-44A3-4B99-AA9F-200E594DE96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7041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54F7-CC30-48FB-A7B1-4E38CBDFC7DA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3D462-331B-4A0B-BA40-BDED654EE1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928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54F7-CC30-48FB-A7B1-4E38CBDFC7DA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3D462-331B-4A0B-BA40-BDED654EE1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986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54F7-CC30-48FB-A7B1-4E38CBDFC7DA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3D462-331B-4A0B-BA40-BDED654EE1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741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54F7-CC30-48FB-A7B1-4E38CBDFC7DA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3D462-331B-4A0B-BA40-BDED654EE1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693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54F7-CC30-48FB-A7B1-4E38CBDFC7DA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3D462-331B-4A0B-BA40-BDED654EE1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915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54F7-CC30-48FB-A7B1-4E38CBDFC7DA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3D462-331B-4A0B-BA40-BDED654EE1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896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54F7-CC30-48FB-A7B1-4E38CBDFC7DA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3D462-331B-4A0B-BA40-BDED654EE1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46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54F7-CC30-48FB-A7B1-4E38CBDFC7DA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3D462-331B-4A0B-BA40-BDED654EE1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610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54F7-CC30-48FB-A7B1-4E38CBDFC7DA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3D462-331B-4A0B-BA40-BDED654EE1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262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54F7-CC30-48FB-A7B1-4E38CBDFC7DA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3D462-331B-4A0B-BA40-BDED654EE1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113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54F7-CC30-48FB-A7B1-4E38CBDFC7DA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3D462-331B-4A0B-BA40-BDED654EE1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247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7A54F7-CC30-48FB-A7B1-4E38CBDFC7DA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53D462-331B-4A0B-BA40-BDED654EE1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799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4185" y="452386"/>
            <a:ext cx="6885271" cy="988145"/>
          </a:xfrm>
        </p:spPr>
        <p:txBody>
          <a:bodyPr>
            <a:noAutofit/>
          </a:bodyPr>
          <a:lstStyle/>
          <a:p>
            <a:r>
              <a:rPr lang="en-US" sz="7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19174" y="2425566"/>
            <a:ext cx="8537609" cy="346509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2823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owchart: Punched Tape 6"/>
          <p:cNvSpPr/>
          <p:nvPr/>
        </p:nvSpPr>
        <p:spPr>
          <a:xfrm>
            <a:off x="4570955" y="145679"/>
            <a:ext cx="2879156" cy="1279174"/>
          </a:xfrm>
          <a:prstGeom prst="flowChartPunchedTape">
            <a:avLst/>
          </a:pr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latin typeface="NikoshBAN" pitchFamily="2" charset="0"/>
                <a:cs typeface="NikoshBAN" pitchFamily="2" charset="0"/>
              </a:rPr>
              <a:t>শিক্ষক পরিচিতি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035" y="1828800"/>
            <a:ext cx="3856381" cy="393589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44901" y="1751117"/>
            <a:ext cx="640521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মোহাম্মদ সাজাদ মিয়া </a:t>
            </a:r>
          </a:p>
          <a:p>
            <a:r>
              <a:rPr lang="bn-BD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সহঃ শিক্ষক (আইসিটি)</a:t>
            </a:r>
          </a:p>
          <a:p>
            <a:r>
              <a:rPr lang="bn-BD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সমতা স্কুল এন্ড কলেজ</a:t>
            </a:r>
          </a:p>
          <a:p>
            <a:r>
              <a:rPr lang="bn-BD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ছাতক,সুনামগঞ্জ।</a:t>
            </a:r>
          </a:p>
          <a:p>
            <a:r>
              <a:rPr lang="bn-BD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 নংঃ </a:t>
            </a:r>
            <a:r>
              <a:rPr lang="bn-BD" sz="4000" dirty="0">
                <a:solidFill>
                  <a:srgbClr val="002060"/>
                </a:solidFill>
                <a:latin typeface="MS Reference Sans Serif" panose="020B0604030504040204" pitchFamily="34" charset="0"/>
                <a:cs typeface="NikoshBAN" panose="02000000000000000000" pitchFamily="2" charset="0"/>
              </a:rPr>
              <a:t>01726015971</a:t>
            </a:r>
          </a:p>
          <a:p>
            <a:r>
              <a:rPr lang="bn-BD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ই-মেইলঃ mdsajad</a:t>
            </a:r>
            <a:r>
              <a:rPr lang="en-US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</a:t>
            </a:r>
            <a:r>
              <a:rPr lang="bn-BD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@gmail.com</a:t>
            </a:r>
            <a:endParaRPr lang="bn-BD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08462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BD" sz="7200" dirty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3078" y="1690688"/>
            <a:ext cx="7195931" cy="4654688"/>
          </a:xfrm>
        </p:spPr>
        <p:txBody>
          <a:bodyPr>
            <a:noAutofit/>
          </a:bodyPr>
          <a:lstStyle/>
          <a:p>
            <a:r>
              <a:rPr lang="bn-BD" sz="5000" dirty="0">
                <a:latin typeface="NikoshBAN" panose="02000000000000000000" pitchFamily="2" charset="0"/>
                <a:cs typeface="NikoshBAN" panose="02000000000000000000" pitchFamily="2" charset="0"/>
              </a:rPr>
              <a:t>শ্রেণিঃ নবম</a:t>
            </a:r>
          </a:p>
          <a:p>
            <a:r>
              <a:rPr lang="bn-BD" sz="5000" dirty="0">
                <a:latin typeface="NikoshBAN" panose="02000000000000000000" pitchFamily="2" charset="0"/>
                <a:cs typeface="NikoshBAN" panose="02000000000000000000" pitchFamily="2" charset="0"/>
              </a:rPr>
              <a:t>বিষয়ঃ গণিত</a:t>
            </a:r>
          </a:p>
          <a:p>
            <a:r>
              <a:rPr lang="bn-BD" sz="5000" dirty="0"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5000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bn-IN" sz="5000" dirty="0">
                <a:latin typeface="NikoshBAN" panose="02000000000000000000" pitchFamily="2" charset="0"/>
                <a:cs typeface="NikoshBAN" panose="02000000000000000000" pitchFamily="2" charset="0"/>
              </a:rPr>
              <a:t>ষোড়শ</a:t>
            </a:r>
            <a:endParaRPr lang="bn-BD" sz="5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5000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 সংখ্যাঃ ৫০ জন </a:t>
            </a:r>
          </a:p>
          <a:p>
            <a:r>
              <a:rPr lang="bn-BD" sz="5000" dirty="0">
                <a:latin typeface="NikoshBAN" panose="02000000000000000000" pitchFamily="2" charset="0"/>
                <a:cs typeface="NikoshBAN" panose="02000000000000000000" pitchFamily="2" charset="0"/>
              </a:rPr>
              <a:t>সময়ঃ ৪৫ মিনিট</a:t>
            </a:r>
            <a:endParaRPr lang="en-US" sz="5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50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তারিখঃ</a:t>
            </a:r>
            <a:r>
              <a:rPr lang="en-US" sz="5000" dirty="0">
                <a:latin typeface="NikoshBAN" panose="02000000000000000000" pitchFamily="2" charset="0"/>
                <a:cs typeface="NikoshBAN" panose="02000000000000000000" pitchFamily="2" charset="0"/>
              </a:rPr>
              <a:t> ২০/১০/২০১৯</a:t>
            </a:r>
          </a:p>
          <a:p>
            <a:endParaRPr lang="en-US" sz="5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5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5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94320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6205" y="113950"/>
            <a:ext cx="6946490" cy="2403987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122695" y="442762"/>
            <a:ext cx="4860758" cy="2565133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405288" y="3007895"/>
            <a:ext cx="5544152" cy="356616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536581" y="3436219"/>
            <a:ext cx="4273617" cy="3137836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4404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2618" y="1557819"/>
            <a:ext cx="6278217" cy="2666311"/>
          </a:xfrm>
        </p:spPr>
        <p:txBody>
          <a:bodyPr>
            <a:noAutofit/>
          </a:bodyPr>
          <a:lstStyle/>
          <a:p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b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b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আয়তকার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ঘনবস্তু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63271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8114" y="365125"/>
            <a:ext cx="2935705" cy="1325563"/>
          </a:xfrm>
        </p:spPr>
        <p:txBody>
          <a:bodyPr/>
          <a:lstStyle/>
          <a:p>
            <a:pPr algn="ctr"/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১। আয়তাকার ঘনবস্তু কি তা বলতে পারবে;</a:t>
            </a:r>
          </a:p>
          <a:p>
            <a:pPr marL="0" indent="0">
              <a:buNone/>
            </a:pP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২। আয়তাকার ঘনবস্তুর আয়তন বের করতে পারবে;</a:t>
            </a:r>
          </a:p>
          <a:p>
            <a:pPr marL="0" indent="0">
              <a:buNone/>
            </a:pP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৩। আয়তাকার ঘনবস্তুর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সমগ্র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তলের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ক্ষেত্রফল বের করতে পারবে।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4561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908895" y="1113183"/>
            <a:ext cx="6946490" cy="3339548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 rot="20115352">
            <a:off x="9044609" y="3856383"/>
            <a:ext cx="1510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/>
              <a:t>১৫ সে; মঃ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 rot="15956492">
            <a:off x="7133324" y="3164821"/>
            <a:ext cx="1222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/>
              <a:t>১০সেঃমিঃ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 rot="1071266">
            <a:off x="6192078" y="3972281"/>
            <a:ext cx="1779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/>
              <a:t>৮সেঃমিঃ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7688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72076" y="1742173"/>
            <a:ext cx="50340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80931" y="3108961"/>
            <a:ext cx="82892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আয়তকার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ঘনবস্তু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বুঝ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329590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330338" y="2882765"/>
            <a:ext cx="3445845" cy="1602607"/>
            <a:chOff x="3330338" y="2882765"/>
            <a:chExt cx="3445845" cy="1602607"/>
          </a:xfrm>
        </p:grpSpPr>
        <p:cxnSp>
          <p:nvCxnSpPr>
            <p:cNvPr id="5" name="Straight Connector 4"/>
            <p:cNvCxnSpPr/>
            <p:nvPr/>
          </p:nvCxnSpPr>
          <p:spPr>
            <a:xfrm rot="10800000">
              <a:off x="3330338" y="2882765"/>
              <a:ext cx="3445845" cy="48564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rot="10800000" flipV="1">
              <a:off x="6747388" y="2941041"/>
              <a:ext cx="28795" cy="1515192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0800000">
              <a:off x="3330338" y="4456233"/>
              <a:ext cx="3445845" cy="2913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 flipV="1">
              <a:off x="3330338" y="2882765"/>
              <a:ext cx="0" cy="1573468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6761785" y="2146955"/>
            <a:ext cx="481263" cy="2324502"/>
            <a:chOff x="6776185" y="2146433"/>
            <a:chExt cx="481263" cy="2324502"/>
          </a:xfrm>
        </p:grpSpPr>
        <p:cxnSp>
          <p:nvCxnSpPr>
            <p:cNvPr id="16" name="Straight Connector 15"/>
            <p:cNvCxnSpPr/>
            <p:nvPr/>
          </p:nvCxnSpPr>
          <p:spPr>
            <a:xfrm flipV="1">
              <a:off x="6776185" y="2146434"/>
              <a:ext cx="481263" cy="75077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V="1">
              <a:off x="6776185" y="3782728"/>
              <a:ext cx="481263" cy="688207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7257448" y="2146433"/>
              <a:ext cx="0" cy="1636295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6776185" y="2897204"/>
              <a:ext cx="0" cy="1559292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V="1">
              <a:off x="6776185" y="2146433"/>
              <a:ext cx="481263" cy="75077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51" name="Group 50"/>
          <p:cNvGrpSpPr/>
          <p:nvPr/>
        </p:nvGrpSpPr>
        <p:grpSpPr>
          <a:xfrm>
            <a:off x="3315935" y="2161388"/>
            <a:ext cx="789271" cy="2319688"/>
            <a:chOff x="3320716" y="2146433"/>
            <a:chExt cx="789271" cy="2319688"/>
          </a:xfrm>
        </p:grpSpPr>
        <p:cxnSp>
          <p:nvCxnSpPr>
            <p:cNvPr id="35" name="Straight Connector 34"/>
            <p:cNvCxnSpPr/>
            <p:nvPr/>
          </p:nvCxnSpPr>
          <p:spPr>
            <a:xfrm>
              <a:off x="3330340" y="2945330"/>
              <a:ext cx="28877" cy="1925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3359217" y="2954955"/>
              <a:ext cx="0" cy="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V="1">
              <a:off x="3344778" y="2146433"/>
              <a:ext cx="765209" cy="78445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flipV="1">
              <a:off x="3330340" y="3927108"/>
              <a:ext cx="779647" cy="539013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4109987" y="2146433"/>
              <a:ext cx="0" cy="1780675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3320716" y="2921267"/>
              <a:ext cx="24062" cy="153522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" name="Group 2"/>
          <p:cNvGrpSpPr/>
          <p:nvPr/>
        </p:nvGrpSpPr>
        <p:grpSpPr>
          <a:xfrm>
            <a:off x="3330340" y="3782728"/>
            <a:ext cx="3927108" cy="702644"/>
            <a:chOff x="3330340" y="3782728"/>
            <a:chExt cx="3927108" cy="702644"/>
          </a:xfrm>
        </p:grpSpPr>
        <p:cxnSp>
          <p:nvCxnSpPr>
            <p:cNvPr id="53" name="Straight Connector 52"/>
            <p:cNvCxnSpPr/>
            <p:nvPr/>
          </p:nvCxnSpPr>
          <p:spPr>
            <a:xfrm flipV="1">
              <a:off x="3330340" y="3927108"/>
              <a:ext cx="779647" cy="558264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flipV="1">
              <a:off x="4109987" y="3782728"/>
              <a:ext cx="3147461" cy="14438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flipV="1">
              <a:off x="3344778" y="4456496"/>
              <a:ext cx="3431406" cy="28876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flipV="1">
              <a:off x="6776184" y="3782728"/>
              <a:ext cx="481264" cy="683393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63" name="Group 62"/>
          <p:cNvGrpSpPr/>
          <p:nvPr/>
        </p:nvGrpSpPr>
        <p:grpSpPr>
          <a:xfrm>
            <a:off x="3330335" y="2148247"/>
            <a:ext cx="3912713" cy="757728"/>
            <a:chOff x="3335153" y="2131995"/>
            <a:chExt cx="3922295" cy="832585"/>
          </a:xfrm>
        </p:grpSpPr>
        <p:grpSp>
          <p:nvGrpSpPr>
            <p:cNvPr id="33" name="Group 32"/>
            <p:cNvGrpSpPr/>
            <p:nvPr/>
          </p:nvGrpSpPr>
          <p:grpSpPr>
            <a:xfrm>
              <a:off x="3335153" y="2146434"/>
              <a:ext cx="3922295" cy="818146"/>
              <a:chOff x="3335153" y="2146434"/>
              <a:chExt cx="3922295" cy="818146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 flipV="1">
                <a:off x="3335153" y="2146434"/>
                <a:ext cx="774834" cy="808521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>
                <a:off x="4109987" y="2146434"/>
                <a:ext cx="3147461" cy="0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3335153" y="2964580"/>
                <a:ext cx="3439852" cy="0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</p:grpSp>
        <p:cxnSp>
          <p:nvCxnSpPr>
            <p:cNvPr id="62" name="Straight Connector 61"/>
            <p:cNvCxnSpPr/>
            <p:nvPr/>
          </p:nvCxnSpPr>
          <p:spPr>
            <a:xfrm flipV="1">
              <a:off x="6782812" y="2131995"/>
              <a:ext cx="474635" cy="82295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77" name="Group 76"/>
          <p:cNvGrpSpPr/>
          <p:nvPr/>
        </p:nvGrpSpPr>
        <p:grpSpPr>
          <a:xfrm>
            <a:off x="4103276" y="2161388"/>
            <a:ext cx="3154172" cy="1780675"/>
            <a:chOff x="4103276" y="2161388"/>
            <a:chExt cx="3154172" cy="1780675"/>
          </a:xfrm>
        </p:grpSpPr>
        <p:cxnSp>
          <p:nvCxnSpPr>
            <p:cNvPr id="67" name="Straight Connector 66"/>
            <p:cNvCxnSpPr/>
            <p:nvPr/>
          </p:nvCxnSpPr>
          <p:spPr>
            <a:xfrm>
              <a:off x="4109987" y="2161388"/>
              <a:ext cx="3133060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flipH="1">
              <a:off x="7243047" y="2161388"/>
              <a:ext cx="14401" cy="162134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>
              <a:off x="4103276" y="2161388"/>
              <a:ext cx="0" cy="1780675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flipV="1">
              <a:off x="4109987" y="3782728"/>
              <a:ext cx="3140260" cy="159335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314060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-0.25 E" pathEditMode="relative" ptsTypes="">
                                      <p:cBhvr>
                                        <p:cTn id="10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14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.25 E" pathEditMode="relative" ptsTypes="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0.00857 L -0.08372 0.24467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93" y="126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 rot="18424401">
            <a:off x="6694072" y="3677729"/>
            <a:ext cx="1564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5cm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2829030" y="2146955"/>
            <a:ext cx="4428418" cy="2749692"/>
            <a:chOff x="2829030" y="2146955"/>
            <a:chExt cx="4428418" cy="2749692"/>
          </a:xfrm>
        </p:grpSpPr>
        <p:grpSp>
          <p:nvGrpSpPr>
            <p:cNvPr id="4" name="Group 3"/>
            <p:cNvGrpSpPr/>
            <p:nvPr/>
          </p:nvGrpSpPr>
          <p:grpSpPr>
            <a:xfrm>
              <a:off x="3330338" y="2882765"/>
              <a:ext cx="3445845" cy="1602607"/>
              <a:chOff x="3330338" y="2882765"/>
              <a:chExt cx="3445845" cy="1602607"/>
            </a:xfrm>
          </p:grpSpPr>
          <p:cxnSp>
            <p:nvCxnSpPr>
              <p:cNvPr id="5" name="Straight Connector 4"/>
              <p:cNvCxnSpPr/>
              <p:nvPr/>
            </p:nvCxnSpPr>
            <p:spPr>
              <a:xfrm rot="10800000">
                <a:off x="3330338" y="2882765"/>
                <a:ext cx="3445845" cy="48564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/>
              <p:cNvCxnSpPr/>
              <p:nvPr/>
            </p:nvCxnSpPr>
            <p:spPr>
              <a:xfrm rot="10800000" flipV="1">
                <a:off x="6747388" y="2941041"/>
                <a:ext cx="28795" cy="1515192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/>
              <p:cNvCxnSpPr/>
              <p:nvPr/>
            </p:nvCxnSpPr>
            <p:spPr>
              <a:xfrm rot="10800000">
                <a:off x="3330338" y="4456233"/>
                <a:ext cx="3445845" cy="29139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 rot="10800000" flipV="1">
                <a:off x="3330338" y="2882765"/>
                <a:ext cx="0" cy="1573468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</p:grpSp>
        <p:grpSp>
          <p:nvGrpSpPr>
            <p:cNvPr id="30" name="Group 29"/>
            <p:cNvGrpSpPr/>
            <p:nvPr/>
          </p:nvGrpSpPr>
          <p:grpSpPr>
            <a:xfrm>
              <a:off x="6761785" y="2146955"/>
              <a:ext cx="481263" cy="2324502"/>
              <a:chOff x="6776185" y="2146433"/>
              <a:chExt cx="481263" cy="2324502"/>
            </a:xfrm>
          </p:grpSpPr>
          <p:cxnSp>
            <p:nvCxnSpPr>
              <p:cNvPr id="16" name="Straight Connector 15"/>
              <p:cNvCxnSpPr/>
              <p:nvPr/>
            </p:nvCxnSpPr>
            <p:spPr>
              <a:xfrm flipV="1">
                <a:off x="6776185" y="2146434"/>
                <a:ext cx="481263" cy="750770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 flipV="1">
                <a:off x="6776185" y="3782728"/>
                <a:ext cx="481263" cy="688207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>
                <a:off x="7257448" y="2146433"/>
                <a:ext cx="0" cy="1636295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>
              <a:xfrm>
                <a:off x="6776185" y="2897204"/>
                <a:ext cx="0" cy="1559292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 flipV="1">
                <a:off x="6776185" y="2146433"/>
                <a:ext cx="481263" cy="750771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</p:grpSp>
        <p:grpSp>
          <p:nvGrpSpPr>
            <p:cNvPr id="51" name="Group 50"/>
            <p:cNvGrpSpPr/>
            <p:nvPr/>
          </p:nvGrpSpPr>
          <p:grpSpPr>
            <a:xfrm>
              <a:off x="3315935" y="2161388"/>
              <a:ext cx="789271" cy="2319688"/>
              <a:chOff x="3320716" y="2146433"/>
              <a:chExt cx="789271" cy="2319688"/>
            </a:xfrm>
          </p:grpSpPr>
          <p:cxnSp>
            <p:nvCxnSpPr>
              <p:cNvPr id="35" name="Straight Connector 34"/>
              <p:cNvCxnSpPr/>
              <p:nvPr/>
            </p:nvCxnSpPr>
            <p:spPr>
              <a:xfrm>
                <a:off x="3330340" y="2945330"/>
                <a:ext cx="28877" cy="19251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/>
              <p:cNvCxnSpPr/>
              <p:nvPr/>
            </p:nvCxnSpPr>
            <p:spPr>
              <a:xfrm>
                <a:off x="3359217" y="2954955"/>
                <a:ext cx="0" cy="1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>
              <a:xfrm flipV="1">
                <a:off x="3344778" y="2146433"/>
                <a:ext cx="765209" cy="784459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>
              <a:xfrm flipV="1">
                <a:off x="3330340" y="3927108"/>
                <a:ext cx="779647" cy="539013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>
              <a:xfrm>
                <a:off x="4109987" y="2146433"/>
                <a:ext cx="0" cy="1780675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>
                <a:off x="3320716" y="2921267"/>
                <a:ext cx="24062" cy="1535229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</p:grpSp>
        <p:grpSp>
          <p:nvGrpSpPr>
            <p:cNvPr id="3" name="Group 2"/>
            <p:cNvGrpSpPr/>
            <p:nvPr/>
          </p:nvGrpSpPr>
          <p:grpSpPr>
            <a:xfrm>
              <a:off x="3330340" y="3782728"/>
              <a:ext cx="3927108" cy="702644"/>
              <a:chOff x="3330340" y="3782728"/>
              <a:chExt cx="3927108" cy="702644"/>
            </a:xfrm>
          </p:grpSpPr>
          <p:cxnSp>
            <p:nvCxnSpPr>
              <p:cNvPr id="53" name="Straight Connector 52"/>
              <p:cNvCxnSpPr/>
              <p:nvPr/>
            </p:nvCxnSpPr>
            <p:spPr>
              <a:xfrm flipV="1">
                <a:off x="3330340" y="3927108"/>
                <a:ext cx="779647" cy="558264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/>
            </p:nvCxnSpPr>
            <p:spPr>
              <a:xfrm flipV="1">
                <a:off x="4109987" y="3782728"/>
                <a:ext cx="3147461" cy="144380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/>
              <p:nvPr/>
            </p:nvCxnSpPr>
            <p:spPr>
              <a:xfrm flipV="1">
                <a:off x="3344778" y="4456496"/>
                <a:ext cx="3431406" cy="28876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/>
              <p:nvPr/>
            </p:nvCxnSpPr>
            <p:spPr>
              <a:xfrm flipV="1">
                <a:off x="6776184" y="3782728"/>
                <a:ext cx="481264" cy="683393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</p:grpSp>
        <p:grpSp>
          <p:nvGrpSpPr>
            <p:cNvPr id="63" name="Group 62"/>
            <p:cNvGrpSpPr/>
            <p:nvPr/>
          </p:nvGrpSpPr>
          <p:grpSpPr>
            <a:xfrm>
              <a:off x="3330335" y="2148247"/>
              <a:ext cx="3912713" cy="757728"/>
              <a:chOff x="3335153" y="2131995"/>
              <a:chExt cx="3922295" cy="832585"/>
            </a:xfrm>
          </p:grpSpPr>
          <p:grpSp>
            <p:nvGrpSpPr>
              <p:cNvPr id="33" name="Group 32"/>
              <p:cNvGrpSpPr/>
              <p:nvPr/>
            </p:nvGrpSpPr>
            <p:grpSpPr>
              <a:xfrm>
                <a:off x="3335153" y="2146434"/>
                <a:ext cx="3922295" cy="818146"/>
                <a:chOff x="3335153" y="2146434"/>
                <a:chExt cx="3922295" cy="818146"/>
              </a:xfrm>
            </p:grpSpPr>
            <p:cxnSp>
              <p:nvCxnSpPr>
                <p:cNvPr id="14" name="Straight Connector 13"/>
                <p:cNvCxnSpPr/>
                <p:nvPr/>
              </p:nvCxnSpPr>
              <p:spPr>
                <a:xfrm flipV="1">
                  <a:off x="3335153" y="2146434"/>
                  <a:ext cx="774834" cy="808521"/>
                </a:xfrm>
                <a:prstGeom prst="line">
                  <a:avLst/>
                </a:prstGeom>
              </p:spPr>
              <p:style>
                <a:lnRef idx="3">
                  <a:schemeClr val="accent2"/>
                </a:lnRef>
                <a:fillRef idx="0">
                  <a:schemeClr val="accent2"/>
                </a:fillRef>
                <a:effectRef idx="2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4109987" y="2146434"/>
                  <a:ext cx="3147461" cy="0"/>
                </a:xfrm>
                <a:prstGeom prst="line">
                  <a:avLst/>
                </a:prstGeom>
              </p:spPr>
              <p:style>
                <a:lnRef idx="3">
                  <a:schemeClr val="accent2"/>
                </a:lnRef>
                <a:fillRef idx="0">
                  <a:schemeClr val="accent2"/>
                </a:fillRef>
                <a:effectRef idx="2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/>
                <p:cNvCxnSpPr/>
                <p:nvPr/>
              </p:nvCxnSpPr>
              <p:spPr>
                <a:xfrm>
                  <a:off x="3335153" y="2964580"/>
                  <a:ext cx="3439852" cy="0"/>
                </a:xfrm>
                <a:prstGeom prst="line">
                  <a:avLst/>
                </a:prstGeom>
              </p:spPr>
              <p:style>
                <a:lnRef idx="3">
                  <a:schemeClr val="accent2"/>
                </a:lnRef>
                <a:fillRef idx="0">
                  <a:schemeClr val="accent2"/>
                </a:fillRef>
                <a:effectRef idx="2">
                  <a:schemeClr val="accent2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62" name="Straight Connector 61"/>
              <p:cNvCxnSpPr/>
              <p:nvPr/>
            </p:nvCxnSpPr>
            <p:spPr>
              <a:xfrm flipV="1">
                <a:off x="6782812" y="2131995"/>
                <a:ext cx="474635" cy="822959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</p:grpSp>
        <p:grpSp>
          <p:nvGrpSpPr>
            <p:cNvPr id="77" name="Group 76"/>
            <p:cNvGrpSpPr/>
            <p:nvPr/>
          </p:nvGrpSpPr>
          <p:grpSpPr>
            <a:xfrm>
              <a:off x="4103276" y="2161388"/>
              <a:ext cx="3154172" cy="1780675"/>
              <a:chOff x="4103276" y="2161388"/>
              <a:chExt cx="3154172" cy="1780675"/>
            </a:xfrm>
          </p:grpSpPr>
          <p:cxnSp>
            <p:nvCxnSpPr>
              <p:cNvPr id="67" name="Straight Connector 66"/>
              <p:cNvCxnSpPr/>
              <p:nvPr/>
            </p:nvCxnSpPr>
            <p:spPr>
              <a:xfrm>
                <a:off x="4109987" y="2161388"/>
                <a:ext cx="3133060" cy="0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>
              <a:xfrm flipH="1">
                <a:off x="7243047" y="2161388"/>
                <a:ext cx="14401" cy="1621340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/>
              <p:cNvCxnSpPr/>
              <p:nvPr/>
            </p:nvCxnSpPr>
            <p:spPr>
              <a:xfrm>
                <a:off x="4103276" y="2161388"/>
                <a:ext cx="0" cy="1780675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/>
              <p:cNvCxnSpPr/>
              <p:nvPr/>
            </p:nvCxnSpPr>
            <p:spPr>
              <a:xfrm flipV="1">
                <a:off x="4109987" y="3782728"/>
                <a:ext cx="3140260" cy="159335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2" name="TextBox 1"/>
            <p:cNvSpPr txBox="1"/>
            <p:nvPr/>
          </p:nvSpPr>
          <p:spPr>
            <a:xfrm>
              <a:off x="4321744" y="4527315"/>
              <a:ext cx="22234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10 cm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 rot="16200000">
              <a:off x="2118546" y="3006109"/>
              <a:ext cx="17902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8cm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01697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097157"/>
            <a:ext cx="6843346" cy="114655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আয়তকার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ঘনবস্তুটির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আয়তন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7013404" y="1690688"/>
            <a:ext cx="4428418" cy="2749692"/>
            <a:chOff x="2829030" y="2146955"/>
            <a:chExt cx="4428418" cy="2749692"/>
          </a:xfrm>
        </p:grpSpPr>
        <p:grpSp>
          <p:nvGrpSpPr>
            <p:cNvPr id="5" name="Group 4"/>
            <p:cNvGrpSpPr/>
            <p:nvPr/>
          </p:nvGrpSpPr>
          <p:grpSpPr>
            <a:xfrm>
              <a:off x="3330338" y="2882765"/>
              <a:ext cx="3445845" cy="1602607"/>
              <a:chOff x="3330338" y="2882765"/>
              <a:chExt cx="3445845" cy="1602607"/>
            </a:xfrm>
          </p:grpSpPr>
          <p:cxnSp>
            <p:nvCxnSpPr>
              <p:cNvPr id="37" name="Straight Connector 36"/>
              <p:cNvCxnSpPr/>
              <p:nvPr/>
            </p:nvCxnSpPr>
            <p:spPr>
              <a:xfrm rot="10800000">
                <a:off x="3330338" y="2882765"/>
                <a:ext cx="3445845" cy="48564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 rot="10800000" flipV="1">
                <a:off x="6747388" y="2941041"/>
                <a:ext cx="28795" cy="1515192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/>
              <p:nvPr/>
            </p:nvCxnSpPr>
            <p:spPr>
              <a:xfrm rot="10800000">
                <a:off x="3330338" y="4456233"/>
                <a:ext cx="3445845" cy="29139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/>
              <p:cNvCxnSpPr/>
              <p:nvPr/>
            </p:nvCxnSpPr>
            <p:spPr>
              <a:xfrm rot="10800000" flipV="1">
                <a:off x="3330338" y="2882765"/>
                <a:ext cx="0" cy="1573468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</p:grpSp>
        <p:grpSp>
          <p:nvGrpSpPr>
            <p:cNvPr id="6" name="Group 5"/>
            <p:cNvGrpSpPr/>
            <p:nvPr/>
          </p:nvGrpSpPr>
          <p:grpSpPr>
            <a:xfrm>
              <a:off x="6761785" y="2146955"/>
              <a:ext cx="481263" cy="2324502"/>
              <a:chOff x="6776185" y="2146433"/>
              <a:chExt cx="481263" cy="2324502"/>
            </a:xfrm>
          </p:grpSpPr>
          <p:cxnSp>
            <p:nvCxnSpPr>
              <p:cNvPr id="32" name="Straight Connector 31"/>
              <p:cNvCxnSpPr/>
              <p:nvPr/>
            </p:nvCxnSpPr>
            <p:spPr>
              <a:xfrm flipV="1">
                <a:off x="6776185" y="2146434"/>
                <a:ext cx="481263" cy="750770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 flipV="1">
                <a:off x="6776185" y="3782728"/>
                <a:ext cx="481263" cy="688207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>
              <a:xfrm>
                <a:off x="7257448" y="2146433"/>
                <a:ext cx="0" cy="1636295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>
              <a:xfrm>
                <a:off x="6776185" y="2897204"/>
                <a:ext cx="0" cy="1559292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 flipV="1">
                <a:off x="6776185" y="2146433"/>
                <a:ext cx="481263" cy="750771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 6"/>
            <p:cNvGrpSpPr/>
            <p:nvPr/>
          </p:nvGrpSpPr>
          <p:grpSpPr>
            <a:xfrm>
              <a:off x="3315935" y="2161388"/>
              <a:ext cx="789271" cy="2319688"/>
              <a:chOff x="3320716" y="2146433"/>
              <a:chExt cx="789271" cy="2319688"/>
            </a:xfrm>
          </p:grpSpPr>
          <p:cxnSp>
            <p:nvCxnSpPr>
              <p:cNvPr id="26" name="Straight Connector 25"/>
              <p:cNvCxnSpPr/>
              <p:nvPr/>
            </p:nvCxnSpPr>
            <p:spPr>
              <a:xfrm>
                <a:off x="3330340" y="2945330"/>
                <a:ext cx="28877" cy="19251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>
              <a:xfrm>
                <a:off x="3359217" y="2954955"/>
                <a:ext cx="0" cy="1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 flipV="1">
                <a:off x="3344778" y="2146433"/>
                <a:ext cx="765209" cy="784459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 flipV="1">
                <a:off x="3330340" y="3927108"/>
                <a:ext cx="779647" cy="539013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4109987" y="2146433"/>
                <a:ext cx="0" cy="1780675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3320716" y="2921267"/>
                <a:ext cx="24062" cy="1535229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 7"/>
            <p:cNvGrpSpPr/>
            <p:nvPr/>
          </p:nvGrpSpPr>
          <p:grpSpPr>
            <a:xfrm>
              <a:off x="3330340" y="3782728"/>
              <a:ext cx="3927108" cy="702644"/>
              <a:chOff x="3330340" y="3782728"/>
              <a:chExt cx="3927108" cy="702644"/>
            </a:xfrm>
          </p:grpSpPr>
          <p:cxnSp>
            <p:nvCxnSpPr>
              <p:cNvPr id="22" name="Straight Connector 21"/>
              <p:cNvCxnSpPr/>
              <p:nvPr/>
            </p:nvCxnSpPr>
            <p:spPr>
              <a:xfrm flipV="1">
                <a:off x="3330340" y="3927108"/>
                <a:ext cx="779647" cy="558264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 flipV="1">
                <a:off x="4109987" y="3782728"/>
                <a:ext cx="3147461" cy="144380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 flipV="1">
                <a:off x="3344778" y="4456496"/>
                <a:ext cx="3431406" cy="28876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>
              <a:xfrm flipV="1">
                <a:off x="6776184" y="3782728"/>
                <a:ext cx="481264" cy="683393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</p:grpSp>
        <p:grpSp>
          <p:nvGrpSpPr>
            <p:cNvPr id="9" name="Group 8"/>
            <p:cNvGrpSpPr/>
            <p:nvPr/>
          </p:nvGrpSpPr>
          <p:grpSpPr>
            <a:xfrm>
              <a:off x="3330335" y="2148247"/>
              <a:ext cx="3912713" cy="757728"/>
              <a:chOff x="3335153" y="2131995"/>
              <a:chExt cx="3922295" cy="832585"/>
            </a:xfrm>
          </p:grpSpPr>
          <p:grpSp>
            <p:nvGrpSpPr>
              <p:cNvPr id="17" name="Group 16"/>
              <p:cNvGrpSpPr/>
              <p:nvPr/>
            </p:nvGrpSpPr>
            <p:grpSpPr>
              <a:xfrm>
                <a:off x="3335153" y="2146434"/>
                <a:ext cx="3922295" cy="818146"/>
                <a:chOff x="3335153" y="2146434"/>
                <a:chExt cx="3922295" cy="818146"/>
              </a:xfrm>
            </p:grpSpPr>
            <p:cxnSp>
              <p:nvCxnSpPr>
                <p:cNvPr id="19" name="Straight Connector 18"/>
                <p:cNvCxnSpPr/>
                <p:nvPr/>
              </p:nvCxnSpPr>
              <p:spPr>
                <a:xfrm flipV="1">
                  <a:off x="3335153" y="2146434"/>
                  <a:ext cx="774834" cy="808521"/>
                </a:xfrm>
                <a:prstGeom prst="line">
                  <a:avLst/>
                </a:prstGeom>
              </p:spPr>
              <p:style>
                <a:lnRef idx="3">
                  <a:schemeClr val="accent2"/>
                </a:lnRef>
                <a:fillRef idx="0">
                  <a:schemeClr val="accent2"/>
                </a:fillRef>
                <a:effectRef idx="2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19"/>
                <p:cNvCxnSpPr/>
                <p:nvPr/>
              </p:nvCxnSpPr>
              <p:spPr>
                <a:xfrm>
                  <a:off x="4109987" y="2146434"/>
                  <a:ext cx="3147461" cy="0"/>
                </a:xfrm>
                <a:prstGeom prst="line">
                  <a:avLst/>
                </a:prstGeom>
              </p:spPr>
              <p:style>
                <a:lnRef idx="3">
                  <a:schemeClr val="accent2"/>
                </a:lnRef>
                <a:fillRef idx="0">
                  <a:schemeClr val="accent2"/>
                </a:fillRef>
                <a:effectRef idx="2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Connector 20"/>
                <p:cNvCxnSpPr/>
                <p:nvPr/>
              </p:nvCxnSpPr>
              <p:spPr>
                <a:xfrm>
                  <a:off x="3335153" y="2964580"/>
                  <a:ext cx="3439852" cy="0"/>
                </a:xfrm>
                <a:prstGeom prst="line">
                  <a:avLst/>
                </a:prstGeom>
              </p:spPr>
              <p:style>
                <a:lnRef idx="3">
                  <a:schemeClr val="accent2"/>
                </a:lnRef>
                <a:fillRef idx="0">
                  <a:schemeClr val="accent2"/>
                </a:fillRef>
                <a:effectRef idx="2">
                  <a:schemeClr val="accent2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" name="Straight Connector 17"/>
              <p:cNvCxnSpPr/>
              <p:nvPr/>
            </p:nvCxnSpPr>
            <p:spPr>
              <a:xfrm flipV="1">
                <a:off x="6782812" y="2131995"/>
                <a:ext cx="474635" cy="822959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</p:grpSp>
        <p:grpSp>
          <p:nvGrpSpPr>
            <p:cNvPr id="10" name="Group 9"/>
            <p:cNvGrpSpPr/>
            <p:nvPr/>
          </p:nvGrpSpPr>
          <p:grpSpPr>
            <a:xfrm>
              <a:off x="4103276" y="2161388"/>
              <a:ext cx="3154172" cy="1780675"/>
              <a:chOff x="4103276" y="2161388"/>
              <a:chExt cx="3154172" cy="1780675"/>
            </a:xfrm>
          </p:grpSpPr>
          <p:cxnSp>
            <p:nvCxnSpPr>
              <p:cNvPr id="13" name="Straight Connector 12"/>
              <p:cNvCxnSpPr/>
              <p:nvPr/>
            </p:nvCxnSpPr>
            <p:spPr>
              <a:xfrm>
                <a:off x="4109987" y="2161388"/>
                <a:ext cx="3133060" cy="0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 flipH="1">
                <a:off x="7243047" y="2161388"/>
                <a:ext cx="14401" cy="1621340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4103276" y="2161388"/>
                <a:ext cx="0" cy="1780675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 flipV="1">
                <a:off x="4109987" y="3782728"/>
                <a:ext cx="3140260" cy="159335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11" name="TextBox 10"/>
            <p:cNvSpPr txBox="1"/>
            <p:nvPr/>
          </p:nvSpPr>
          <p:spPr>
            <a:xfrm>
              <a:off x="4321744" y="4527315"/>
              <a:ext cx="22234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10 cm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 rot="16200000">
              <a:off x="2118546" y="3006109"/>
              <a:ext cx="17902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8cm</a:t>
              </a:r>
            </a:p>
          </p:txBody>
        </p:sp>
      </p:grpSp>
      <p:sp>
        <p:nvSpPr>
          <p:cNvPr id="41" name="TextBox 40"/>
          <p:cNvSpPr txBox="1"/>
          <p:nvPr/>
        </p:nvSpPr>
        <p:spPr>
          <a:xfrm rot="18067558">
            <a:off x="10866564" y="3502482"/>
            <a:ext cx="1043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/>
              <a:t>5cm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98090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161081" cy="1012341"/>
          </a:xfrm>
        </p:spPr>
        <p:txBody>
          <a:bodyPr/>
          <a:lstStyle/>
          <a:p>
            <a:pPr marL="0" indent="0">
              <a:buNone/>
            </a:pP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আয়তকার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ঘনবস্তুটির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সমগ্র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তলের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ক্ষেত্রফল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7480543" y="696775"/>
            <a:ext cx="4428418" cy="2749692"/>
            <a:chOff x="2829030" y="2146955"/>
            <a:chExt cx="4428418" cy="2749692"/>
          </a:xfrm>
        </p:grpSpPr>
        <p:grpSp>
          <p:nvGrpSpPr>
            <p:cNvPr id="5" name="Group 4"/>
            <p:cNvGrpSpPr/>
            <p:nvPr/>
          </p:nvGrpSpPr>
          <p:grpSpPr>
            <a:xfrm>
              <a:off x="3330338" y="2882765"/>
              <a:ext cx="3445845" cy="1602607"/>
              <a:chOff x="3330338" y="2882765"/>
              <a:chExt cx="3445845" cy="1602607"/>
            </a:xfrm>
          </p:grpSpPr>
          <p:cxnSp>
            <p:nvCxnSpPr>
              <p:cNvPr id="37" name="Straight Connector 36"/>
              <p:cNvCxnSpPr/>
              <p:nvPr/>
            </p:nvCxnSpPr>
            <p:spPr>
              <a:xfrm rot="10800000">
                <a:off x="3330338" y="2882765"/>
                <a:ext cx="3445845" cy="48564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 rot="10800000" flipV="1">
                <a:off x="6747388" y="2941041"/>
                <a:ext cx="28795" cy="1515192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/>
              <p:nvPr/>
            </p:nvCxnSpPr>
            <p:spPr>
              <a:xfrm rot="10800000">
                <a:off x="3330338" y="4456233"/>
                <a:ext cx="3445845" cy="29139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/>
              <p:cNvCxnSpPr/>
              <p:nvPr/>
            </p:nvCxnSpPr>
            <p:spPr>
              <a:xfrm rot="10800000" flipV="1">
                <a:off x="3330338" y="2882765"/>
                <a:ext cx="0" cy="1573468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</p:grpSp>
        <p:grpSp>
          <p:nvGrpSpPr>
            <p:cNvPr id="6" name="Group 5"/>
            <p:cNvGrpSpPr/>
            <p:nvPr/>
          </p:nvGrpSpPr>
          <p:grpSpPr>
            <a:xfrm>
              <a:off x="6761785" y="2146955"/>
              <a:ext cx="481263" cy="2324502"/>
              <a:chOff x="6776185" y="2146433"/>
              <a:chExt cx="481263" cy="2324502"/>
            </a:xfrm>
          </p:grpSpPr>
          <p:cxnSp>
            <p:nvCxnSpPr>
              <p:cNvPr id="32" name="Straight Connector 31"/>
              <p:cNvCxnSpPr/>
              <p:nvPr/>
            </p:nvCxnSpPr>
            <p:spPr>
              <a:xfrm flipV="1">
                <a:off x="6776185" y="2146434"/>
                <a:ext cx="481263" cy="750770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 flipV="1">
                <a:off x="6776185" y="3782728"/>
                <a:ext cx="481263" cy="688207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>
              <a:xfrm>
                <a:off x="7257448" y="2146433"/>
                <a:ext cx="0" cy="1636295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>
              <a:xfrm>
                <a:off x="6776185" y="2897204"/>
                <a:ext cx="0" cy="1559292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 flipV="1">
                <a:off x="6776185" y="2146433"/>
                <a:ext cx="481263" cy="750771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 6"/>
            <p:cNvGrpSpPr/>
            <p:nvPr/>
          </p:nvGrpSpPr>
          <p:grpSpPr>
            <a:xfrm>
              <a:off x="3315935" y="2161388"/>
              <a:ext cx="789271" cy="2319688"/>
              <a:chOff x="3320716" y="2146433"/>
              <a:chExt cx="789271" cy="2319688"/>
            </a:xfrm>
          </p:grpSpPr>
          <p:cxnSp>
            <p:nvCxnSpPr>
              <p:cNvPr id="26" name="Straight Connector 25"/>
              <p:cNvCxnSpPr/>
              <p:nvPr/>
            </p:nvCxnSpPr>
            <p:spPr>
              <a:xfrm>
                <a:off x="3330340" y="2945330"/>
                <a:ext cx="28877" cy="19251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>
              <a:xfrm>
                <a:off x="3359217" y="2954955"/>
                <a:ext cx="0" cy="1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 flipV="1">
                <a:off x="3344778" y="2146433"/>
                <a:ext cx="765209" cy="784459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 flipV="1">
                <a:off x="3330340" y="3927108"/>
                <a:ext cx="779647" cy="539013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4109987" y="2146433"/>
                <a:ext cx="0" cy="1780675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3320716" y="2921267"/>
                <a:ext cx="24062" cy="1535229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 7"/>
            <p:cNvGrpSpPr/>
            <p:nvPr/>
          </p:nvGrpSpPr>
          <p:grpSpPr>
            <a:xfrm>
              <a:off x="3330340" y="3782728"/>
              <a:ext cx="3927108" cy="702644"/>
              <a:chOff x="3330340" y="3782728"/>
              <a:chExt cx="3927108" cy="702644"/>
            </a:xfrm>
          </p:grpSpPr>
          <p:cxnSp>
            <p:nvCxnSpPr>
              <p:cNvPr id="22" name="Straight Connector 21"/>
              <p:cNvCxnSpPr/>
              <p:nvPr/>
            </p:nvCxnSpPr>
            <p:spPr>
              <a:xfrm flipV="1">
                <a:off x="3330340" y="3927108"/>
                <a:ext cx="779647" cy="558264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 flipV="1">
                <a:off x="4109987" y="3782728"/>
                <a:ext cx="3147461" cy="144380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 flipV="1">
                <a:off x="3344778" y="4456496"/>
                <a:ext cx="3431406" cy="28876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>
              <a:xfrm flipV="1">
                <a:off x="6776184" y="3782728"/>
                <a:ext cx="481264" cy="683393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</p:grpSp>
        <p:grpSp>
          <p:nvGrpSpPr>
            <p:cNvPr id="9" name="Group 8"/>
            <p:cNvGrpSpPr/>
            <p:nvPr/>
          </p:nvGrpSpPr>
          <p:grpSpPr>
            <a:xfrm>
              <a:off x="3330335" y="2148247"/>
              <a:ext cx="3912713" cy="757728"/>
              <a:chOff x="3335153" y="2131995"/>
              <a:chExt cx="3922295" cy="832585"/>
            </a:xfrm>
          </p:grpSpPr>
          <p:grpSp>
            <p:nvGrpSpPr>
              <p:cNvPr id="17" name="Group 16"/>
              <p:cNvGrpSpPr/>
              <p:nvPr/>
            </p:nvGrpSpPr>
            <p:grpSpPr>
              <a:xfrm>
                <a:off x="3335153" y="2146434"/>
                <a:ext cx="3922295" cy="818146"/>
                <a:chOff x="3335153" y="2146434"/>
                <a:chExt cx="3922295" cy="818146"/>
              </a:xfrm>
            </p:grpSpPr>
            <p:cxnSp>
              <p:nvCxnSpPr>
                <p:cNvPr id="19" name="Straight Connector 18"/>
                <p:cNvCxnSpPr/>
                <p:nvPr/>
              </p:nvCxnSpPr>
              <p:spPr>
                <a:xfrm flipV="1">
                  <a:off x="3335153" y="2146434"/>
                  <a:ext cx="774834" cy="808521"/>
                </a:xfrm>
                <a:prstGeom prst="line">
                  <a:avLst/>
                </a:prstGeom>
              </p:spPr>
              <p:style>
                <a:lnRef idx="3">
                  <a:schemeClr val="accent2"/>
                </a:lnRef>
                <a:fillRef idx="0">
                  <a:schemeClr val="accent2"/>
                </a:fillRef>
                <a:effectRef idx="2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19"/>
                <p:cNvCxnSpPr/>
                <p:nvPr/>
              </p:nvCxnSpPr>
              <p:spPr>
                <a:xfrm>
                  <a:off x="4109987" y="2146434"/>
                  <a:ext cx="3147461" cy="0"/>
                </a:xfrm>
                <a:prstGeom prst="line">
                  <a:avLst/>
                </a:prstGeom>
              </p:spPr>
              <p:style>
                <a:lnRef idx="3">
                  <a:schemeClr val="accent2"/>
                </a:lnRef>
                <a:fillRef idx="0">
                  <a:schemeClr val="accent2"/>
                </a:fillRef>
                <a:effectRef idx="2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Connector 20"/>
                <p:cNvCxnSpPr/>
                <p:nvPr/>
              </p:nvCxnSpPr>
              <p:spPr>
                <a:xfrm>
                  <a:off x="3335153" y="2964580"/>
                  <a:ext cx="3439852" cy="0"/>
                </a:xfrm>
                <a:prstGeom prst="line">
                  <a:avLst/>
                </a:prstGeom>
              </p:spPr>
              <p:style>
                <a:lnRef idx="3">
                  <a:schemeClr val="accent2"/>
                </a:lnRef>
                <a:fillRef idx="0">
                  <a:schemeClr val="accent2"/>
                </a:fillRef>
                <a:effectRef idx="2">
                  <a:schemeClr val="accent2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" name="Straight Connector 17"/>
              <p:cNvCxnSpPr/>
              <p:nvPr/>
            </p:nvCxnSpPr>
            <p:spPr>
              <a:xfrm flipV="1">
                <a:off x="6782812" y="2131995"/>
                <a:ext cx="474635" cy="822959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</p:grpSp>
        <p:grpSp>
          <p:nvGrpSpPr>
            <p:cNvPr id="10" name="Group 9"/>
            <p:cNvGrpSpPr/>
            <p:nvPr/>
          </p:nvGrpSpPr>
          <p:grpSpPr>
            <a:xfrm>
              <a:off x="4103276" y="2161388"/>
              <a:ext cx="3154172" cy="1780675"/>
              <a:chOff x="4103276" y="2161388"/>
              <a:chExt cx="3154172" cy="1780675"/>
            </a:xfrm>
          </p:grpSpPr>
          <p:cxnSp>
            <p:nvCxnSpPr>
              <p:cNvPr id="13" name="Straight Connector 12"/>
              <p:cNvCxnSpPr/>
              <p:nvPr/>
            </p:nvCxnSpPr>
            <p:spPr>
              <a:xfrm>
                <a:off x="4109987" y="2161388"/>
                <a:ext cx="3133060" cy="0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 flipH="1">
                <a:off x="7243047" y="2161388"/>
                <a:ext cx="14401" cy="1621340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4103276" y="2161388"/>
                <a:ext cx="0" cy="1780675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 flipV="1">
                <a:off x="4109987" y="3782728"/>
                <a:ext cx="3140260" cy="159335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11" name="TextBox 10"/>
            <p:cNvSpPr txBox="1"/>
            <p:nvPr/>
          </p:nvSpPr>
          <p:spPr>
            <a:xfrm>
              <a:off x="4321744" y="4527315"/>
              <a:ext cx="22234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10 cm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 rot="16200000">
              <a:off x="2118546" y="3006109"/>
              <a:ext cx="17902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8cm</a:t>
              </a: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11487194" y="2674244"/>
            <a:ext cx="1431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/>
              <a:t>5cm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3568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আয়তকার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ঘনবস্তুর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দৈর্ঘ্য , প্রস্থ ও উচ্চতা যথাক্রমে ১২,৭ও৫ সেঃমিঃ হলে এর সমগ্র তলের ক্ষেত্রফল নির্নয় কর।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36907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BD" sz="5400" dirty="0">
                <a:latin typeface="NikoshBAN" panose="02000000000000000000" pitchFamily="2" charset="0"/>
                <a:cs typeface="NikoshBAN" panose="02000000000000000000" pitchFamily="2" charset="0"/>
              </a:rPr>
              <a:t>বাড়ীর কাজ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543740"/>
          </a:xfrm>
        </p:spPr>
        <p:txBody>
          <a:bodyPr>
            <a:normAutofit fontScale="92500" lnSpcReduction="20000"/>
          </a:bodyPr>
          <a:lstStyle/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আয়তাকার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ঘনবস্তুর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দৈর্ঘ্য,প্রস্থ,ও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উচ্চতা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যথাক্রমে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১০,৮ও৬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সেঃমিঃ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আয়তন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সমগ্র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তলের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ক্ষেত্রফল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নির্নয়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4480841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 err="1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242" y="1690688"/>
            <a:ext cx="8042828" cy="4889016"/>
          </a:xfrm>
        </p:spPr>
      </p:pic>
    </p:spTree>
    <p:extLst>
      <p:ext uri="{BB962C8B-B14F-4D97-AF65-F5344CB8AC3E}">
        <p14:creationId xmlns:p14="http://schemas.microsoft.com/office/powerpoint/2010/main" val="31835517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173</Words>
  <Application>Microsoft Office PowerPoint</Application>
  <PresentationFormat>Widescreen</PresentationFormat>
  <Paragraphs>49</Paragraphs>
  <Slides>15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MS Reference Sans Serif</vt:lpstr>
      <vt:lpstr>NikoshBAN</vt:lpstr>
      <vt:lpstr>Times New Roman</vt:lpstr>
      <vt:lpstr>Office Theme</vt:lpstr>
      <vt:lpstr>স্বাগতম</vt:lpstr>
      <vt:lpstr>PowerPoint Presentation</vt:lpstr>
      <vt:lpstr>পাঠ পরিচিতি</vt:lpstr>
      <vt:lpstr>PowerPoint Presentation</vt:lpstr>
      <vt:lpstr>আজকের পাঠঃ   আয়তকার ঘনবস্তু</vt:lpstr>
      <vt:lpstr>শিখনফল</vt:lpstr>
      <vt:lpstr>PowerPoint Presentation</vt:lpstr>
      <vt:lpstr>PowerPoint Presentation</vt:lpstr>
      <vt:lpstr>PowerPoint Presentation</vt:lpstr>
      <vt:lpstr>PowerPoint Presentation</vt:lpstr>
      <vt:lpstr>জোড়ায় কাজ</vt:lpstr>
      <vt:lpstr>দলীয় কাজ</vt:lpstr>
      <vt:lpstr>মূল্যায়ন</vt:lpstr>
      <vt:lpstr>বাড়ীর কাজ</vt:lpstr>
      <vt:lpstr>ধন্যবাদ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Windows User</dc:creator>
  <cp:lastModifiedBy>User</cp:lastModifiedBy>
  <cp:revision>31</cp:revision>
  <dcterms:created xsi:type="dcterms:W3CDTF">2019-05-05T11:53:00Z</dcterms:created>
  <dcterms:modified xsi:type="dcterms:W3CDTF">2019-10-22T17:16:43Z</dcterms:modified>
</cp:coreProperties>
</file>