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68" r:id="rId2"/>
    <p:sldId id="350" r:id="rId3"/>
    <p:sldId id="351" r:id="rId4"/>
    <p:sldId id="346" r:id="rId5"/>
    <p:sldId id="349" r:id="rId6"/>
    <p:sldId id="352" r:id="rId7"/>
    <p:sldId id="353" r:id="rId8"/>
    <p:sldId id="359" r:id="rId9"/>
    <p:sldId id="363" r:id="rId10"/>
    <p:sldId id="362" r:id="rId11"/>
    <p:sldId id="361" r:id="rId12"/>
    <p:sldId id="364" r:id="rId13"/>
    <p:sldId id="365" r:id="rId14"/>
    <p:sldId id="354" r:id="rId15"/>
    <p:sldId id="366" r:id="rId16"/>
    <p:sldId id="367" r:id="rId17"/>
    <p:sldId id="360" r:id="rId18"/>
    <p:sldId id="355" r:id="rId19"/>
    <p:sldId id="3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8A1"/>
    <a:srgbClr val="C3AFC9"/>
    <a:srgbClr val="FFCCFF"/>
    <a:srgbClr val="FF9999"/>
    <a:srgbClr val="C9782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62" autoAdjust="0"/>
    <p:restoredTop sz="92901" autoAdjust="0"/>
  </p:normalViewPr>
  <p:slideViewPr>
    <p:cSldViewPr snapToGrid="0">
      <p:cViewPr varScale="1">
        <p:scale>
          <a:sx n="61" d="100"/>
          <a:sy n="61" d="100"/>
        </p:scale>
        <p:origin x="72" y="58"/>
      </p:cViewPr>
      <p:guideLst/>
    </p:cSldViewPr>
  </p:slideViewPr>
  <p:notesTextViewPr>
    <p:cViewPr>
      <p:scale>
        <a:sx n="1" d="1"/>
        <a:sy n="1" d="1"/>
      </p:scale>
      <p:origin x="0" y="0"/>
    </p:cViewPr>
  </p:notesTextViewPr>
  <p:sorterViewPr>
    <p:cViewPr>
      <p:scale>
        <a:sx n="100" d="100"/>
        <a:sy n="100" d="100"/>
      </p:scale>
      <p:origin x="0" y="-5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5066D-4A58-406A-AD71-54587FE8220D}"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C5CB6-32B1-42DD-90DD-582C434408F2}" type="slidenum">
              <a:rPr lang="en-US" smtClean="0"/>
              <a:t>‹#›</a:t>
            </a:fld>
            <a:endParaRPr lang="en-US"/>
          </a:p>
        </p:txBody>
      </p:sp>
    </p:spTree>
    <p:extLst>
      <p:ext uri="{BB962C8B-B14F-4D97-AF65-F5344CB8AC3E}">
        <p14:creationId xmlns:p14="http://schemas.microsoft.com/office/powerpoint/2010/main" val="2507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C5CB6-32B1-42DD-90DD-582C434408F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1450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4639B4-80BC-4936-A118-346950451D1A}"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91619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639B4-80BC-4936-A118-346950451D1A}"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17544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639B4-80BC-4936-A118-346950451D1A}"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31630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639B4-80BC-4936-A118-346950451D1A}"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62001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639B4-80BC-4936-A118-346950451D1A}"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302448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4639B4-80BC-4936-A118-346950451D1A}"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19884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4639B4-80BC-4936-A118-346950451D1A}"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166455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639B4-80BC-4936-A118-346950451D1A}"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255096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639B4-80BC-4936-A118-346950451D1A}"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373595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639B4-80BC-4936-A118-346950451D1A}"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139665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639B4-80BC-4936-A118-346950451D1A}"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326E2-4667-4108-A4C2-5E0BBBDDBC68}" type="slidenum">
              <a:rPr lang="en-US" smtClean="0"/>
              <a:t>‹#›</a:t>
            </a:fld>
            <a:endParaRPr lang="en-US"/>
          </a:p>
        </p:txBody>
      </p:sp>
    </p:spTree>
    <p:extLst>
      <p:ext uri="{BB962C8B-B14F-4D97-AF65-F5344CB8AC3E}">
        <p14:creationId xmlns:p14="http://schemas.microsoft.com/office/powerpoint/2010/main" val="242170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639B4-80BC-4936-A118-346950451D1A}" type="datetimeFigureOut">
              <a:rPr lang="en-US" smtClean="0"/>
              <a:t>10/8/2019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326E2-4667-4108-A4C2-5E0BBBDDBC68}" type="slidenum">
              <a:rPr lang="en-US" smtClean="0"/>
              <a:t>‹#›</a:t>
            </a:fld>
            <a:endParaRPr lang="en-US"/>
          </a:p>
        </p:txBody>
      </p:sp>
    </p:spTree>
    <p:extLst>
      <p:ext uri="{BB962C8B-B14F-4D97-AF65-F5344CB8AC3E}">
        <p14:creationId xmlns:p14="http://schemas.microsoft.com/office/powerpoint/2010/main" val="2903248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file:///C:\Users\mm\Desktop\azad%20sie%20ID.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cribd.com/document/347542376/English-for-Today-Class-11-12-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3668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8" name="Right Arrow Callout 7"/>
          <p:cNvSpPr/>
          <p:nvPr/>
        </p:nvSpPr>
        <p:spPr>
          <a:xfrm>
            <a:off x="605422" y="444298"/>
            <a:ext cx="5532332" cy="1017488"/>
          </a:xfrm>
          <a:prstGeom prst="rightArrowCallout">
            <a:avLst>
              <a:gd name="adj1" fmla="val 7765"/>
              <a:gd name="adj2" fmla="val 17614"/>
              <a:gd name="adj3" fmla="val 25000"/>
              <a:gd name="adj4" fmla="val 6620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smtClean="0">
                <a:ln w="0"/>
                <a:solidFill>
                  <a:srgbClr val="FF0000"/>
                </a:solidFill>
                <a:effectLst>
                  <a:outerShdw blurRad="38100" dist="19050" dir="2700000" algn="tl" rotWithShape="0">
                    <a:prstClr val="black">
                      <a:alpha val="40000"/>
                    </a:prstClr>
                  </a:outerShdw>
                </a:effectLst>
              </a:rPr>
              <a:t>Shakespeare’s</a:t>
            </a:r>
            <a:r>
              <a:rPr lang="en-US" sz="2800" dirty="0">
                <a:ln w="0"/>
                <a:solidFill>
                  <a:prstClr val="black"/>
                </a:solidFill>
                <a:effectLst>
                  <a:outerShdw blurRad="38100" dist="19050" dir="2700000" algn="tl" rotWithShape="0">
                    <a:prstClr val="black">
                      <a:alpha val="40000"/>
                    </a:prstClr>
                  </a:outerShdw>
                </a:effectLst>
              </a:rPr>
              <a:t> </a:t>
            </a:r>
            <a:r>
              <a:rPr lang="en-US" sz="2800" dirty="0" smtClean="0">
                <a:ln w="0"/>
                <a:solidFill>
                  <a:prstClr val="black"/>
                </a:solidFill>
                <a:effectLst>
                  <a:outerShdw blurRad="38100" dist="19050" dir="2700000" algn="tl" rotWithShape="0">
                    <a:prstClr val="black">
                      <a:alpha val="40000"/>
                    </a:prstClr>
                  </a:outerShdw>
                </a:effectLst>
              </a:rPr>
              <a:t>famous dramas ……</a:t>
            </a:r>
            <a:endParaRPr lang="en-US" sz="2800" dirty="0">
              <a:ln w="0"/>
              <a:solidFill>
                <a:prstClr val="black"/>
              </a:solidFill>
              <a:effectLst>
                <a:outerShdw blurRad="38100" dist="19050" dir="2700000" algn="tl" rotWithShape="0">
                  <a:prstClr val="black">
                    <a:alpha val="40000"/>
                  </a:prstClr>
                </a:outerShdw>
              </a:effectLst>
            </a:endParaRPr>
          </a:p>
        </p:txBody>
      </p:sp>
      <p:pic>
        <p:nvPicPr>
          <p:cNvPr id="44" name="Picture 43"/>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9996" y="626563"/>
            <a:ext cx="853921" cy="835223"/>
          </a:xfrm>
          <a:prstGeom prst="rect">
            <a:avLst/>
          </a:prstGeom>
        </p:spPr>
      </p:pic>
      <p:sp>
        <p:nvSpPr>
          <p:cNvPr id="36" name="Rectangle 13"/>
          <p:cNvSpPr/>
          <p:nvPr/>
        </p:nvSpPr>
        <p:spPr>
          <a:xfrm>
            <a:off x="1052185" y="1461786"/>
            <a:ext cx="2304789" cy="1118576"/>
          </a:xfrm>
          <a:custGeom>
            <a:avLst/>
            <a:gdLst>
              <a:gd name="connsiteX0" fmla="*/ 0 w 1766170"/>
              <a:gd name="connsiteY0" fmla="*/ 0 h 379540"/>
              <a:gd name="connsiteX1" fmla="*/ 1766170 w 1766170"/>
              <a:gd name="connsiteY1" fmla="*/ 0 h 379540"/>
              <a:gd name="connsiteX2" fmla="*/ 1766170 w 1766170"/>
              <a:gd name="connsiteY2" fmla="*/ 379540 h 379540"/>
              <a:gd name="connsiteX3" fmla="*/ 0 w 1766170"/>
              <a:gd name="connsiteY3" fmla="*/ 379540 h 379540"/>
              <a:gd name="connsiteX4" fmla="*/ 0 w 1766170"/>
              <a:gd name="connsiteY4" fmla="*/ 0 h 379540"/>
              <a:gd name="connsiteX0" fmla="*/ 0 w 1766170"/>
              <a:gd name="connsiteY0" fmla="*/ 0 h 605009"/>
              <a:gd name="connsiteX1" fmla="*/ 1766170 w 1766170"/>
              <a:gd name="connsiteY1" fmla="*/ 0 h 605009"/>
              <a:gd name="connsiteX2" fmla="*/ 1766170 w 1766170"/>
              <a:gd name="connsiteY2" fmla="*/ 605009 h 605009"/>
              <a:gd name="connsiteX3" fmla="*/ 0 w 1766170"/>
              <a:gd name="connsiteY3" fmla="*/ 379540 h 605009"/>
              <a:gd name="connsiteX4" fmla="*/ 0 w 1766170"/>
              <a:gd name="connsiteY4" fmla="*/ 0 h 605009"/>
              <a:gd name="connsiteX0" fmla="*/ 0 w 1766170"/>
              <a:gd name="connsiteY0" fmla="*/ 0 h 642587"/>
              <a:gd name="connsiteX1" fmla="*/ 1766170 w 1766170"/>
              <a:gd name="connsiteY1" fmla="*/ 0 h 642587"/>
              <a:gd name="connsiteX2" fmla="*/ 1766170 w 1766170"/>
              <a:gd name="connsiteY2" fmla="*/ 605009 h 642587"/>
              <a:gd name="connsiteX3" fmla="*/ 50104 w 1766170"/>
              <a:gd name="connsiteY3" fmla="*/ 642587 h 642587"/>
              <a:gd name="connsiteX4" fmla="*/ 0 w 1766170"/>
              <a:gd name="connsiteY4" fmla="*/ 0 h 642587"/>
              <a:gd name="connsiteX0" fmla="*/ 0 w 1766170"/>
              <a:gd name="connsiteY0" fmla="*/ 0 h 864101"/>
              <a:gd name="connsiteX1" fmla="*/ 1766170 w 1766170"/>
              <a:gd name="connsiteY1" fmla="*/ 0 h 864101"/>
              <a:gd name="connsiteX2" fmla="*/ 1766170 w 1766170"/>
              <a:gd name="connsiteY2" fmla="*/ 605009 h 864101"/>
              <a:gd name="connsiteX3" fmla="*/ 50104 w 1766170"/>
              <a:gd name="connsiteY3" fmla="*/ 642587 h 864101"/>
              <a:gd name="connsiteX4" fmla="*/ 0 w 1766170"/>
              <a:gd name="connsiteY4" fmla="*/ 0 h 864101"/>
              <a:gd name="connsiteX0" fmla="*/ 0 w 1766170"/>
              <a:gd name="connsiteY0" fmla="*/ 0 h 1014327"/>
              <a:gd name="connsiteX1" fmla="*/ 1766170 w 1766170"/>
              <a:gd name="connsiteY1" fmla="*/ 0 h 1014327"/>
              <a:gd name="connsiteX2" fmla="*/ 1766170 w 1766170"/>
              <a:gd name="connsiteY2" fmla="*/ 605009 h 1014327"/>
              <a:gd name="connsiteX3" fmla="*/ 50104 w 1766170"/>
              <a:gd name="connsiteY3" fmla="*/ 642587 h 1014327"/>
              <a:gd name="connsiteX4" fmla="*/ 0 w 1766170"/>
              <a:gd name="connsiteY4" fmla="*/ 0 h 1014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170" h="1014327">
                <a:moveTo>
                  <a:pt x="0" y="0"/>
                </a:moveTo>
                <a:lnTo>
                  <a:pt x="1766170" y="0"/>
                </a:lnTo>
                <a:lnTo>
                  <a:pt x="1766170" y="605009"/>
                </a:lnTo>
                <a:cubicBezTo>
                  <a:pt x="1194148" y="617535"/>
                  <a:pt x="784964" y="1494356"/>
                  <a:pt x="50104" y="642587"/>
                </a:cubicBezTo>
                <a:lnTo>
                  <a:pt x="0" y="0"/>
                </a:lnTo>
                <a:close/>
              </a:path>
            </a:pathLst>
          </a:cu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Click above  to see the details</a:t>
            </a:r>
            <a:endParaRPr lang="en-US" sz="2000" dirty="0"/>
          </a:p>
        </p:txBody>
      </p:sp>
      <p:grpSp>
        <p:nvGrpSpPr>
          <p:cNvPr id="26" name="Group 25"/>
          <p:cNvGrpSpPr/>
          <p:nvPr/>
        </p:nvGrpSpPr>
        <p:grpSpPr>
          <a:xfrm>
            <a:off x="348936" y="294815"/>
            <a:ext cx="11592540" cy="6382778"/>
            <a:chOff x="249575" y="241412"/>
            <a:chExt cx="11592540" cy="637370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93"/>
            <a:stretch/>
          </p:blipFill>
          <p:spPr>
            <a:xfrm>
              <a:off x="6891340" y="253938"/>
              <a:ext cx="4950775" cy="632334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9575" y="3527941"/>
              <a:ext cx="2190727" cy="3087171"/>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3054" y="241412"/>
              <a:ext cx="2188828" cy="3286529"/>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51882" y="241413"/>
              <a:ext cx="2303143" cy="3327406"/>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41557" y="241412"/>
              <a:ext cx="2149783" cy="3336485"/>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476935" y="3597850"/>
              <a:ext cx="2237156" cy="2985463"/>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734838" y="3566741"/>
              <a:ext cx="2115567" cy="3010544"/>
            </a:xfrm>
            <a:prstGeom prst="rect">
              <a:avLst/>
            </a:prstGeom>
          </p:spPr>
        </p:pic>
      </p:grpSp>
    </p:spTree>
    <p:extLst>
      <p:ext uri="{BB962C8B-B14F-4D97-AF65-F5344CB8AC3E}">
        <p14:creationId xmlns:p14="http://schemas.microsoft.com/office/powerpoint/2010/main" val="1412787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0515" y="561490"/>
            <a:ext cx="2954059" cy="1753185"/>
          </a:xfrm>
          <a:prstGeom prst="rect">
            <a:avLst/>
          </a:prstGeom>
          <a:ln>
            <a:solidFill>
              <a:srgbClr val="FF0000"/>
            </a:solidFill>
          </a:ln>
        </p:spPr>
      </p:pic>
      <p:sp>
        <p:nvSpPr>
          <p:cNvPr id="3" name="Right Arrow Callout 2"/>
          <p:cNvSpPr/>
          <p:nvPr/>
        </p:nvSpPr>
        <p:spPr>
          <a:xfrm>
            <a:off x="864296" y="798424"/>
            <a:ext cx="3056351" cy="742277"/>
          </a:xfrm>
          <a:prstGeom prst="righ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Blow</a:t>
            </a:r>
            <a:endParaRPr lang="en-US" sz="3200" dirty="0"/>
          </a:p>
        </p:txBody>
      </p:sp>
      <p:sp>
        <p:nvSpPr>
          <p:cNvPr id="4" name="Left Arrow Callout 3"/>
          <p:cNvSpPr/>
          <p:nvPr/>
        </p:nvSpPr>
        <p:spPr>
          <a:xfrm>
            <a:off x="7121473" y="798424"/>
            <a:ext cx="4202056" cy="803944"/>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6" name="Rectangle 5"/>
          <p:cNvSpPr/>
          <p:nvPr/>
        </p:nvSpPr>
        <p:spPr>
          <a:xfrm>
            <a:off x="8568620" y="805171"/>
            <a:ext cx="2906039" cy="803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উড়িয়ে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দেয়া</a:t>
            </a:r>
            <a:endParaRPr lang="en-US" sz="2800" dirty="0">
              <a:latin typeface="NikoshBAN" panose="02000000000000000000" pitchFamily="2" charset="0"/>
              <a:cs typeface="NikoshBAN" panose="02000000000000000000" pitchFamily="2" charset="0"/>
            </a:endParaRPr>
          </a:p>
        </p:txBody>
      </p:sp>
      <p:sp>
        <p:nvSpPr>
          <p:cNvPr id="36" name="Right Arrow Callout 35"/>
          <p:cNvSpPr/>
          <p:nvPr/>
        </p:nvSpPr>
        <p:spPr>
          <a:xfrm>
            <a:off x="864296" y="2783157"/>
            <a:ext cx="3056351" cy="742277"/>
          </a:xfrm>
          <a:prstGeom prst="righ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Bitter</a:t>
            </a:r>
            <a:endParaRPr lang="en-US" sz="32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60514" y="2404544"/>
            <a:ext cx="2954059" cy="1677901"/>
          </a:xfrm>
          <a:prstGeom prst="rect">
            <a:avLst/>
          </a:prstGeom>
          <a:ln>
            <a:solidFill>
              <a:srgbClr val="FF0000"/>
            </a:solidFill>
          </a:ln>
        </p:spPr>
      </p:pic>
      <p:sp>
        <p:nvSpPr>
          <p:cNvPr id="37" name="Left Arrow Callout 36"/>
          <p:cNvSpPr/>
          <p:nvPr/>
        </p:nvSpPr>
        <p:spPr>
          <a:xfrm>
            <a:off x="7260077" y="2841522"/>
            <a:ext cx="4202056" cy="803944"/>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38" name="Rectangle 37"/>
          <p:cNvSpPr/>
          <p:nvPr/>
        </p:nvSpPr>
        <p:spPr>
          <a:xfrm>
            <a:off x="8568620" y="2848269"/>
            <a:ext cx="2906039" cy="803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তিক্ত</a:t>
            </a:r>
            <a:endParaRPr lang="en-US" sz="2800" dirty="0">
              <a:latin typeface="NikoshBAN" panose="02000000000000000000" pitchFamily="2" charset="0"/>
              <a:cs typeface="NikoshBAN" panose="02000000000000000000" pitchFamily="2" charset="0"/>
            </a:endParaRPr>
          </a:p>
        </p:txBody>
      </p:sp>
      <p:sp>
        <p:nvSpPr>
          <p:cNvPr id="39" name="Right Arrow Callout 38"/>
          <p:cNvSpPr/>
          <p:nvPr/>
        </p:nvSpPr>
        <p:spPr>
          <a:xfrm>
            <a:off x="833381" y="4884620"/>
            <a:ext cx="3056351" cy="742277"/>
          </a:xfrm>
          <a:prstGeom prst="righ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Jolly</a:t>
            </a:r>
            <a:endParaRPr lang="en-US" sz="3200"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l="14892" t="208" r="28694" b="7845"/>
          <a:stretch/>
        </p:blipFill>
        <p:spPr>
          <a:xfrm>
            <a:off x="4051323" y="4125665"/>
            <a:ext cx="2963249" cy="2250083"/>
          </a:xfrm>
          <a:prstGeom prst="rect">
            <a:avLst/>
          </a:prstGeom>
          <a:ln>
            <a:solidFill>
              <a:srgbClr val="FF0000"/>
            </a:solidFill>
          </a:ln>
        </p:spPr>
      </p:pic>
      <p:sp>
        <p:nvSpPr>
          <p:cNvPr id="43" name="Left Arrow Callout 42"/>
          <p:cNvSpPr/>
          <p:nvPr/>
        </p:nvSpPr>
        <p:spPr>
          <a:xfrm>
            <a:off x="7176163" y="4759373"/>
            <a:ext cx="4202056" cy="803944"/>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50" name="Rectangle 49"/>
          <p:cNvSpPr/>
          <p:nvPr/>
        </p:nvSpPr>
        <p:spPr>
          <a:xfrm>
            <a:off x="8657574" y="4758968"/>
            <a:ext cx="2906039" cy="803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NikoshBAN" panose="02000000000000000000" pitchFamily="2" charset="0"/>
                <a:cs typeface="NikoshBAN" panose="02000000000000000000" pitchFamily="2" charset="0"/>
              </a:rPr>
              <a:t>হাসি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খুশি</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845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3" name="Right Arrow Callout 2"/>
          <p:cNvSpPr/>
          <p:nvPr/>
        </p:nvSpPr>
        <p:spPr>
          <a:xfrm>
            <a:off x="864296" y="798424"/>
            <a:ext cx="3056351" cy="742277"/>
          </a:xfrm>
          <a:prstGeom prst="righ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Lament</a:t>
            </a:r>
            <a:endParaRPr lang="en-US" sz="3200" dirty="0">
              <a:solidFill>
                <a:prstClr val="black"/>
              </a:solidFill>
            </a:endParaRPr>
          </a:p>
        </p:txBody>
      </p:sp>
      <p:sp>
        <p:nvSpPr>
          <p:cNvPr id="4" name="Left Arrow Callout 3"/>
          <p:cNvSpPr/>
          <p:nvPr/>
        </p:nvSpPr>
        <p:spPr>
          <a:xfrm>
            <a:off x="7121473" y="798424"/>
            <a:ext cx="4202056" cy="803944"/>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6" name="Rectangle 5"/>
          <p:cNvSpPr/>
          <p:nvPr/>
        </p:nvSpPr>
        <p:spPr>
          <a:xfrm>
            <a:off x="8568620" y="805171"/>
            <a:ext cx="2906039" cy="803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prstClr val="black"/>
                </a:solidFill>
                <a:latin typeface="NikoshBAN" panose="02000000000000000000" pitchFamily="2" charset="0"/>
                <a:cs typeface="NikoshBAN" panose="02000000000000000000" pitchFamily="2" charset="0"/>
              </a:rPr>
              <a:t>আক্ষেপ</a:t>
            </a:r>
            <a:r>
              <a:rPr lang="en-US" sz="2800" dirty="0" smtClean="0">
                <a:solidFill>
                  <a:prstClr val="black"/>
                </a:solidFill>
                <a:latin typeface="NikoshBAN" panose="02000000000000000000" pitchFamily="2" charset="0"/>
                <a:cs typeface="NikoshBAN" panose="02000000000000000000" pitchFamily="2" charset="0"/>
              </a:rPr>
              <a:t> </a:t>
            </a:r>
            <a:r>
              <a:rPr lang="en-US" sz="2800" dirty="0" err="1" smtClean="0">
                <a:solidFill>
                  <a:prstClr val="black"/>
                </a:solidFill>
                <a:latin typeface="NikoshBAN" panose="02000000000000000000" pitchFamily="2" charset="0"/>
                <a:cs typeface="NikoshBAN" panose="02000000000000000000" pitchFamily="2" charset="0"/>
              </a:rPr>
              <a:t>করা</a:t>
            </a:r>
            <a:endParaRPr lang="en-US" sz="2800" dirty="0">
              <a:solidFill>
                <a:prstClr val="black"/>
              </a:solidFill>
              <a:latin typeface="NikoshBAN" panose="02000000000000000000" pitchFamily="2" charset="0"/>
              <a:cs typeface="NikoshBAN" panose="02000000000000000000" pitchFamily="2" charset="0"/>
            </a:endParaRPr>
          </a:p>
        </p:txBody>
      </p:sp>
      <p:sp>
        <p:nvSpPr>
          <p:cNvPr id="36" name="Right Arrow Callout 35"/>
          <p:cNvSpPr/>
          <p:nvPr/>
        </p:nvSpPr>
        <p:spPr>
          <a:xfrm>
            <a:off x="864296" y="2783157"/>
            <a:ext cx="3056351" cy="742277"/>
          </a:xfrm>
          <a:prstGeom prst="righ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Nigh</a:t>
            </a:r>
            <a:endParaRPr lang="en-US" sz="3200" dirty="0">
              <a:solidFill>
                <a:prstClr val="black"/>
              </a:solidFill>
            </a:endParaRPr>
          </a:p>
        </p:txBody>
      </p:sp>
      <p:sp>
        <p:nvSpPr>
          <p:cNvPr id="37" name="Left Arrow Callout 36"/>
          <p:cNvSpPr/>
          <p:nvPr/>
        </p:nvSpPr>
        <p:spPr>
          <a:xfrm>
            <a:off x="7260077" y="2841522"/>
            <a:ext cx="4202056" cy="803944"/>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38" name="Rectangle 37"/>
          <p:cNvSpPr/>
          <p:nvPr/>
        </p:nvSpPr>
        <p:spPr>
          <a:xfrm>
            <a:off x="8568620" y="2848269"/>
            <a:ext cx="2906039" cy="803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prstClr val="black"/>
                </a:solidFill>
                <a:latin typeface="NikoshBAN" panose="02000000000000000000" pitchFamily="2" charset="0"/>
                <a:cs typeface="NikoshBAN" panose="02000000000000000000" pitchFamily="2" charset="0"/>
              </a:rPr>
              <a:t>নিকটে</a:t>
            </a:r>
            <a:endParaRPr lang="en-US" sz="2800" dirty="0">
              <a:solidFill>
                <a:prstClr val="black"/>
              </a:solidFill>
              <a:latin typeface="NikoshBAN" panose="02000000000000000000" pitchFamily="2" charset="0"/>
              <a:cs typeface="NikoshBAN" panose="02000000000000000000" pitchFamily="2" charset="0"/>
            </a:endParaRPr>
          </a:p>
        </p:txBody>
      </p:sp>
      <p:sp>
        <p:nvSpPr>
          <p:cNvPr id="39" name="Right Arrow Callout 38"/>
          <p:cNvSpPr/>
          <p:nvPr/>
        </p:nvSpPr>
        <p:spPr>
          <a:xfrm>
            <a:off x="833381" y="4884620"/>
            <a:ext cx="3056351" cy="742277"/>
          </a:xfrm>
          <a:prstGeom prst="rightArrowCallout">
            <a:avLst>
              <a:gd name="adj1" fmla="val 25000"/>
              <a:gd name="adj2" fmla="val 25000"/>
              <a:gd name="adj3" fmla="val 25000"/>
              <a:gd name="adj4" fmla="val 72354"/>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Ingratitude</a:t>
            </a:r>
            <a:endParaRPr lang="en-US" sz="3200" dirty="0">
              <a:solidFill>
                <a:prstClr val="black"/>
              </a:solidFill>
            </a:endParaRPr>
          </a:p>
        </p:txBody>
      </p:sp>
      <p:sp>
        <p:nvSpPr>
          <p:cNvPr id="43" name="Left Arrow Callout 42"/>
          <p:cNvSpPr/>
          <p:nvPr/>
        </p:nvSpPr>
        <p:spPr>
          <a:xfrm>
            <a:off x="7176163" y="4759373"/>
            <a:ext cx="4202056" cy="803944"/>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50" name="Rectangle 49"/>
          <p:cNvSpPr/>
          <p:nvPr/>
        </p:nvSpPr>
        <p:spPr>
          <a:xfrm>
            <a:off x="8670100" y="4758968"/>
            <a:ext cx="2906039" cy="803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prstClr val="black"/>
                </a:solidFill>
                <a:latin typeface="NikoshBAN" panose="02000000000000000000" pitchFamily="2" charset="0"/>
                <a:cs typeface="NikoshBAN" panose="02000000000000000000" pitchFamily="2" charset="0"/>
              </a:rPr>
              <a:t>অকৃতজ্ঞতা</a:t>
            </a:r>
            <a:endParaRPr lang="en-US" sz="2800" dirty="0">
              <a:solidFill>
                <a:prstClr val="black"/>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514" y="289066"/>
            <a:ext cx="2954058" cy="2140983"/>
          </a:xfrm>
          <a:prstGeom prst="rect">
            <a:avLst/>
          </a:prstGeom>
          <a:ln>
            <a:solidFill>
              <a:schemeClr val="accent1"/>
            </a:solidFill>
          </a:ln>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6608" t="10959" r="32952" b="21096"/>
          <a:stretch/>
        </p:blipFill>
        <p:spPr>
          <a:xfrm>
            <a:off x="4018561" y="2453574"/>
            <a:ext cx="2975775" cy="1985427"/>
          </a:xfrm>
          <a:prstGeom prst="rect">
            <a:avLst/>
          </a:prstGeom>
          <a:ln>
            <a:solidFill>
              <a:schemeClr val="accent1"/>
            </a:solidFill>
          </a:ln>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val="0"/>
              </a:ext>
            </a:extLst>
          </a:blip>
          <a:srcRect l="12009" t="11370" b="26530"/>
          <a:stretch/>
        </p:blipFill>
        <p:spPr>
          <a:xfrm>
            <a:off x="4018561" y="4485687"/>
            <a:ext cx="2975775" cy="1877535"/>
          </a:xfrm>
          <a:prstGeom prst="rect">
            <a:avLst/>
          </a:prstGeom>
          <a:ln>
            <a:solidFill>
              <a:schemeClr val="accent1"/>
            </a:solidFill>
          </a:ln>
        </p:spPr>
      </p:pic>
    </p:spTree>
    <p:extLst>
      <p:ext uri="{BB962C8B-B14F-4D97-AF65-F5344CB8AC3E}">
        <p14:creationId xmlns:p14="http://schemas.microsoft.com/office/powerpoint/2010/main" val="2047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3" name="Right Arrow Callout 2"/>
          <p:cNvSpPr/>
          <p:nvPr/>
        </p:nvSpPr>
        <p:spPr>
          <a:xfrm>
            <a:off x="864296" y="798424"/>
            <a:ext cx="3056351" cy="742277"/>
          </a:xfrm>
          <a:prstGeom prst="righ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Rude</a:t>
            </a:r>
            <a:endParaRPr lang="en-US" sz="3200" dirty="0">
              <a:solidFill>
                <a:prstClr val="black"/>
              </a:solidFill>
            </a:endParaRPr>
          </a:p>
        </p:txBody>
      </p:sp>
      <p:sp>
        <p:nvSpPr>
          <p:cNvPr id="4" name="Left Arrow Callout 3"/>
          <p:cNvSpPr/>
          <p:nvPr/>
        </p:nvSpPr>
        <p:spPr>
          <a:xfrm>
            <a:off x="7121473" y="798424"/>
            <a:ext cx="4202056" cy="803944"/>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6" name="Rectangle 5"/>
          <p:cNvSpPr/>
          <p:nvPr/>
        </p:nvSpPr>
        <p:spPr>
          <a:xfrm>
            <a:off x="8568620" y="805171"/>
            <a:ext cx="2906039" cy="803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prstClr val="black"/>
                </a:solidFill>
                <a:latin typeface="NikoshBAN" panose="02000000000000000000" pitchFamily="2" charset="0"/>
                <a:cs typeface="NikoshBAN" panose="02000000000000000000" pitchFamily="2" charset="0"/>
              </a:rPr>
              <a:t>রূঢ়</a:t>
            </a:r>
            <a:endParaRPr lang="en-US" sz="2800" dirty="0">
              <a:solidFill>
                <a:prstClr val="black"/>
              </a:solidFill>
              <a:latin typeface="NikoshBAN" panose="02000000000000000000" pitchFamily="2" charset="0"/>
              <a:cs typeface="NikoshBAN" panose="02000000000000000000" pitchFamily="2" charset="0"/>
            </a:endParaRPr>
          </a:p>
        </p:txBody>
      </p:sp>
      <p:sp>
        <p:nvSpPr>
          <p:cNvPr id="36" name="Right Arrow Callout 35"/>
          <p:cNvSpPr/>
          <p:nvPr/>
        </p:nvSpPr>
        <p:spPr>
          <a:xfrm>
            <a:off x="864296" y="2783157"/>
            <a:ext cx="3056351" cy="742277"/>
          </a:xfrm>
          <a:prstGeom prst="righ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Wrap</a:t>
            </a:r>
            <a:endParaRPr lang="en-US" sz="3200" dirty="0">
              <a:solidFill>
                <a:prstClr val="black"/>
              </a:solidFill>
            </a:endParaRPr>
          </a:p>
        </p:txBody>
      </p:sp>
      <p:sp>
        <p:nvSpPr>
          <p:cNvPr id="37" name="Left Arrow Callout 36"/>
          <p:cNvSpPr/>
          <p:nvPr/>
        </p:nvSpPr>
        <p:spPr>
          <a:xfrm>
            <a:off x="7260077" y="2841522"/>
            <a:ext cx="4202056" cy="803944"/>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38" name="Rectangle 37"/>
          <p:cNvSpPr/>
          <p:nvPr/>
        </p:nvSpPr>
        <p:spPr>
          <a:xfrm>
            <a:off x="8568620" y="2848269"/>
            <a:ext cx="2906039" cy="803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prstClr val="black"/>
                </a:solidFill>
                <a:latin typeface="NikoshBAN" panose="02000000000000000000" pitchFamily="2" charset="0"/>
                <a:cs typeface="NikoshBAN" panose="02000000000000000000" pitchFamily="2" charset="0"/>
              </a:rPr>
              <a:t>মোচড়ানো</a:t>
            </a:r>
            <a:endParaRPr lang="en-US" sz="2800" dirty="0">
              <a:solidFill>
                <a:prstClr val="black"/>
              </a:solidFill>
              <a:latin typeface="NikoshBAN" panose="02000000000000000000" pitchFamily="2" charset="0"/>
              <a:cs typeface="NikoshBAN" panose="02000000000000000000" pitchFamily="2" charset="0"/>
            </a:endParaRPr>
          </a:p>
        </p:txBody>
      </p:sp>
      <p:sp>
        <p:nvSpPr>
          <p:cNvPr id="39" name="Right Arrow Callout 38"/>
          <p:cNvSpPr/>
          <p:nvPr/>
        </p:nvSpPr>
        <p:spPr>
          <a:xfrm>
            <a:off x="833381" y="4884620"/>
            <a:ext cx="3056351" cy="742277"/>
          </a:xfrm>
          <a:prstGeom prst="righ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Freeze</a:t>
            </a:r>
            <a:endParaRPr lang="en-US" sz="3200" dirty="0">
              <a:solidFill>
                <a:prstClr val="black"/>
              </a:solidFill>
            </a:endParaRPr>
          </a:p>
        </p:txBody>
      </p:sp>
      <p:sp>
        <p:nvSpPr>
          <p:cNvPr id="43" name="Left Arrow Callout 42"/>
          <p:cNvSpPr/>
          <p:nvPr/>
        </p:nvSpPr>
        <p:spPr>
          <a:xfrm>
            <a:off x="7176163" y="4759373"/>
            <a:ext cx="4202056" cy="803944"/>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50" name="Rectangle 49"/>
          <p:cNvSpPr/>
          <p:nvPr/>
        </p:nvSpPr>
        <p:spPr>
          <a:xfrm>
            <a:off x="8670100" y="4758968"/>
            <a:ext cx="2906039" cy="803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solidFill>
                  <a:prstClr val="black"/>
                </a:solidFill>
                <a:latin typeface="NikoshBAN" panose="02000000000000000000" pitchFamily="2" charset="0"/>
                <a:cs typeface="NikoshBAN" panose="02000000000000000000" pitchFamily="2" charset="0"/>
              </a:rPr>
              <a:t>ঠান্ডায়</a:t>
            </a:r>
            <a:r>
              <a:rPr lang="en-US" sz="2800" dirty="0" smtClean="0">
                <a:solidFill>
                  <a:prstClr val="black"/>
                </a:solidFill>
                <a:latin typeface="NikoshBAN" panose="02000000000000000000" pitchFamily="2" charset="0"/>
                <a:cs typeface="NikoshBAN" panose="02000000000000000000" pitchFamily="2" charset="0"/>
              </a:rPr>
              <a:t> </a:t>
            </a:r>
            <a:r>
              <a:rPr lang="en-US" sz="2800" dirty="0" err="1" smtClean="0">
                <a:solidFill>
                  <a:prstClr val="black"/>
                </a:solidFill>
                <a:latin typeface="NikoshBAN" panose="02000000000000000000" pitchFamily="2" charset="0"/>
                <a:cs typeface="NikoshBAN" panose="02000000000000000000" pitchFamily="2" charset="0"/>
              </a:rPr>
              <a:t>জমে</a:t>
            </a:r>
            <a:r>
              <a:rPr lang="en-US" sz="2800" dirty="0" smtClean="0">
                <a:solidFill>
                  <a:prstClr val="black"/>
                </a:solidFill>
                <a:latin typeface="NikoshBAN" panose="02000000000000000000" pitchFamily="2" charset="0"/>
                <a:cs typeface="NikoshBAN" panose="02000000000000000000" pitchFamily="2" charset="0"/>
              </a:rPr>
              <a:t> </a:t>
            </a:r>
            <a:r>
              <a:rPr lang="en-US" sz="2800" dirty="0" err="1" smtClean="0">
                <a:solidFill>
                  <a:prstClr val="black"/>
                </a:solidFill>
                <a:latin typeface="NikoshBAN" panose="02000000000000000000" pitchFamily="2" charset="0"/>
                <a:cs typeface="NikoshBAN" panose="02000000000000000000" pitchFamily="2" charset="0"/>
              </a:rPr>
              <a:t>যাওয়া</a:t>
            </a:r>
            <a:endParaRPr lang="en-US" sz="2800" dirty="0">
              <a:solidFill>
                <a:prstClr val="black"/>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9866" t="5662" r="8001" b="6301"/>
          <a:stretch/>
        </p:blipFill>
        <p:spPr>
          <a:xfrm>
            <a:off x="4026123" y="448978"/>
            <a:ext cx="2994894" cy="1912346"/>
          </a:xfrm>
          <a:prstGeom prst="rect">
            <a:avLst/>
          </a:prstGeom>
          <a:ln>
            <a:solidFill>
              <a:schemeClr val="accent1"/>
            </a:solidFill>
          </a:ln>
        </p:spPr>
      </p:pic>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l="32063" t="16760" r="26070" b="17124"/>
          <a:stretch/>
        </p:blipFill>
        <p:spPr>
          <a:xfrm>
            <a:off x="4005173" y="2465891"/>
            <a:ext cx="3015844" cy="1893167"/>
          </a:xfrm>
          <a:prstGeom prst="rect">
            <a:avLst/>
          </a:prstGeom>
          <a:ln>
            <a:solidFill>
              <a:schemeClr val="accent1"/>
            </a:solidFill>
          </a:ln>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l="21835" t="10162" r="29224" b="9539"/>
          <a:stretch/>
        </p:blipFill>
        <p:spPr>
          <a:xfrm>
            <a:off x="4010496" y="4405347"/>
            <a:ext cx="2973070" cy="2140139"/>
          </a:xfrm>
          <a:prstGeom prst="rect">
            <a:avLst/>
          </a:prstGeom>
          <a:ln>
            <a:solidFill>
              <a:schemeClr val="accent1"/>
            </a:solidFill>
          </a:ln>
        </p:spPr>
      </p:pic>
    </p:spTree>
    <p:extLst>
      <p:ext uri="{BB962C8B-B14F-4D97-AF65-F5344CB8AC3E}">
        <p14:creationId xmlns:p14="http://schemas.microsoft.com/office/powerpoint/2010/main" val="279164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3430" y="721350"/>
            <a:ext cx="3777852" cy="5235880"/>
          </a:xfrm>
          <a:prstGeom prst="rect">
            <a:avLst/>
          </a:prstGeom>
          <a:ln>
            <a:solidFill>
              <a:srgbClr val="FF0000"/>
            </a:solidFill>
          </a:ln>
        </p:spPr>
      </p:pic>
      <p:sp>
        <p:nvSpPr>
          <p:cNvPr id="23" name="Left Arrow Callout 22"/>
          <p:cNvSpPr/>
          <p:nvPr/>
        </p:nvSpPr>
        <p:spPr>
          <a:xfrm>
            <a:off x="4766582" y="2381627"/>
            <a:ext cx="5716865" cy="1361695"/>
          </a:xfrm>
          <a:prstGeom prst="lef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26" name="Folded Corner 25"/>
          <p:cNvSpPr/>
          <p:nvPr/>
        </p:nvSpPr>
        <p:spPr>
          <a:xfrm>
            <a:off x="6688899" y="721350"/>
            <a:ext cx="4008329" cy="5235880"/>
          </a:xfrm>
          <a:prstGeom prst="foldedCorner">
            <a:avLst>
              <a:gd name="adj" fmla="val 48747"/>
            </a:avLst>
          </a:prstGeom>
          <a:solidFill>
            <a:schemeClr val="accent6">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smtClean="0">
                <a:solidFill>
                  <a:prstClr val="black"/>
                </a:solidFill>
                <a:latin typeface="NikoshBAN" panose="02000000000000000000" pitchFamily="2" charset="0"/>
                <a:cs typeface="NikoshBAN" panose="02000000000000000000" pitchFamily="2" charset="0"/>
              </a:rPr>
              <a:t>The cruelty of the icy </a:t>
            </a:r>
            <a:r>
              <a:rPr lang="en-US" sz="2800" dirty="0" smtClean="0">
                <a:solidFill>
                  <a:prstClr val="black"/>
                </a:solidFill>
                <a:latin typeface="NikoshBAN" panose="02000000000000000000" pitchFamily="2" charset="0"/>
                <a:cs typeface="NikoshBAN" panose="02000000000000000000" pitchFamily="2" charset="0"/>
              </a:rPr>
              <a:t>winter-winds </a:t>
            </a:r>
            <a:r>
              <a:rPr lang="en-US" sz="2800" dirty="0" smtClean="0">
                <a:solidFill>
                  <a:prstClr val="black"/>
                </a:solidFill>
                <a:latin typeface="NikoshBAN" panose="02000000000000000000" pitchFamily="2" charset="0"/>
                <a:cs typeface="NikoshBAN" panose="02000000000000000000" pitchFamily="2" charset="0"/>
              </a:rPr>
              <a:t>is less unkind than man’s ingratitude and hypocrisy. </a:t>
            </a:r>
            <a:endParaRPr lang="en-US" sz="28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633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3" name="Left Arrow Callout 22"/>
          <p:cNvSpPr/>
          <p:nvPr/>
        </p:nvSpPr>
        <p:spPr>
          <a:xfrm>
            <a:off x="6167973" y="2288744"/>
            <a:ext cx="4243473" cy="1361695"/>
          </a:xfrm>
          <a:prstGeom prst="lef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26" name="Rectangle 25"/>
          <p:cNvSpPr/>
          <p:nvPr/>
        </p:nvSpPr>
        <p:spPr>
          <a:xfrm>
            <a:off x="7139836" y="1151662"/>
            <a:ext cx="4723669" cy="4308458"/>
          </a:xfrm>
          <a:prstGeom prst="rect">
            <a:avLst/>
          </a:prstGeom>
          <a:solidFill>
            <a:schemeClr val="accent6">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smtClean="0">
                <a:solidFill>
                  <a:prstClr val="black"/>
                </a:solidFill>
                <a:latin typeface="NikoshBAN" panose="02000000000000000000" pitchFamily="2" charset="0"/>
                <a:cs typeface="NikoshBAN" panose="02000000000000000000" pitchFamily="2" charset="0"/>
              </a:rPr>
              <a:t>The poet expresses that most friendship is feigned and most loving mere folly.</a:t>
            </a:r>
            <a:endParaRPr lang="en-US" sz="2800" dirty="0">
              <a:solidFill>
                <a:prstClr val="black"/>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1" y="1151662"/>
            <a:ext cx="5695532" cy="4308458"/>
          </a:xfrm>
          <a:prstGeom prst="rect">
            <a:avLst/>
          </a:prstGeom>
        </p:spPr>
      </p:pic>
    </p:spTree>
    <p:extLst>
      <p:ext uri="{BB962C8B-B14F-4D97-AF65-F5344CB8AC3E}">
        <p14:creationId xmlns:p14="http://schemas.microsoft.com/office/powerpoint/2010/main" val="48057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3" name="Left Arrow Callout 22"/>
          <p:cNvSpPr/>
          <p:nvPr/>
        </p:nvSpPr>
        <p:spPr>
          <a:xfrm>
            <a:off x="6167973" y="2288744"/>
            <a:ext cx="4243473" cy="1361695"/>
          </a:xfrm>
          <a:prstGeom prst="lef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26" name="Rectangle 25"/>
          <p:cNvSpPr/>
          <p:nvPr/>
        </p:nvSpPr>
        <p:spPr>
          <a:xfrm>
            <a:off x="7139836" y="1151662"/>
            <a:ext cx="4723669" cy="4308458"/>
          </a:xfrm>
          <a:prstGeom prst="rect">
            <a:avLst/>
          </a:prstGeom>
          <a:solidFill>
            <a:schemeClr val="accent6">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smtClean="0">
                <a:solidFill>
                  <a:prstClr val="black"/>
                </a:solidFill>
                <a:latin typeface="NikoshBAN" panose="02000000000000000000" pitchFamily="2" charset="0"/>
                <a:cs typeface="NikoshBAN" panose="02000000000000000000" pitchFamily="2" charset="0"/>
              </a:rPr>
              <a:t>Shakespeare also speaks of the hostile sky the sting of which is not so sharp and painful as the attitude of those who after receiving </a:t>
            </a:r>
            <a:r>
              <a:rPr lang="en-US" sz="2800" dirty="0" err="1" smtClean="0">
                <a:solidFill>
                  <a:prstClr val="black"/>
                </a:solidFill>
                <a:latin typeface="NikoshBAN" panose="02000000000000000000" pitchFamily="2" charset="0"/>
                <a:cs typeface="NikoshBAN" panose="02000000000000000000" pitchFamily="2" charset="0"/>
              </a:rPr>
              <a:t>favours</a:t>
            </a:r>
            <a:r>
              <a:rPr lang="en-US" sz="2800" dirty="0" smtClean="0">
                <a:solidFill>
                  <a:prstClr val="black"/>
                </a:solidFill>
                <a:latin typeface="NikoshBAN" panose="02000000000000000000" pitchFamily="2" charset="0"/>
                <a:cs typeface="NikoshBAN" panose="02000000000000000000" pitchFamily="2" charset="0"/>
              </a:rPr>
              <a:t> prove thankless. </a:t>
            </a:r>
            <a:endParaRPr lang="en-US" sz="2800" dirty="0">
              <a:solidFill>
                <a:prstClr val="black"/>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71" y="1151662"/>
            <a:ext cx="5715000" cy="4308458"/>
          </a:xfrm>
          <a:prstGeom prst="rect">
            <a:avLst/>
          </a:prstGeom>
        </p:spPr>
      </p:pic>
    </p:spTree>
    <p:extLst>
      <p:ext uri="{BB962C8B-B14F-4D97-AF65-F5344CB8AC3E}">
        <p14:creationId xmlns:p14="http://schemas.microsoft.com/office/powerpoint/2010/main" val="9877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3" name="Right Arrow Callout 22"/>
          <p:cNvSpPr/>
          <p:nvPr/>
        </p:nvSpPr>
        <p:spPr>
          <a:xfrm>
            <a:off x="759922" y="1566505"/>
            <a:ext cx="3056351" cy="742277"/>
          </a:xfrm>
          <a:prstGeom prst="rightArrowCallout">
            <a:avLst>
              <a:gd name="adj1" fmla="val 25000"/>
              <a:gd name="adj2" fmla="val 25000"/>
              <a:gd name="adj3" fmla="val 25000"/>
              <a:gd name="adj4" fmla="val 75633"/>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schemeClr val="bg1"/>
                </a:solidFill>
              </a:rPr>
              <a:t>Group red </a:t>
            </a:r>
            <a:endParaRPr lang="en-US" sz="3200" dirty="0">
              <a:solidFill>
                <a:schemeClr val="bg1"/>
              </a:solidFill>
            </a:endParaRPr>
          </a:p>
        </p:txBody>
      </p:sp>
      <p:sp>
        <p:nvSpPr>
          <p:cNvPr id="26" name="Rectangle 25"/>
          <p:cNvSpPr/>
          <p:nvPr/>
        </p:nvSpPr>
        <p:spPr>
          <a:xfrm>
            <a:off x="3968855" y="1624553"/>
            <a:ext cx="7429830" cy="68422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a:t>What is worse than the winter wind?</a:t>
            </a:r>
            <a:endParaRPr lang="en-US" sz="3200" dirty="0">
              <a:solidFill>
                <a:prstClr val="black"/>
              </a:solidFill>
            </a:endParaRPr>
          </a:p>
        </p:txBody>
      </p:sp>
      <p:sp>
        <p:nvSpPr>
          <p:cNvPr id="36" name="Rectangle 35"/>
          <p:cNvSpPr/>
          <p:nvPr/>
        </p:nvSpPr>
        <p:spPr>
          <a:xfrm>
            <a:off x="9123119" y="660475"/>
            <a:ext cx="2275566" cy="550601"/>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prstClr val="black"/>
                </a:solidFill>
              </a:rPr>
              <a:t>10 minutes</a:t>
            </a:r>
            <a:endParaRPr lang="en-US" sz="2800" dirty="0">
              <a:solidFill>
                <a:prstClr val="black"/>
              </a:solidFill>
            </a:endParaRPr>
          </a:p>
        </p:txBody>
      </p:sp>
      <p:sp>
        <p:nvSpPr>
          <p:cNvPr id="37" name="Right Arrow Callout 36"/>
          <p:cNvSpPr/>
          <p:nvPr/>
        </p:nvSpPr>
        <p:spPr>
          <a:xfrm>
            <a:off x="766191" y="2565977"/>
            <a:ext cx="3056351" cy="742277"/>
          </a:xfrm>
          <a:prstGeom prst="rightArrowCallout">
            <a:avLst>
              <a:gd name="adj1" fmla="val 25000"/>
              <a:gd name="adj2" fmla="val 25000"/>
              <a:gd name="adj3" fmla="val 25000"/>
              <a:gd name="adj4" fmla="val 74403"/>
            </a:avLst>
          </a:prstGeom>
          <a:solidFill>
            <a:schemeClr val="tx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schemeClr val="bg1"/>
                </a:solidFill>
              </a:rPr>
              <a:t>Group black </a:t>
            </a:r>
            <a:endParaRPr lang="en-US" sz="3200" dirty="0">
              <a:solidFill>
                <a:schemeClr val="bg1"/>
              </a:solidFill>
            </a:endParaRPr>
          </a:p>
        </p:txBody>
      </p:sp>
      <p:sp>
        <p:nvSpPr>
          <p:cNvPr id="38" name="Rectangle 37"/>
          <p:cNvSpPr/>
          <p:nvPr/>
        </p:nvSpPr>
        <p:spPr>
          <a:xfrm>
            <a:off x="3975124" y="2624025"/>
            <a:ext cx="7429830" cy="8048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a:t>Why does the poet call the winter wind </a:t>
            </a:r>
            <a:r>
              <a:rPr lang="en-US" sz="3200" dirty="0" smtClean="0"/>
              <a:t>‘unkind’?</a:t>
            </a:r>
            <a:endParaRPr lang="en-US" sz="3200" dirty="0">
              <a:solidFill>
                <a:prstClr val="black"/>
              </a:solidFill>
            </a:endParaRPr>
          </a:p>
        </p:txBody>
      </p:sp>
      <p:sp>
        <p:nvSpPr>
          <p:cNvPr id="39" name="Right Arrow Callout 38"/>
          <p:cNvSpPr/>
          <p:nvPr/>
        </p:nvSpPr>
        <p:spPr>
          <a:xfrm>
            <a:off x="759922" y="3735686"/>
            <a:ext cx="3056351" cy="742277"/>
          </a:xfrm>
          <a:prstGeom prst="rightArrowCallout">
            <a:avLst>
              <a:gd name="adj1" fmla="val 25000"/>
              <a:gd name="adj2" fmla="val 25000"/>
              <a:gd name="adj3" fmla="val 25000"/>
              <a:gd name="adj4" fmla="val 74403"/>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Group white </a:t>
            </a:r>
            <a:endParaRPr lang="en-US" sz="3200" dirty="0">
              <a:solidFill>
                <a:prstClr val="black"/>
              </a:solidFill>
            </a:endParaRPr>
          </a:p>
        </p:txBody>
      </p:sp>
      <p:sp>
        <p:nvSpPr>
          <p:cNvPr id="40" name="Rectangle 39"/>
          <p:cNvSpPr/>
          <p:nvPr/>
        </p:nvSpPr>
        <p:spPr>
          <a:xfrm>
            <a:off x="3968855" y="3793734"/>
            <a:ext cx="7429830" cy="8048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a:t>What has got sharper tooth than the winter wind?</a:t>
            </a:r>
            <a:endParaRPr lang="en-US" sz="3200" dirty="0">
              <a:solidFill>
                <a:prstClr val="black"/>
              </a:solidFill>
            </a:endParaRPr>
          </a:p>
        </p:txBody>
      </p:sp>
      <p:sp>
        <p:nvSpPr>
          <p:cNvPr id="41" name="Right Arrow Callout 40"/>
          <p:cNvSpPr/>
          <p:nvPr/>
        </p:nvSpPr>
        <p:spPr>
          <a:xfrm>
            <a:off x="749484" y="4902692"/>
            <a:ext cx="3056351" cy="742277"/>
          </a:xfrm>
          <a:prstGeom prst="rightArrowCallout">
            <a:avLst>
              <a:gd name="adj1" fmla="val 25000"/>
              <a:gd name="adj2" fmla="val 25000"/>
              <a:gd name="adj3" fmla="val 25000"/>
              <a:gd name="adj4" fmla="val 74403"/>
            </a:avLst>
          </a:prstGeom>
          <a:solidFill>
            <a:srgbClr val="00B05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Group green </a:t>
            </a:r>
            <a:endParaRPr lang="en-US" sz="3200" dirty="0">
              <a:solidFill>
                <a:prstClr val="black"/>
              </a:solidFill>
            </a:endParaRPr>
          </a:p>
        </p:txBody>
      </p:sp>
      <p:sp>
        <p:nvSpPr>
          <p:cNvPr id="42" name="Rectangle 41"/>
          <p:cNvSpPr/>
          <p:nvPr/>
        </p:nvSpPr>
        <p:spPr>
          <a:xfrm>
            <a:off x="3958417" y="4960740"/>
            <a:ext cx="7429830" cy="8048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a:t>What kind of people forget received benefits?</a:t>
            </a:r>
            <a:endParaRPr lang="en-US" sz="3200" dirty="0">
              <a:solidFill>
                <a:prstClr val="black"/>
              </a:solidFill>
            </a:endParaRPr>
          </a:p>
        </p:txBody>
      </p:sp>
      <p:sp>
        <p:nvSpPr>
          <p:cNvPr id="2" name="TextBox 1"/>
          <p:cNvSpPr txBox="1"/>
          <p:nvPr/>
        </p:nvSpPr>
        <p:spPr>
          <a:xfrm>
            <a:off x="1177447" y="626301"/>
            <a:ext cx="9361117" cy="584775"/>
          </a:xfrm>
          <a:prstGeom prst="rect">
            <a:avLst/>
          </a:prstGeom>
          <a:noFill/>
        </p:spPr>
        <p:txBody>
          <a:bodyPr wrap="square" rtlCol="0">
            <a:spAutoFit/>
          </a:bodyPr>
          <a:lstStyle/>
          <a:p>
            <a:pPr marL="342900" indent="-342900">
              <a:buFont typeface="Wingdings" panose="05000000000000000000" pitchFamily="2" charset="2"/>
              <a:buChar char="v"/>
            </a:pPr>
            <a:r>
              <a:rPr lang="en-US" sz="3200" dirty="0" smtClean="0">
                <a:solidFill>
                  <a:srgbClr val="FF0000"/>
                </a:solidFill>
              </a:rPr>
              <a:t>Answer the following questions in group:</a:t>
            </a:r>
            <a:endParaRPr lang="en-US" sz="3200" dirty="0">
              <a:solidFill>
                <a:srgbClr val="FF0000"/>
              </a:solidFill>
            </a:endParaRPr>
          </a:p>
        </p:txBody>
      </p:sp>
    </p:spTree>
    <p:extLst>
      <p:ext uri="{BB962C8B-B14F-4D97-AF65-F5344CB8AC3E}">
        <p14:creationId xmlns:p14="http://schemas.microsoft.com/office/powerpoint/2010/main" val="2679244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2" name="TextBox 21"/>
          <p:cNvSpPr txBox="1"/>
          <p:nvPr/>
        </p:nvSpPr>
        <p:spPr>
          <a:xfrm>
            <a:off x="1177447" y="626301"/>
            <a:ext cx="9361117" cy="584775"/>
          </a:xfrm>
          <a:prstGeom prst="rect">
            <a:avLst/>
          </a:prstGeom>
          <a:noFill/>
        </p:spPr>
        <p:txBody>
          <a:bodyPr wrap="square" rtlCol="0">
            <a:spAutoFit/>
          </a:bodyPr>
          <a:lstStyle/>
          <a:p>
            <a:pPr marL="342900" indent="-342900">
              <a:buFont typeface="Wingdings" panose="05000000000000000000" pitchFamily="2" charset="2"/>
              <a:buChar char="v"/>
            </a:pPr>
            <a:r>
              <a:rPr lang="en-US" sz="3200" dirty="0" smtClean="0">
                <a:solidFill>
                  <a:srgbClr val="FF0000"/>
                </a:solidFill>
              </a:rPr>
              <a:t>Try to Remember:</a:t>
            </a:r>
            <a:endParaRPr lang="en-US" sz="3200" dirty="0">
              <a:solidFill>
                <a:srgbClr val="FF0000"/>
              </a:solidFill>
            </a:endParaRPr>
          </a:p>
        </p:txBody>
      </p:sp>
      <p:grpSp>
        <p:nvGrpSpPr>
          <p:cNvPr id="3" name="Group 2"/>
          <p:cNvGrpSpPr/>
          <p:nvPr/>
        </p:nvGrpSpPr>
        <p:grpSpPr>
          <a:xfrm>
            <a:off x="486618" y="1583439"/>
            <a:ext cx="8431914" cy="684229"/>
            <a:chOff x="486618" y="1583439"/>
            <a:chExt cx="8431914" cy="684229"/>
          </a:xfrm>
        </p:grpSpPr>
        <p:sp>
          <p:nvSpPr>
            <p:cNvPr id="23" name="Rectangle 22"/>
            <p:cNvSpPr/>
            <p:nvPr/>
          </p:nvSpPr>
          <p:spPr>
            <a:xfrm>
              <a:off x="1488702" y="1583439"/>
              <a:ext cx="7429830" cy="68422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t>The word ‘sharp’ means?</a:t>
              </a:r>
              <a:endParaRPr lang="en-US" sz="3200" dirty="0">
                <a:solidFill>
                  <a:prstClr val="black"/>
                </a:solidFill>
              </a:endParaRPr>
            </a:p>
          </p:txBody>
        </p:sp>
        <p:sp>
          <p:nvSpPr>
            <p:cNvPr id="36" name="Rectangle 35"/>
            <p:cNvSpPr/>
            <p:nvPr/>
          </p:nvSpPr>
          <p:spPr>
            <a:xfrm>
              <a:off x="486618" y="1583439"/>
              <a:ext cx="1002082" cy="684229"/>
            </a:xfrm>
            <a:prstGeom prst="rect">
              <a:avLst/>
            </a:prstGeom>
            <a:solidFill>
              <a:schemeClr val="accent5">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1</a:t>
              </a:r>
              <a:endParaRPr lang="en-US" sz="3200" dirty="0">
                <a:solidFill>
                  <a:prstClr val="black"/>
                </a:solidFill>
              </a:endParaRPr>
            </a:p>
          </p:txBody>
        </p:sp>
      </p:grpSp>
      <p:grpSp>
        <p:nvGrpSpPr>
          <p:cNvPr id="2" name="Group 1"/>
          <p:cNvGrpSpPr/>
          <p:nvPr/>
        </p:nvGrpSpPr>
        <p:grpSpPr>
          <a:xfrm>
            <a:off x="486618" y="2457226"/>
            <a:ext cx="8431914" cy="787015"/>
            <a:chOff x="486618" y="2457226"/>
            <a:chExt cx="8431914" cy="684229"/>
          </a:xfrm>
        </p:grpSpPr>
        <p:sp>
          <p:nvSpPr>
            <p:cNvPr id="26" name="Rectangle 25"/>
            <p:cNvSpPr/>
            <p:nvPr/>
          </p:nvSpPr>
          <p:spPr>
            <a:xfrm>
              <a:off x="1488702" y="2457226"/>
              <a:ext cx="7429830" cy="68422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solidFill>
                    <a:prstClr val="black"/>
                  </a:solidFill>
                </a:rPr>
                <a:t>To the poet ‘friendship’ is ------?</a:t>
              </a:r>
              <a:endParaRPr lang="en-US" sz="3200" dirty="0">
                <a:solidFill>
                  <a:prstClr val="black"/>
                </a:solidFill>
              </a:endParaRPr>
            </a:p>
          </p:txBody>
        </p:sp>
        <p:sp>
          <p:nvSpPr>
            <p:cNvPr id="37" name="Rectangle 36"/>
            <p:cNvSpPr/>
            <p:nvPr/>
          </p:nvSpPr>
          <p:spPr>
            <a:xfrm>
              <a:off x="486618" y="2457226"/>
              <a:ext cx="1002082" cy="684229"/>
            </a:xfrm>
            <a:prstGeom prst="rect">
              <a:avLst/>
            </a:prstGeom>
            <a:solidFill>
              <a:schemeClr val="accent6">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prstClr val="black"/>
                  </a:solidFill>
                </a:rPr>
                <a:t>2</a:t>
              </a:r>
              <a:endParaRPr lang="en-US" sz="3200" dirty="0">
                <a:solidFill>
                  <a:prstClr val="black"/>
                </a:solidFill>
              </a:endParaRPr>
            </a:p>
          </p:txBody>
        </p:sp>
      </p:grpSp>
      <p:grpSp>
        <p:nvGrpSpPr>
          <p:cNvPr id="38" name="Group 37"/>
          <p:cNvGrpSpPr/>
          <p:nvPr/>
        </p:nvGrpSpPr>
        <p:grpSpPr>
          <a:xfrm>
            <a:off x="486618" y="3304367"/>
            <a:ext cx="8431914" cy="791644"/>
            <a:chOff x="486618" y="2457226"/>
            <a:chExt cx="8431914" cy="684229"/>
          </a:xfrm>
        </p:grpSpPr>
        <p:sp>
          <p:nvSpPr>
            <p:cNvPr id="39" name="Rectangle 38"/>
            <p:cNvSpPr/>
            <p:nvPr/>
          </p:nvSpPr>
          <p:spPr>
            <a:xfrm>
              <a:off x="1488702" y="2457226"/>
              <a:ext cx="7429830" cy="68422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solidFill>
                    <a:prstClr val="black"/>
                  </a:solidFill>
                </a:rPr>
                <a:t>Shakespeare is the greatest ---------?</a:t>
              </a:r>
              <a:endParaRPr lang="en-US" sz="3200" dirty="0">
                <a:solidFill>
                  <a:prstClr val="black"/>
                </a:solidFill>
              </a:endParaRPr>
            </a:p>
          </p:txBody>
        </p:sp>
        <p:sp>
          <p:nvSpPr>
            <p:cNvPr id="40" name="Rectangle 39"/>
            <p:cNvSpPr/>
            <p:nvPr/>
          </p:nvSpPr>
          <p:spPr>
            <a:xfrm>
              <a:off x="486618" y="2457226"/>
              <a:ext cx="1002082" cy="684229"/>
            </a:xfrm>
            <a:prstGeom prst="rect">
              <a:avLst/>
            </a:prstGeom>
            <a:solidFill>
              <a:schemeClr val="accent5">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3</a:t>
              </a:r>
              <a:endParaRPr lang="en-US" sz="3200" dirty="0">
                <a:solidFill>
                  <a:prstClr val="black"/>
                </a:solidFill>
              </a:endParaRPr>
            </a:p>
          </p:txBody>
        </p:sp>
      </p:grpSp>
      <p:grpSp>
        <p:nvGrpSpPr>
          <p:cNvPr id="41" name="Group 40"/>
          <p:cNvGrpSpPr/>
          <p:nvPr/>
        </p:nvGrpSpPr>
        <p:grpSpPr>
          <a:xfrm>
            <a:off x="486618" y="4177616"/>
            <a:ext cx="8431914" cy="687682"/>
            <a:chOff x="486618" y="2457226"/>
            <a:chExt cx="8431914" cy="687682"/>
          </a:xfrm>
        </p:grpSpPr>
        <p:sp>
          <p:nvSpPr>
            <p:cNvPr id="42" name="Rectangle 41"/>
            <p:cNvSpPr/>
            <p:nvPr/>
          </p:nvSpPr>
          <p:spPr>
            <a:xfrm>
              <a:off x="1488702" y="2457226"/>
              <a:ext cx="7429830" cy="68422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solidFill>
                    <a:prstClr val="black"/>
                  </a:solidFill>
                </a:rPr>
                <a:t>‘As You Like it’ is a ---------?</a:t>
              </a:r>
              <a:endParaRPr lang="en-US" sz="3200" dirty="0">
                <a:solidFill>
                  <a:prstClr val="black"/>
                </a:solidFill>
              </a:endParaRPr>
            </a:p>
          </p:txBody>
        </p:sp>
        <p:sp>
          <p:nvSpPr>
            <p:cNvPr id="43" name="Rectangle 42"/>
            <p:cNvSpPr/>
            <p:nvPr/>
          </p:nvSpPr>
          <p:spPr>
            <a:xfrm>
              <a:off x="486618" y="2460679"/>
              <a:ext cx="1002082" cy="684229"/>
            </a:xfrm>
            <a:prstGeom prst="rect">
              <a:avLst/>
            </a:prstGeom>
            <a:solidFill>
              <a:schemeClr val="accent6">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prstClr val="black"/>
                  </a:solidFill>
                </a:rPr>
                <a:t>4</a:t>
              </a:r>
              <a:endParaRPr lang="en-US" sz="3200" dirty="0">
                <a:solidFill>
                  <a:prstClr val="black"/>
                </a:solidFill>
              </a:endParaRPr>
            </a:p>
          </p:txBody>
        </p:sp>
      </p:grpSp>
      <p:grpSp>
        <p:nvGrpSpPr>
          <p:cNvPr id="44" name="Group 43"/>
          <p:cNvGrpSpPr/>
          <p:nvPr/>
        </p:nvGrpSpPr>
        <p:grpSpPr>
          <a:xfrm>
            <a:off x="486618" y="5080289"/>
            <a:ext cx="8431914" cy="687682"/>
            <a:chOff x="486618" y="2457226"/>
            <a:chExt cx="8431914" cy="687682"/>
          </a:xfrm>
        </p:grpSpPr>
        <p:sp>
          <p:nvSpPr>
            <p:cNvPr id="45" name="Rectangle 44"/>
            <p:cNvSpPr/>
            <p:nvPr/>
          </p:nvSpPr>
          <p:spPr>
            <a:xfrm>
              <a:off x="1488702" y="2457226"/>
              <a:ext cx="7429830" cy="68422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smtClean="0">
                  <a:solidFill>
                    <a:prstClr val="black"/>
                  </a:solidFill>
                </a:rPr>
                <a:t>Shakespeare says that most loving is mere ----------? </a:t>
              </a:r>
              <a:endParaRPr lang="en-US" sz="3200" dirty="0">
                <a:solidFill>
                  <a:prstClr val="black"/>
                </a:solidFill>
              </a:endParaRPr>
            </a:p>
          </p:txBody>
        </p:sp>
        <p:sp>
          <p:nvSpPr>
            <p:cNvPr id="46" name="Rectangle 45"/>
            <p:cNvSpPr/>
            <p:nvPr/>
          </p:nvSpPr>
          <p:spPr>
            <a:xfrm>
              <a:off x="486618" y="2460679"/>
              <a:ext cx="1002082" cy="684229"/>
            </a:xfrm>
            <a:prstGeom prst="rect">
              <a:avLst/>
            </a:prstGeom>
            <a:solidFill>
              <a:schemeClr val="accent5">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solidFill>
                    <a:prstClr val="black"/>
                  </a:solidFill>
                </a:rPr>
                <a:t>5</a:t>
              </a:r>
              <a:endParaRPr lang="en-US" sz="3200" dirty="0">
                <a:solidFill>
                  <a:prstClr val="black"/>
                </a:solidFill>
              </a:endParaRPr>
            </a:p>
          </p:txBody>
        </p:sp>
      </p:grpSp>
      <p:sp>
        <p:nvSpPr>
          <p:cNvPr id="47" name="Rectangle 46"/>
          <p:cNvSpPr/>
          <p:nvPr/>
        </p:nvSpPr>
        <p:spPr>
          <a:xfrm>
            <a:off x="8294320" y="1542022"/>
            <a:ext cx="3455094" cy="754538"/>
          </a:xfrm>
          <a:prstGeom prst="rect">
            <a:avLst/>
          </a:prstGeom>
          <a:solidFill>
            <a:schemeClr val="accent4">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a:buFont typeface="Wingdings" panose="05000000000000000000" pitchFamily="2" charset="2"/>
              <a:buChar char="ü"/>
            </a:pPr>
            <a:r>
              <a:rPr lang="en-US" sz="3200" dirty="0" smtClean="0">
                <a:solidFill>
                  <a:prstClr val="black"/>
                </a:solidFill>
              </a:rPr>
              <a:t>painful</a:t>
            </a:r>
            <a:endParaRPr lang="en-US" sz="3200" dirty="0">
              <a:solidFill>
                <a:prstClr val="black"/>
              </a:solidFill>
            </a:endParaRPr>
          </a:p>
        </p:txBody>
      </p:sp>
      <p:sp>
        <p:nvSpPr>
          <p:cNvPr id="48" name="Rectangle 47"/>
          <p:cNvSpPr/>
          <p:nvPr/>
        </p:nvSpPr>
        <p:spPr>
          <a:xfrm>
            <a:off x="8294320" y="2458408"/>
            <a:ext cx="3455094" cy="754538"/>
          </a:xfrm>
          <a:prstGeom prst="rect">
            <a:avLst/>
          </a:prstGeom>
          <a:solidFill>
            <a:schemeClr val="accent4">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a:buFont typeface="Wingdings" panose="05000000000000000000" pitchFamily="2" charset="2"/>
              <a:buChar char="ü"/>
            </a:pPr>
            <a:r>
              <a:rPr lang="en-US" sz="3200" dirty="0" smtClean="0">
                <a:solidFill>
                  <a:prstClr val="black"/>
                </a:solidFill>
              </a:rPr>
              <a:t>feigning</a:t>
            </a:r>
            <a:endParaRPr lang="en-US" sz="3200" dirty="0">
              <a:solidFill>
                <a:prstClr val="black"/>
              </a:solidFill>
            </a:endParaRPr>
          </a:p>
        </p:txBody>
      </p:sp>
      <p:sp>
        <p:nvSpPr>
          <p:cNvPr id="49" name="Rectangle 48"/>
          <p:cNvSpPr/>
          <p:nvPr/>
        </p:nvSpPr>
        <p:spPr>
          <a:xfrm>
            <a:off x="8294320" y="3317944"/>
            <a:ext cx="3455094" cy="754538"/>
          </a:xfrm>
          <a:prstGeom prst="rect">
            <a:avLst/>
          </a:prstGeom>
          <a:solidFill>
            <a:schemeClr val="accent4">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a:buFont typeface="Wingdings" panose="05000000000000000000" pitchFamily="2" charset="2"/>
              <a:buChar char="ü"/>
            </a:pPr>
            <a:r>
              <a:rPr lang="en-US" sz="3200" dirty="0" smtClean="0">
                <a:solidFill>
                  <a:prstClr val="black"/>
                </a:solidFill>
              </a:rPr>
              <a:t>dramatist</a:t>
            </a:r>
            <a:endParaRPr lang="en-US" sz="3200" dirty="0">
              <a:solidFill>
                <a:prstClr val="black"/>
              </a:solidFill>
            </a:endParaRPr>
          </a:p>
        </p:txBody>
      </p:sp>
      <p:sp>
        <p:nvSpPr>
          <p:cNvPr id="50" name="Rectangle 49"/>
          <p:cNvSpPr/>
          <p:nvPr/>
        </p:nvSpPr>
        <p:spPr>
          <a:xfrm>
            <a:off x="8281799" y="4193008"/>
            <a:ext cx="3455094" cy="668837"/>
          </a:xfrm>
          <a:prstGeom prst="rect">
            <a:avLst/>
          </a:prstGeom>
          <a:solidFill>
            <a:schemeClr val="accent4">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a:buFont typeface="Wingdings" panose="05000000000000000000" pitchFamily="2" charset="2"/>
              <a:buChar char="ü"/>
            </a:pPr>
            <a:r>
              <a:rPr lang="en-US" sz="3200" dirty="0" smtClean="0">
                <a:solidFill>
                  <a:prstClr val="black"/>
                </a:solidFill>
              </a:rPr>
              <a:t>comedy</a:t>
            </a:r>
            <a:endParaRPr lang="en-US" sz="3200" dirty="0">
              <a:solidFill>
                <a:prstClr val="black"/>
              </a:solidFill>
            </a:endParaRPr>
          </a:p>
        </p:txBody>
      </p:sp>
      <p:sp>
        <p:nvSpPr>
          <p:cNvPr id="51" name="Rectangle 50"/>
          <p:cNvSpPr/>
          <p:nvPr/>
        </p:nvSpPr>
        <p:spPr>
          <a:xfrm>
            <a:off x="8281799" y="5088711"/>
            <a:ext cx="3455094" cy="668837"/>
          </a:xfrm>
          <a:prstGeom prst="rect">
            <a:avLst/>
          </a:prstGeom>
          <a:solidFill>
            <a:schemeClr val="accent4">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a:buFont typeface="Wingdings" panose="05000000000000000000" pitchFamily="2" charset="2"/>
              <a:buChar char="ü"/>
            </a:pPr>
            <a:r>
              <a:rPr lang="en-US" sz="3200" dirty="0" smtClean="0">
                <a:solidFill>
                  <a:prstClr val="black"/>
                </a:solidFill>
              </a:rPr>
              <a:t>folly</a:t>
            </a:r>
            <a:endParaRPr lang="en-US" sz="3200" dirty="0">
              <a:solidFill>
                <a:prstClr val="black"/>
              </a:solidFill>
            </a:endParaRPr>
          </a:p>
        </p:txBody>
      </p:sp>
    </p:spTree>
    <p:extLst>
      <p:ext uri="{BB962C8B-B14F-4D97-AF65-F5344CB8AC3E}">
        <p14:creationId xmlns:p14="http://schemas.microsoft.com/office/powerpoint/2010/main" val="21477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arn(inVertical)">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28382"/>
            <a:ext cx="12204532" cy="6874995"/>
            <a:chOff x="0" y="-28382"/>
            <a:chExt cx="12204532" cy="6874995"/>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59" y="261995"/>
              <a:ext cx="11678418" cy="6354427"/>
            </a:xfrm>
            <a:prstGeom prst="rect">
              <a:avLst/>
            </a:prstGeom>
          </p:spPr>
        </p:pic>
      </p:grpSp>
      <p:sp>
        <p:nvSpPr>
          <p:cNvPr id="22" name="Rectangle 21"/>
          <p:cNvSpPr/>
          <p:nvPr/>
        </p:nvSpPr>
        <p:spPr>
          <a:xfrm>
            <a:off x="2915548" y="658104"/>
            <a:ext cx="6317284" cy="393954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5400" dirty="0" smtClean="0">
                <a:solidFill>
                  <a:schemeClr val="bg1"/>
                </a:solidFill>
              </a:rPr>
              <a:t>Be good today </a:t>
            </a:r>
          </a:p>
          <a:p>
            <a:pPr algn="ctr"/>
            <a:r>
              <a:rPr lang="en-US" sz="5400" dirty="0" smtClean="0">
                <a:solidFill>
                  <a:schemeClr val="bg1"/>
                </a:solidFill>
              </a:rPr>
              <a:t>&amp; </a:t>
            </a:r>
          </a:p>
          <a:p>
            <a:pPr algn="ctr"/>
            <a:r>
              <a:rPr lang="en-US" sz="5400" dirty="0" smtClean="0">
                <a:solidFill>
                  <a:schemeClr val="bg1"/>
                </a:solidFill>
              </a:rPr>
              <a:t>Always remain so …..</a:t>
            </a:r>
          </a:p>
          <a:p>
            <a:pPr algn="ctr"/>
            <a:r>
              <a:rPr lang="en-US" sz="8800" dirty="0" smtClean="0">
                <a:solidFill>
                  <a:srgbClr val="FFFF00"/>
                </a:solidFill>
              </a:rPr>
              <a:t>Thanks to All</a:t>
            </a:r>
            <a:endParaRPr lang="en-US" sz="8800" dirty="0">
              <a:solidFill>
                <a:srgbClr val="FFFF00"/>
              </a:solidFill>
            </a:endParaRPr>
          </a:p>
        </p:txBody>
      </p:sp>
    </p:spTree>
    <p:extLst>
      <p:ext uri="{BB962C8B-B14F-4D97-AF65-F5344CB8AC3E}">
        <p14:creationId xmlns:p14="http://schemas.microsoft.com/office/powerpoint/2010/main" val="1557514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repeatCount="indefinite" fill="hold" grpId="0" nodeType="clickEffect">
                                  <p:stCondLst>
                                    <p:cond delay="0"/>
                                  </p:stCondLst>
                                  <p:endCondLst>
                                    <p:cond evt="onNext" delay="0">
                                      <p:tgtEl>
                                        <p:sldTgt/>
                                      </p:tgtEl>
                                    </p:cond>
                                  </p:endCondLst>
                                  <p:iterate type="lt">
                                    <p:tmPct val="10000"/>
                                  </p:iterate>
                                  <p:childTnLst>
                                    <p:animClr clrSpc="rgb" dir="cw">
                                      <p:cBhvr override="childStyle">
                                        <p:cTn id="6" dur="500" fill="hold"/>
                                        <p:tgtEl>
                                          <p:spTgt spid="22"/>
                                        </p:tgtEl>
                                        <p:attrNameLst>
                                          <p:attrName>style.color</p:attrName>
                                        </p:attrNameLst>
                                      </p:cBhvr>
                                      <p:to>
                                        <a:schemeClr val="accent2"/>
                                      </p:to>
                                    </p:animClr>
                                    <p:animClr clrSpc="rgb" dir="cw">
                                      <p:cBhvr>
                                        <p:cTn id="7" dur="500" fill="hold"/>
                                        <p:tgtEl>
                                          <p:spTgt spid="22"/>
                                        </p:tgtEl>
                                        <p:attrNameLst>
                                          <p:attrName>fillcolor</p:attrName>
                                        </p:attrNameLst>
                                      </p:cBhvr>
                                      <p:to>
                                        <a:schemeClr val="accent2"/>
                                      </p:to>
                                    </p:animClr>
                                    <p:set>
                                      <p:cBhvr>
                                        <p:cTn id="8" dur="500" fill="hold"/>
                                        <p:tgtEl>
                                          <p:spTgt spid="22"/>
                                        </p:tgtEl>
                                        <p:attrNameLst>
                                          <p:attrName>fill.type</p:attrName>
                                        </p:attrNameLst>
                                      </p:cBhvr>
                                      <p:to>
                                        <p:strVal val="solid"/>
                                      </p:to>
                                    </p:set>
                                    <p:anim to="1.5" calcmode="lin" valueType="num">
                                      <p:cBhvr override="childStyle">
                                        <p:cTn id="9" dur="500" fill="hold"/>
                                        <p:tgtEl>
                                          <p:spTgt spid="2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40908"/>
            <a:ext cx="12204532" cy="6887521"/>
            <a:chOff x="-12530" y="-29521"/>
            <a:chExt cx="12204532" cy="6887521"/>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11607"/>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flipV="1">
              <a:off x="5522079" y="-29521"/>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p:nvGrpSpPr>
        <p:grpSpPr>
          <a:xfrm>
            <a:off x="275585" y="209613"/>
            <a:ext cx="11690950" cy="6367672"/>
            <a:chOff x="-1" y="234106"/>
            <a:chExt cx="11935683" cy="5559355"/>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b="12694"/>
            <a:stretch/>
          </p:blipFill>
          <p:spPr>
            <a:xfrm>
              <a:off x="-1" y="234106"/>
              <a:ext cx="11935683" cy="5559355"/>
            </a:xfrm>
            <a:prstGeom prst="rect">
              <a:avLst/>
            </a:prstGeom>
          </p:spPr>
        </p:pic>
        <p:sp>
          <p:nvSpPr>
            <p:cNvPr id="26" name="Rectangle 2"/>
            <p:cNvSpPr/>
            <p:nvPr/>
          </p:nvSpPr>
          <p:spPr>
            <a:xfrm>
              <a:off x="4019739" y="739035"/>
              <a:ext cx="3969263" cy="2997487"/>
            </a:xfrm>
            <a:custGeom>
              <a:avLst/>
              <a:gdLst>
                <a:gd name="connsiteX0" fmla="*/ 0 w 3532340"/>
                <a:gd name="connsiteY0" fmla="*/ 0 h 2555309"/>
                <a:gd name="connsiteX1" fmla="*/ 3532340 w 3532340"/>
                <a:gd name="connsiteY1" fmla="*/ 0 h 2555309"/>
                <a:gd name="connsiteX2" fmla="*/ 3532340 w 3532340"/>
                <a:gd name="connsiteY2" fmla="*/ 2555309 h 2555309"/>
                <a:gd name="connsiteX3" fmla="*/ 0 w 3532340"/>
                <a:gd name="connsiteY3" fmla="*/ 2555309 h 2555309"/>
                <a:gd name="connsiteX4" fmla="*/ 0 w 3532340"/>
                <a:gd name="connsiteY4" fmla="*/ 0 h 2555309"/>
                <a:gd name="connsiteX0" fmla="*/ 0 w 3582444"/>
                <a:gd name="connsiteY0" fmla="*/ 0 h 2555309"/>
                <a:gd name="connsiteX1" fmla="*/ 3532340 w 3582444"/>
                <a:gd name="connsiteY1" fmla="*/ 0 h 2555309"/>
                <a:gd name="connsiteX2" fmla="*/ 3582444 w 3582444"/>
                <a:gd name="connsiteY2" fmla="*/ 2542783 h 2555309"/>
                <a:gd name="connsiteX3" fmla="*/ 0 w 3582444"/>
                <a:gd name="connsiteY3" fmla="*/ 2555309 h 2555309"/>
                <a:gd name="connsiteX4" fmla="*/ 0 w 3582444"/>
                <a:gd name="connsiteY4" fmla="*/ 0 h 2555309"/>
                <a:gd name="connsiteX0" fmla="*/ 0 w 3582444"/>
                <a:gd name="connsiteY0" fmla="*/ 0 h 2542783"/>
                <a:gd name="connsiteX1" fmla="*/ 3532340 w 3582444"/>
                <a:gd name="connsiteY1" fmla="*/ 0 h 2542783"/>
                <a:gd name="connsiteX2" fmla="*/ 3582444 w 3582444"/>
                <a:gd name="connsiteY2" fmla="*/ 2542783 h 2542783"/>
                <a:gd name="connsiteX3" fmla="*/ 137786 w 3582444"/>
                <a:gd name="connsiteY3" fmla="*/ 2492679 h 2542783"/>
                <a:gd name="connsiteX4" fmla="*/ 0 w 3582444"/>
                <a:gd name="connsiteY4" fmla="*/ 0 h 2542783"/>
                <a:gd name="connsiteX0" fmla="*/ 15897 w 3598341"/>
                <a:gd name="connsiteY0" fmla="*/ 0 h 2643463"/>
                <a:gd name="connsiteX1" fmla="*/ 3548237 w 3598341"/>
                <a:gd name="connsiteY1" fmla="*/ 0 h 2643463"/>
                <a:gd name="connsiteX2" fmla="*/ 3598341 w 3598341"/>
                <a:gd name="connsiteY2" fmla="*/ 2542783 h 2643463"/>
                <a:gd name="connsiteX3" fmla="*/ 0 w 3598341"/>
                <a:gd name="connsiteY3" fmla="*/ 2643463 h 2643463"/>
                <a:gd name="connsiteX4" fmla="*/ 15897 w 3598341"/>
                <a:gd name="connsiteY4" fmla="*/ 0 h 2643463"/>
                <a:gd name="connsiteX0" fmla="*/ 15897 w 3669271"/>
                <a:gd name="connsiteY0" fmla="*/ 0 h 2704337"/>
                <a:gd name="connsiteX1" fmla="*/ 3548237 w 3669271"/>
                <a:gd name="connsiteY1" fmla="*/ 0 h 2704337"/>
                <a:gd name="connsiteX2" fmla="*/ 3669271 w 3669271"/>
                <a:gd name="connsiteY2" fmla="*/ 2704337 h 2704337"/>
                <a:gd name="connsiteX3" fmla="*/ 0 w 3669271"/>
                <a:gd name="connsiteY3" fmla="*/ 2643463 h 2704337"/>
                <a:gd name="connsiteX4" fmla="*/ 15897 w 3669271"/>
                <a:gd name="connsiteY4" fmla="*/ 0 h 2704337"/>
                <a:gd name="connsiteX0" fmla="*/ 15897 w 3669271"/>
                <a:gd name="connsiteY0" fmla="*/ 0 h 2730039"/>
                <a:gd name="connsiteX1" fmla="*/ 3548237 w 3669271"/>
                <a:gd name="connsiteY1" fmla="*/ 0 h 2730039"/>
                <a:gd name="connsiteX2" fmla="*/ 3669271 w 3669271"/>
                <a:gd name="connsiteY2" fmla="*/ 2704337 h 2730039"/>
                <a:gd name="connsiteX3" fmla="*/ 0 w 3669271"/>
                <a:gd name="connsiteY3" fmla="*/ 2643463 h 2730039"/>
                <a:gd name="connsiteX4" fmla="*/ 15897 w 3669271"/>
                <a:gd name="connsiteY4" fmla="*/ 0 h 2730039"/>
                <a:gd name="connsiteX0" fmla="*/ 15897 w 3669271"/>
                <a:gd name="connsiteY0" fmla="*/ 0 h 2913451"/>
                <a:gd name="connsiteX1" fmla="*/ 3548237 w 3669271"/>
                <a:gd name="connsiteY1" fmla="*/ 0 h 2913451"/>
                <a:gd name="connsiteX2" fmla="*/ 3669271 w 3669271"/>
                <a:gd name="connsiteY2" fmla="*/ 2704337 h 2913451"/>
                <a:gd name="connsiteX3" fmla="*/ 1083675 w 3669271"/>
                <a:gd name="connsiteY3" fmla="*/ 2736649 h 2913451"/>
                <a:gd name="connsiteX4" fmla="*/ 0 w 3669271"/>
                <a:gd name="connsiteY4" fmla="*/ 2643463 h 2913451"/>
                <a:gd name="connsiteX5" fmla="*/ 15897 w 3669271"/>
                <a:gd name="connsiteY5" fmla="*/ 0 h 2913451"/>
                <a:gd name="connsiteX0" fmla="*/ 15897 w 3669271"/>
                <a:gd name="connsiteY0" fmla="*/ 0 h 2881765"/>
                <a:gd name="connsiteX1" fmla="*/ 3548237 w 3669271"/>
                <a:gd name="connsiteY1" fmla="*/ 0 h 2881765"/>
                <a:gd name="connsiteX2" fmla="*/ 3669271 w 3669271"/>
                <a:gd name="connsiteY2" fmla="*/ 2704337 h 2881765"/>
                <a:gd name="connsiteX3" fmla="*/ 1083675 w 3669271"/>
                <a:gd name="connsiteY3" fmla="*/ 2607406 h 2881765"/>
                <a:gd name="connsiteX4" fmla="*/ 0 w 3669271"/>
                <a:gd name="connsiteY4" fmla="*/ 2643463 h 2881765"/>
                <a:gd name="connsiteX5" fmla="*/ 15897 w 3669271"/>
                <a:gd name="connsiteY5" fmla="*/ 0 h 288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9271" h="2881765">
                  <a:moveTo>
                    <a:pt x="15897" y="0"/>
                  </a:moveTo>
                  <a:lnTo>
                    <a:pt x="3548237" y="0"/>
                  </a:lnTo>
                  <a:lnTo>
                    <a:pt x="3669271" y="2704337"/>
                  </a:lnTo>
                  <a:cubicBezTo>
                    <a:pt x="3262451" y="3149675"/>
                    <a:pt x="1695220" y="2617552"/>
                    <a:pt x="1083675" y="2607406"/>
                  </a:cubicBezTo>
                  <a:cubicBezTo>
                    <a:pt x="472130" y="2597260"/>
                    <a:pt x="181904" y="3088801"/>
                    <a:pt x="0" y="2643463"/>
                  </a:cubicBezTo>
                  <a:lnTo>
                    <a:pt x="15897" y="0"/>
                  </a:lnTo>
                  <a:close/>
                </a:path>
              </a:pathLst>
            </a:cu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smtClean="0">
                  <a:solidFill>
                    <a:srgbClr val="FF0000"/>
                  </a:solidFill>
                  <a:effectLst>
                    <a:glow rad="139700">
                      <a:schemeClr val="accent4">
                        <a:satMod val="175000"/>
                        <a:alpha val="40000"/>
                      </a:schemeClr>
                    </a:glow>
                  </a:effectLst>
                  <a:latin typeface="Aparajita" panose="020B0604020202020204" pitchFamily="34" charset="0"/>
                  <a:cs typeface="Aparajita" panose="020B0604020202020204" pitchFamily="34" charset="0"/>
                </a:rPr>
                <a:t>WELCOME</a:t>
              </a:r>
            </a:p>
            <a:p>
              <a:pPr algn="ctr"/>
              <a:r>
                <a:rPr lang="en-US" sz="2800" dirty="0" smtClean="0"/>
                <a:t>TO </a:t>
              </a:r>
            </a:p>
            <a:p>
              <a:pPr algn="ctr"/>
              <a:r>
                <a:rPr lang="en-US" sz="2800" dirty="0" smtClean="0">
                  <a:solidFill>
                    <a:schemeClr val="bg1"/>
                  </a:solidFill>
                </a:rPr>
                <a:t>ENGLISH FOR TODAY</a:t>
              </a:r>
              <a:endParaRPr lang="en-US" sz="2800" dirty="0">
                <a:solidFill>
                  <a:schemeClr val="bg1"/>
                </a:solidFill>
              </a:endParaRPr>
            </a:p>
          </p:txBody>
        </p:sp>
      </p:grpSp>
    </p:spTree>
    <p:extLst>
      <p:ext uri="{BB962C8B-B14F-4D97-AF65-F5344CB8AC3E}">
        <p14:creationId xmlns:p14="http://schemas.microsoft.com/office/powerpoint/2010/main" val="34179339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40908"/>
            <a:ext cx="12204532" cy="6887521"/>
            <a:chOff x="-12530" y="-29521"/>
            <a:chExt cx="12204532" cy="6887521"/>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flipV="1">
              <a:off x="5522079" y="-29521"/>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Title 1"/>
          <p:cNvSpPr txBox="1">
            <a:spLocks/>
          </p:cNvSpPr>
          <p:nvPr/>
        </p:nvSpPr>
        <p:spPr>
          <a:xfrm>
            <a:off x="212946" y="245881"/>
            <a:ext cx="11837092" cy="802606"/>
          </a:xfrm>
          <a:prstGeom prst="rect">
            <a:avLst/>
          </a:prstGeom>
          <a:solidFill>
            <a:schemeClr val="accent2"/>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smtClean="0">
                <a:solidFill>
                  <a:schemeClr val="bg1"/>
                </a:solidFill>
                <a:hlinkClick r:id="rId2" action="ppaction://hlinkfile"/>
              </a:rPr>
              <a:t>Presented By-</a:t>
            </a:r>
            <a:endParaRPr lang="en-US" sz="5400" b="1" dirty="0">
              <a:solidFill>
                <a:schemeClr val="bg1"/>
              </a:solidFill>
              <a:hlinkClick r:id="rId2" action="ppaction://hlinkfile"/>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18" y="1304443"/>
            <a:ext cx="11373626" cy="5241043"/>
          </a:xfrm>
          <a:prstGeom prst="rect">
            <a:avLst/>
          </a:prstGeom>
          <a:ln w="228600" cap="sq" cmpd="thickThin">
            <a:solidFill>
              <a:schemeClr val="accent4">
                <a:lumMod val="75000"/>
              </a:schemeClr>
            </a:solidFill>
            <a:prstDash val="solid"/>
            <a:miter lim="800000"/>
          </a:ln>
          <a:effectLst>
            <a:innerShdw blurRad="76200">
              <a:srgbClr val="000000"/>
            </a:innerShdw>
          </a:effectLst>
        </p:spPr>
      </p:pic>
      <p:sp>
        <p:nvSpPr>
          <p:cNvPr id="26" name="TextBox 25"/>
          <p:cNvSpPr txBox="1"/>
          <p:nvPr/>
        </p:nvSpPr>
        <p:spPr>
          <a:xfrm>
            <a:off x="488520" y="6042092"/>
            <a:ext cx="7277618" cy="461665"/>
          </a:xfrm>
          <a:prstGeom prst="rect">
            <a:avLst/>
          </a:prstGeom>
          <a:solidFill>
            <a:srgbClr val="00B050"/>
          </a:solidFill>
        </p:spPr>
        <p:txBody>
          <a:bodyPr wrap="square" rtlCol="0">
            <a:spAutoFit/>
          </a:bodyPr>
          <a:lstStyle/>
          <a:p>
            <a:r>
              <a:rPr lang="en-US" sz="2400" dirty="0" smtClean="0"/>
              <a:t>BTT, Batch-13, ID-01090130389, Venue- TTC, Jashore. </a:t>
            </a:r>
            <a:endParaRPr lang="en-US" sz="2400" dirty="0"/>
          </a:p>
        </p:txBody>
      </p:sp>
    </p:spTree>
    <p:extLst>
      <p:ext uri="{BB962C8B-B14F-4D97-AF65-F5344CB8AC3E}">
        <p14:creationId xmlns:p14="http://schemas.microsoft.com/office/powerpoint/2010/main" val="2278740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0" y="0"/>
            <a:ext cx="12192000" cy="6858000"/>
          </a:xfrm>
          <a:prstGeom prst="rect">
            <a:avLst/>
          </a:prstGeom>
          <a:solidFill>
            <a:srgbClr val="A5B4D3"/>
          </a:solidFill>
          <a:ln w="76200">
            <a:solidFill>
              <a:schemeClr val="accent4">
                <a:lumMod val="60000"/>
                <a:lumOff val="4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dirty="0" smtClean="0">
              <a:solidFill>
                <a:prstClr val="black"/>
              </a:solidFill>
            </a:endParaRPr>
          </a:p>
          <a:p>
            <a:pPr marL="0" indent="0">
              <a:buFont typeface="Arial" panose="020B0604020202020204" pitchFamily="34" charset="0"/>
              <a:buNone/>
            </a:pPr>
            <a:endParaRPr lang="en-US" dirty="0">
              <a:solidFill>
                <a:prstClr val="black"/>
              </a:solidFill>
            </a:endParaRPr>
          </a:p>
        </p:txBody>
      </p:sp>
      <p:sp>
        <p:nvSpPr>
          <p:cNvPr id="4" name="TextBox 3"/>
          <p:cNvSpPr txBox="1"/>
          <p:nvPr/>
        </p:nvSpPr>
        <p:spPr>
          <a:xfrm>
            <a:off x="5265402" y="1169450"/>
            <a:ext cx="6761706" cy="4678204"/>
          </a:xfrm>
          <a:prstGeom prst="rect">
            <a:avLst/>
          </a:prstGeom>
          <a:noFill/>
          <a:ln>
            <a:solidFill>
              <a:srgbClr val="7030A0"/>
            </a:solidFill>
          </a:ln>
        </p:spPr>
        <p:txBody>
          <a:bodyPr wrap="square" rtlCol="0">
            <a:spAutoFit/>
          </a:bodyPr>
          <a:lstStyle/>
          <a:p>
            <a:endParaRPr lang="en-US" sz="4000" dirty="0" smtClean="0">
              <a:ln w="0"/>
              <a:solidFill>
                <a:srgbClr val="C13F9F"/>
              </a:solidFill>
              <a:effectLst>
                <a:outerShdw blurRad="38100" dist="19050" dir="2700000" algn="tl" rotWithShape="0">
                  <a:prstClr val="black">
                    <a:alpha val="40000"/>
                  </a:prstClr>
                </a:outerShdw>
              </a:effectLst>
            </a:endParaRPr>
          </a:p>
          <a:p>
            <a:r>
              <a:rPr lang="en-US" sz="4000" dirty="0" smtClean="0">
                <a:ln w="0"/>
                <a:solidFill>
                  <a:prstClr val="black"/>
                </a:solidFill>
                <a:effectLst>
                  <a:outerShdw blurRad="38100" dist="19050" dir="2700000" algn="tl" rotWithShape="0">
                    <a:prstClr val="black">
                      <a:alpha val="40000"/>
                    </a:prstClr>
                  </a:outerShdw>
                </a:effectLst>
              </a:rPr>
              <a:t>Subject	: English 1</a:t>
            </a:r>
            <a:r>
              <a:rPr lang="en-US" sz="4000" baseline="30000" dirty="0" smtClean="0">
                <a:ln w="0"/>
                <a:solidFill>
                  <a:prstClr val="black"/>
                </a:solidFill>
                <a:effectLst>
                  <a:outerShdw blurRad="38100" dist="19050" dir="2700000" algn="tl" rotWithShape="0">
                    <a:prstClr val="black">
                      <a:alpha val="40000"/>
                    </a:prstClr>
                  </a:outerShdw>
                </a:effectLst>
              </a:rPr>
              <a:t>st</a:t>
            </a:r>
            <a:r>
              <a:rPr lang="en-US" sz="4000" dirty="0" smtClean="0">
                <a:ln w="0"/>
                <a:solidFill>
                  <a:prstClr val="black"/>
                </a:solidFill>
                <a:effectLst>
                  <a:outerShdw blurRad="38100" dist="19050" dir="2700000" algn="tl" rotWithShape="0">
                    <a:prstClr val="black">
                      <a:alpha val="40000"/>
                    </a:prstClr>
                  </a:outerShdw>
                </a:effectLst>
              </a:rPr>
              <a:t> paper</a:t>
            </a:r>
          </a:p>
          <a:p>
            <a:r>
              <a:rPr lang="en-US" sz="4000" dirty="0" smtClean="0">
                <a:ln w="0"/>
                <a:solidFill>
                  <a:prstClr val="black"/>
                </a:solidFill>
                <a:effectLst>
                  <a:outerShdw blurRad="38100" dist="19050" dir="2700000" algn="tl" rotWithShape="0">
                    <a:prstClr val="black">
                      <a:alpha val="40000"/>
                    </a:prstClr>
                  </a:outerShdw>
                </a:effectLst>
              </a:rPr>
              <a:t>Unit		: 04</a:t>
            </a:r>
          </a:p>
          <a:p>
            <a:r>
              <a:rPr lang="en-US" sz="4000" dirty="0" smtClean="0">
                <a:ln w="0"/>
                <a:solidFill>
                  <a:prstClr val="black"/>
                </a:solidFill>
                <a:effectLst>
                  <a:outerShdw blurRad="38100" dist="19050" dir="2700000" algn="tl" rotWithShape="0">
                    <a:prstClr val="black">
                      <a:alpha val="40000"/>
                    </a:prstClr>
                  </a:outerShdw>
                </a:effectLst>
              </a:rPr>
              <a:t>Lesson	: </a:t>
            </a:r>
            <a:r>
              <a:rPr lang="en-US" sz="4000" dirty="0" smtClean="0">
                <a:ln w="0"/>
                <a:solidFill>
                  <a:srgbClr val="FFFF00"/>
                </a:solidFill>
                <a:effectLst>
                  <a:outerShdw blurRad="38100" dist="19050" dir="2700000" algn="tl" rotWithShape="0">
                    <a:prstClr val="black">
                      <a:alpha val="40000"/>
                    </a:prstClr>
                  </a:outerShdw>
                </a:effectLst>
              </a:rPr>
              <a:t>02(</a:t>
            </a:r>
            <a:r>
              <a:rPr lang="en-US" sz="2800" b="1" dirty="0" smtClean="0"/>
              <a:t>Love and Friendship</a:t>
            </a:r>
            <a:r>
              <a:rPr lang="en-US" sz="4000" dirty="0" smtClean="0">
                <a:ln w="0"/>
                <a:solidFill>
                  <a:srgbClr val="FFFF00"/>
                </a:solidFill>
                <a:effectLst>
                  <a:outerShdw blurRad="38100" dist="19050" dir="2700000" algn="tl" rotWithShape="0">
                    <a:prstClr val="black">
                      <a:alpha val="40000"/>
                    </a:prstClr>
                  </a:outerShdw>
                </a:effectLst>
              </a:rPr>
              <a:t>)</a:t>
            </a:r>
          </a:p>
          <a:p>
            <a:r>
              <a:rPr lang="en-US" sz="4000" dirty="0" smtClean="0">
                <a:ln w="0"/>
                <a:solidFill>
                  <a:prstClr val="black"/>
                </a:solidFill>
                <a:effectLst>
                  <a:outerShdw blurRad="38100" dist="19050" dir="2700000" algn="tl" rotWithShape="0">
                    <a:prstClr val="black">
                      <a:alpha val="40000"/>
                    </a:prstClr>
                  </a:outerShdw>
                </a:effectLst>
              </a:rPr>
              <a:t>Time	: 60 Minutes </a:t>
            </a:r>
          </a:p>
          <a:p>
            <a:r>
              <a:rPr lang="en-US" sz="4000" dirty="0" smtClean="0">
                <a:ln w="0"/>
                <a:solidFill>
                  <a:prstClr val="black"/>
                </a:solidFill>
                <a:effectLst>
                  <a:outerShdw blurRad="38100" dist="19050" dir="2700000" algn="tl" rotWithShape="0">
                    <a:prstClr val="black">
                      <a:alpha val="40000"/>
                    </a:prstClr>
                  </a:outerShdw>
                </a:effectLst>
              </a:rPr>
              <a:t>Date	: 23/08/2019</a:t>
            </a:r>
          </a:p>
          <a:p>
            <a:endParaRPr lang="en-US" sz="4000" dirty="0" smtClean="0">
              <a:ln w="0"/>
              <a:solidFill>
                <a:prstClr val="black"/>
              </a:solidFill>
              <a:effectLst>
                <a:outerShdw blurRad="38100" dist="19050" dir="2700000" algn="tl" rotWithShape="0">
                  <a:prstClr val="black">
                    <a:alpha val="40000"/>
                  </a:prstClr>
                </a:outerShdw>
              </a:effectLst>
            </a:endParaRPr>
          </a:p>
          <a:p>
            <a:endParaRPr lang="en-US" dirty="0">
              <a:ln w="0"/>
              <a:solidFill>
                <a:srgbClr val="C13F9F"/>
              </a:solidFill>
              <a:effectLst>
                <a:outerShdw blurRad="38100" dist="19050" dir="2700000" algn="tl" rotWithShape="0">
                  <a:prstClr val="black">
                    <a:alpha val="40000"/>
                  </a:prstClr>
                </a:outerShdw>
              </a:effectLst>
            </a:endParaRPr>
          </a:p>
        </p:txBody>
      </p:sp>
      <p:sp>
        <p:nvSpPr>
          <p:cNvPr id="5" name="Rectangle 4">
            <a:hlinkClick r:id="rId3"/>
          </p:cNvPr>
          <p:cNvSpPr/>
          <p:nvPr/>
        </p:nvSpPr>
        <p:spPr>
          <a:xfrm>
            <a:off x="5265402" y="138896"/>
            <a:ext cx="6761706" cy="1015663"/>
          </a:xfrm>
          <a:prstGeom prst="rect">
            <a:avLst/>
          </a:prstGeom>
          <a:solidFill>
            <a:schemeClr val="accent5">
              <a:lumMod val="60000"/>
              <a:lumOff val="40000"/>
            </a:schemeClr>
          </a:solidFill>
          <a:ln>
            <a:solidFill>
              <a:srgbClr val="7030A0"/>
            </a:solidFill>
          </a:ln>
        </p:spPr>
        <p:txBody>
          <a:bodyPr wrap="square" lIns="91440" tIns="45720" rIns="91440" bIns="45720">
            <a:spAutoFit/>
          </a:bodyPr>
          <a:lstStyle/>
          <a:p>
            <a:pPr algn="ctr"/>
            <a:r>
              <a:rPr lang="en-US" sz="6000" b="1" dirty="0" smtClean="0">
                <a:ln w="12700" cmpd="sng">
                  <a:solidFill>
                    <a:srgbClr val="FFC000"/>
                  </a:solidFill>
                  <a:prstDash val="solid"/>
                </a:ln>
                <a:solidFill>
                  <a:prstClr val="white"/>
                </a:solidFill>
              </a:rPr>
              <a:t>Subject Introduction</a:t>
            </a:r>
            <a:endParaRPr lang="en-US" sz="6000" b="1" dirty="0">
              <a:ln w="12700" cmpd="sng">
                <a:solidFill>
                  <a:srgbClr val="FFC000"/>
                </a:solidFill>
                <a:prstDash val="solid"/>
              </a:ln>
              <a:solidFill>
                <a:prstClr val="white"/>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5747" y="138896"/>
            <a:ext cx="5033908" cy="6324311"/>
          </a:xfrm>
          <a:prstGeom prst="rect">
            <a:avLst/>
          </a:prstGeom>
          <a:ln>
            <a:solidFill>
              <a:schemeClr val="accent2"/>
            </a:solidFill>
          </a:ln>
        </p:spPr>
      </p:pic>
      <p:sp>
        <p:nvSpPr>
          <p:cNvPr id="7" name="TextBox 6"/>
          <p:cNvSpPr txBox="1"/>
          <p:nvPr/>
        </p:nvSpPr>
        <p:spPr>
          <a:xfrm>
            <a:off x="1312008" y="2775216"/>
            <a:ext cx="2211081" cy="369332"/>
          </a:xfrm>
          <a:prstGeom prst="rect">
            <a:avLst/>
          </a:prstGeom>
          <a:solidFill>
            <a:schemeClr val="accent4">
              <a:lumMod val="40000"/>
              <a:lumOff val="60000"/>
            </a:schemeClr>
          </a:solidFill>
        </p:spPr>
        <p:txBody>
          <a:bodyPr wrap="square" rtlCol="0">
            <a:spAutoFit/>
          </a:bodyPr>
          <a:lstStyle/>
          <a:p>
            <a:r>
              <a:rPr lang="en-US" dirty="0" smtClean="0">
                <a:solidFill>
                  <a:prstClr val="black"/>
                </a:solidFill>
              </a:rPr>
              <a:t>Click to see the Text </a:t>
            </a:r>
            <a:endParaRPr lang="en-US" dirty="0">
              <a:solidFill>
                <a:prstClr val="black"/>
              </a:solidFill>
            </a:endParaRPr>
          </a:p>
        </p:txBody>
      </p:sp>
      <p:sp>
        <p:nvSpPr>
          <p:cNvPr id="8" name="Rectangle 7"/>
          <p:cNvSpPr/>
          <p:nvPr/>
        </p:nvSpPr>
        <p:spPr>
          <a:xfrm>
            <a:off x="-47982" y="0"/>
            <a:ext cx="12192000" cy="6801862"/>
          </a:xfrm>
          <a:prstGeom prst="rect">
            <a:avLst/>
          </a:prstGeom>
          <a:solidFill>
            <a:schemeClr val="accent6">
              <a:lumMod val="20000"/>
              <a:lumOff val="80000"/>
            </a:schemeClr>
          </a:solidFill>
          <a:ln>
            <a:solidFill>
              <a:srgbClr val="FF0000"/>
            </a:solidFill>
          </a:ln>
        </p:spPr>
        <p:txBody>
          <a:bodyPr wrap="square">
            <a:spAutoFit/>
          </a:bodyPr>
          <a:lstStyle/>
          <a:p>
            <a:r>
              <a:rPr lang="en-US" sz="2400" i="1" dirty="0" smtClean="0"/>
              <a:t>## Love </a:t>
            </a:r>
            <a:r>
              <a:rPr lang="en-US" sz="2400" i="1" dirty="0"/>
              <a:t>and friendship are the two important demands of human life. Human life </a:t>
            </a:r>
            <a:r>
              <a:rPr lang="en-US" sz="2400" i="1" dirty="0" smtClean="0"/>
              <a:t>becomes unlivable </a:t>
            </a:r>
            <a:r>
              <a:rPr lang="en-US" sz="2400" i="1" dirty="0"/>
              <a:t>in their absence. Though human beings need them badly, true love </a:t>
            </a:r>
            <a:r>
              <a:rPr lang="en-US" sz="2400" i="1" dirty="0" smtClean="0"/>
              <a:t>and friendship </a:t>
            </a:r>
            <a:r>
              <a:rPr lang="en-US" sz="2400" i="1" dirty="0"/>
              <a:t>are difficult to find. The short song from </a:t>
            </a:r>
            <a:r>
              <a:rPr lang="en-US" sz="2400" i="1" dirty="0">
                <a:solidFill>
                  <a:srgbClr val="FF0000"/>
                </a:solidFill>
              </a:rPr>
              <a:t>William </a:t>
            </a:r>
            <a:r>
              <a:rPr lang="en-US" sz="2400" i="1" dirty="0" smtClean="0">
                <a:solidFill>
                  <a:srgbClr val="FF0000"/>
                </a:solidFill>
              </a:rPr>
              <a:t>Shakespeare’s </a:t>
            </a:r>
            <a:r>
              <a:rPr lang="en-US" sz="2400" i="1" dirty="0">
                <a:solidFill>
                  <a:srgbClr val="FF0000"/>
                </a:solidFill>
              </a:rPr>
              <a:t>(1564 - </a:t>
            </a:r>
            <a:r>
              <a:rPr lang="en-US" sz="2400" i="1" dirty="0" smtClean="0">
                <a:solidFill>
                  <a:srgbClr val="FF0000"/>
                </a:solidFill>
              </a:rPr>
              <a:t>1616) </a:t>
            </a:r>
            <a:r>
              <a:rPr lang="en-US" sz="2400" i="1" dirty="0" smtClean="0"/>
              <a:t>play </a:t>
            </a:r>
            <a:r>
              <a:rPr lang="en-US" sz="2400" dirty="0"/>
              <a:t>As You Like It </a:t>
            </a:r>
            <a:r>
              <a:rPr lang="en-US" sz="2400" i="1" dirty="0"/>
              <a:t>laments the absence of true love and friendship in human life</a:t>
            </a:r>
            <a:r>
              <a:rPr lang="en-US" sz="2400" i="1" dirty="0" smtClean="0"/>
              <a:t>.</a:t>
            </a:r>
            <a:endParaRPr lang="en-US" sz="2400" dirty="0">
              <a:solidFill>
                <a:prstClr val="black"/>
              </a:solidFill>
            </a:endParaRPr>
          </a:p>
          <a:p>
            <a:pPr algn="ctr"/>
            <a:r>
              <a:rPr lang="en-US" sz="2000" dirty="0"/>
              <a:t>Blow, blow, thou winter wind,</a:t>
            </a:r>
          </a:p>
          <a:p>
            <a:pPr algn="ctr"/>
            <a:r>
              <a:rPr lang="en-US" sz="2000" dirty="0"/>
              <a:t>Thou art not so unkind</a:t>
            </a:r>
          </a:p>
          <a:p>
            <a:pPr algn="ctr"/>
            <a:r>
              <a:rPr lang="en-US" sz="2000" dirty="0"/>
              <a:t>As man's ingratitude ;</a:t>
            </a:r>
          </a:p>
          <a:p>
            <a:pPr algn="ctr"/>
            <a:r>
              <a:rPr lang="en-US" sz="2000" dirty="0"/>
              <a:t>Thy tooth is not so keen,</a:t>
            </a:r>
          </a:p>
          <a:p>
            <a:pPr algn="ctr"/>
            <a:r>
              <a:rPr lang="en-US" sz="2000" dirty="0"/>
              <a:t>Because thou art not seen,</a:t>
            </a:r>
          </a:p>
          <a:p>
            <a:pPr algn="ctr"/>
            <a:r>
              <a:rPr lang="en-US" sz="2000" dirty="0"/>
              <a:t>Although thy breath be rude</a:t>
            </a:r>
            <a:r>
              <a:rPr lang="en-US" sz="2000" dirty="0" smtClean="0"/>
              <a:t>.</a:t>
            </a:r>
          </a:p>
          <a:p>
            <a:pPr algn="ctr"/>
            <a:r>
              <a:rPr lang="en-US" sz="2000" dirty="0" err="1"/>
              <a:t>Heigh</a:t>
            </a:r>
            <a:r>
              <a:rPr lang="en-US" sz="2000" dirty="0"/>
              <a:t>-ho! sing </a:t>
            </a:r>
            <a:r>
              <a:rPr lang="en-US" sz="2000" dirty="0" err="1"/>
              <a:t>heigh</a:t>
            </a:r>
            <a:r>
              <a:rPr lang="en-US" sz="2000" dirty="0"/>
              <a:t>-ho! unto the green holly:</a:t>
            </a:r>
          </a:p>
          <a:p>
            <a:pPr algn="ctr"/>
            <a:r>
              <a:rPr lang="en-US" sz="2000" dirty="0"/>
              <a:t>Most friendship is feigning, most loving mere folly:</a:t>
            </a:r>
          </a:p>
          <a:p>
            <a:pPr algn="ctr"/>
            <a:r>
              <a:rPr lang="en-US" sz="2000" dirty="0"/>
              <a:t>Then </a:t>
            </a:r>
            <a:r>
              <a:rPr lang="en-US" sz="2000" dirty="0" err="1"/>
              <a:t>heigh</a:t>
            </a:r>
            <a:r>
              <a:rPr lang="en-US" sz="2000" dirty="0"/>
              <a:t>-ho, the holly!</a:t>
            </a:r>
          </a:p>
          <a:p>
            <a:pPr algn="ctr"/>
            <a:r>
              <a:rPr lang="en-US" sz="2000" dirty="0"/>
              <a:t>This life is most jolly.</a:t>
            </a:r>
          </a:p>
          <a:p>
            <a:pPr algn="ctr"/>
            <a:r>
              <a:rPr lang="en-US" sz="2000" dirty="0"/>
              <a:t>Freeze, freeze, thou bitter sky,</a:t>
            </a:r>
          </a:p>
          <a:p>
            <a:pPr algn="ctr"/>
            <a:r>
              <a:rPr lang="en-US" sz="2000" dirty="0"/>
              <a:t>That dost not bite so nigh</a:t>
            </a:r>
          </a:p>
          <a:p>
            <a:pPr algn="ctr"/>
            <a:r>
              <a:rPr lang="en-US" sz="2000" dirty="0"/>
              <a:t>As benefits forgot:</a:t>
            </a:r>
          </a:p>
          <a:p>
            <a:pPr algn="ctr"/>
            <a:r>
              <a:rPr lang="en-US" sz="2000" dirty="0"/>
              <a:t>Though thou the waters warp,</a:t>
            </a:r>
          </a:p>
          <a:p>
            <a:pPr algn="ctr"/>
            <a:r>
              <a:rPr lang="en-US" sz="2000" dirty="0"/>
              <a:t>Thy sting is not so </a:t>
            </a:r>
            <a:r>
              <a:rPr lang="en-US" sz="2000" dirty="0" err="1" smtClean="0"/>
              <a:t>sharp</a:t>
            </a:r>
            <a:r>
              <a:rPr lang="en-US" sz="2000" dirty="0" err="1"/>
              <a:t>As</a:t>
            </a:r>
            <a:r>
              <a:rPr lang="en-US" sz="2000" dirty="0"/>
              <a:t> friend remembered not.</a:t>
            </a:r>
          </a:p>
          <a:p>
            <a:pPr algn="ctr"/>
            <a:r>
              <a:rPr lang="en-US" sz="2000" dirty="0"/>
              <a:t>High-ho! sing </a:t>
            </a:r>
            <a:r>
              <a:rPr lang="en-US" sz="2000" dirty="0" err="1"/>
              <a:t>heigh</a:t>
            </a:r>
            <a:r>
              <a:rPr lang="en-US" sz="2000" dirty="0"/>
              <a:t>-ho! unto the green holly</a:t>
            </a:r>
            <a:r>
              <a:rPr lang="en-US" sz="2000" dirty="0" smtClean="0"/>
              <a:t>...</a:t>
            </a:r>
          </a:p>
          <a:p>
            <a:endParaRPr lang="en-US" sz="2000" dirty="0" smtClean="0">
              <a:solidFill>
                <a:prstClr val="black"/>
              </a:solidFill>
            </a:endParaRPr>
          </a:p>
        </p:txBody>
      </p:sp>
    </p:spTree>
    <p:extLst>
      <p:ext uri="{BB962C8B-B14F-4D97-AF65-F5344CB8AC3E}">
        <p14:creationId xmlns:p14="http://schemas.microsoft.com/office/powerpoint/2010/main" val="3787556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6" name="Picture 35"/>
          <p:cNvPicPr>
            <a:picLocks noChangeAspect="1"/>
          </p:cNvPicPr>
          <p:nvPr/>
        </p:nvPicPr>
        <p:blipFill rotWithShape="1">
          <a:blip r:embed="rId2" cstate="print">
            <a:extLst>
              <a:ext uri="{28A0092B-C50C-407E-A947-70E740481C1C}">
                <a14:useLocalDpi xmlns:a14="http://schemas.microsoft.com/office/drawing/2010/main" val="0"/>
              </a:ext>
            </a:extLst>
          </a:blip>
          <a:srcRect l="23096" r="26514"/>
          <a:stretch/>
        </p:blipFill>
        <p:spPr>
          <a:xfrm>
            <a:off x="1296503" y="849594"/>
            <a:ext cx="4096012" cy="4489324"/>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056" y="870396"/>
            <a:ext cx="4096014" cy="4507652"/>
          </a:xfrm>
          <a:prstGeom prst="rect">
            <a:avLst/>
          </a:prstGeom>
        </p:spPr>
      </p:pic>
      <p:pic>
        <p:nvPicPr>
          <p:cNvPr id="38" name="Picture 37"/>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53412" y="2554022"/>
            <a:ext cx="849747" cy="831140"/>
          </a:xfrm>
          <a:prstGeom prst="rect">
            <a:avLst/>
          </a:prstGeom>
        </p:spPr>
      </p:pic>
      <p:sp>
        <p:nvSpPr>
          <p:cNvPr id="39" name="Flowchart: Punched Tape 38"/>
          <p:cNvSpPr/>
          <p:nvPr/>
        </p:nvSpPr>
        <p:spPr>
          <a:xfrm>
            <a:off x="1296501" y="5302385"/>
            <a:ext cx="4096014" cy="701458"/>
          </a:xfrm>
          <a:prstGeom prst="flowChartPunchedTap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Love </a:t>
            </a:r>
            <a:endParaRPr lang="en-US" sz="3200" dirty="0"/>
          </a:p>
        </p:txBody>
      </p:sp>
      <p:sp>
        <p:nvSpPr>
          <p:cNvPr id="40" name="Flowchart: Punched Tape 39"/>
          <p:cNvSpPr/>
          <p:nvPr/>
        </p:nvSpPr>
        <p:spPr>
          <a:xfrm>
            <a:off x="6764056" y="5326124"/>
            <a:ext cx="4096014" cy="701458"/>
          </a:xfrm>
          <a:prstGeom prst="flowChartPunchedTap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Friendship </a:t>
            </a:r>
            <a:endParaRPr lang="en-US" sz="3200" dirty="0"/>
          </a:p>
        </p:txBody>
      </p:sp>
    </p:spTree>
    <p:extLst>
      <p:ext uri="{BB962C8B-B14F-4D97-AF65-F5344CB8AC3E}">
        <p14:creationId xmlns:p14="http://schemas.microsoft.com/office/powerpoint/2010/main" val="255321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nodeType="clickEffect">
                                  <p:stCondLst>
                                    <p:cond delay="0"/>
                                  </p:stCondLst>
                                  <p:endCondLst>
                                    <p:cond evt="onNext" delay="0">
                                      <p:tgtEl>
                                        <p:sldTgt/>
                                      </p:tgtEl>
                                    </p:cond>
                                  </p:end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arn(inVertic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2" name="Title 1"/>
          <p:cNvSpPr txBox="1">
            <a:spLocks/>
          </p:cNvSpPr>
          <p:nvPr/>
        </p:nvSpPr>
        <p:spPr>
          <a:xfrm>
            <a:off x="3655715" y="1278544"/>
            <a:ext cx="4573878" cy="614390"/>
          </a:xfrm>
          <a:prstGeom prst="rect">
            <a:avLst/>
          </a:prstGeom>
          <a:solidFill>
            <a:schemeClr val="accent6">
              <a:lumMod val="20000"/>
              <a:lumOff val="80000"/>
            </a:schemeClr>
          </a:solidFill>
          <a:ln>
            <a:solidFill>
              <a:srgbClr val="FF0000"/>
            </a:solidFill>
          </a:ln>
        </p:spPr>
        <p:txBody>
          <a:bodyPr>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ln/>
                <a:latin typeface="+mn-lt"/>
              </a:rPr>
              <a:t>    Today’s Lesson?</a:t>
            </a:r>
            <a:endParaRPr lang="en-US" sz="4000" b="1" dirty="0">
              <a:ln/>
              <a:latin typeface="+mn-lt"/>
            </a:endParaRPr>
          </a:p>
        </p:txBody>
      </p:sp>
      <p:sp>
        <p:nvSpPr>
          <p:cNvPr id="23" name="Heart 22"/>
          <p:cNvSpPr/>
          <p:nvPr/>
        </p:nvSpPr>
        <p:spPr>
          <a:xfrm>
            <a:off x="3655715" y="2537411"/>
            <a:ext cx="4573878" cy="2860358"/>
          </a:xfrm>
          <a:prstGeom prst="hear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600" b="1" dirty="0" smtClean="0">
                <a:solidFill>
                  <a:srgbClr val="FF0000"/>
                </a:solidFill>
                <a:latin typeface="Aharoni" panose="02010803020104030203" pitchFamily="2" charset="-79"/>
                <a:cs typeface="Aharoni" panose="02010803020104030203" pitchFamily="2" charset="-79"/>
              </a:rPr>
              <a:t>Love &amp;</a:t>
            </a:r>
          </a:p>
          <a:p>
            <a:pPr algn="ctr"/>
            <a:r>
              <a:rPr lang="en-US" sz="3600" b="1" dirty="0" smtClean="0">
                <a:solidFill>
                  <a:srgbClr val="FF0000"/>
                </a:solidFill>
                <a:latin typeface="Aharoni" panose="02010803020104030203" pitchFamily="2" charset="-79"/>
                <a:cs typeface="Aharoni" panose="02010803020104030203" pitchFamily="2" charset="-79"/>
              </a:rPr>
              <a:t>Friendship</a:t>
            </a:r>
            <a:endParaRPr lang="en-US" sz="3600" b="1" dirty="0">
              <a:solidFill>
                <a:srgbClr val="FF0000"/>
              </a:solidFill>
              <a:latin typeface="Aharoni" panose="02010803020104030203" pitchFamily="2" charset="-79"/>
              <a:cs typeface="Aharoni" panose="02010803020104030203" pitchFamily="2" charset="-79"/>
            </a:endParaRPr>
          </a:p>
        </p:txBody>
      </p:sp>
      <p:sp>
        <p:nvSpPr>
          <p:cNvPr id="26" name="TextBox 25"/>
          <p:cNvSpPr txBox="1"/>
          <p:nvPr/>
        </p:nvSpPr>
        <p:spPr>
          <a:xfrm>
            <a:off x="4837113" y="1924733"/>
            <a:ext cx="2211081" cy="369332"/>
          </a:xfrm>
          <a:prstGeom prst="rect">
            <a:avLst/>
          </a:prstGeom>
          <a:solidFill>
            <a:schemeClr val="bg1"/>
          </a:solidFill>
          <a:ln>
            <a:solidFill>
              <a:srgbClr val="FF0000"/>
            </a:solidFill>
          </a:ln>
        </p:spPr>
        <p:txBody>
          <a:bodyPr wrap="square" rtlCol="0">
            <a:spAutoFit/>
          </a:bodyPr>
          <a:lstStyle/>
          <a:p>
            <a:r>
              <a:rPr lang="en-US" dirty="0" smtClean="0">
                <a:solidFill>
                  <a:prstClr val="black"/>
                </a:solidFill>
              </a:rPr>
              <a:t>Click to see the Text </a:t>
            </a:r>
            <a:endParaRPr lang="en-US" dirty="0">
              <a:solidFill>
                <a:prstClr val="black"/>
              </a:solidFill>
            </a:endParaRPr>
          </a:p>
        </p:txBody>
      </p:sp>
      <p:sp>
        <p:nvSpPr>
          <p:cNvPr id="36" name="Rectangle 35"/>
          <p:cNvSpPr/>
          <p:nvPr/>
        </p:nvSpPr>
        <p:spPr>
          <a:xfrm>
            <a:off x="275584" y="237995"/>
            <a:ext cx="11665893" cy="6494085"/>
          </a:xfrm>
          <a:prstGeom prst="rect">
            <a:avLst/>
          </a:prstGeom>
          <a:solidFill>
            <a:schemeClr val="bg1"/>
          </a:solidFill>
          <a:ln>
            <a:solidFill>
              <a:srgbClr val="FF0000"/>
            </a:solidFill>
          </a:ln>
        </p:spPr>
        <p:txBody>
          <a:bodyPr wrap="square">
            <a:spAutoFit/>
          </a:bodyPr>
          <a:lstStyle/>
          <a:p>
            <a:r>
              <a:rPr lang="en-US" sz="2400" i="1" dirty="0" smtClean="0"/>
              <a:t>## </a:t>
            </a:r>
            <a:r>
              <a:rPr lang="en-US" sz="2400" i="1" dirty="0" smtClean="0">
                <a:solidFill>
                  <a:srgbClr val="FF0000"/>
                </a:solidFill>
              </a:rPr>
              <a:t>Love </a:t>
            </a:r>
            <a:r>
              <a:rPr lang="en-US" sz="2400" i="1" dirty="0">
                <a:solidFill>
                  <a:srgbClr val="FF0000"/>
                </a:solidFill>
              </a:rPr>
              <a:t>and friendship </a:t>
            </a:r>
            <a:r>
              <a:rPr lang="en-US" sz="2400" i="1" dirty="0">
                <a:solidFill>
                  <a:srgbClr val="00B050"/>
                </a:solidFill>
              </a:rPr>
              <a:t>are the two important demands of human life. Human life </a:t>
            </a:r>
            <a:r>
              <a:rPr lang="en-US" sz="2400" i="1" dirty="0" smtClean="0">
                <a:solidFill>
                  <a:srgbClr val="00B050"/>
                </a:solidFill>
              </a:rPr>
              <a:t>becomes unlivable </a:t>
            </a:r>
            <a:r>
              <a:rPr lang="en-US" sz="2400" i="1" dirty="0">
                <a:solidFill>
                  <a:srgbClr val="00B050"/>
                </a:solidFill>
              </a:rPr>
              <a:t>in their absence. Though human beings need them badly, true love </a:t>
            </a:r>
            <a:r>
              <a:rPr lang="en-US" sz="2400" i="1" dirty="0" smtClean="0">
                <a:solidFill>
                  <a:srgbClr val="00B050"/>
                </a:solidFill>
              </a:rPr>
              <a:t>and friendship </a:t>
            </a:r>
            <a:r>
              <a:rPr lang="en-US" sz="2400" i="1" dirty="0">
                <a:solidFill>
                  <a:srgbClr val="00B050"/>
                </a:solidFill>
              </a:rPr>
              <a:t>are difficult to find. The short song from </a:t>
            </a:r>
            <a:r>
              <a:rPr lang="en-US" sz="2400" i="1" dirty="0">
                <a:solidFill>
                  <a:srgbClr val="FF0000"/>
                </a:solidFill>
              </a:rPr>
              <a:t>William </a:t>
            </a:r>
            <a:r>
              <a:rPr lang="en-US" sz="2400" i="1" dirty="0" smtClean="0">
                <a:solidFill>
                  <a:srgbClr val="FF0000"/>
                </a:solidFill>
              </a:rPr>
              <a:t>Shakespeare’s </a:t>
            </a:r>
            <a:r>
              <a:rPr lang="en-US" sz="2400" i="1" dirty="0">
                <a:solidFill>
                  <a:srgbClr val="00B050"/>
                </a:solidFill>
              </a:rPr>
              <a:t>(1564 - </a:t>
            </a:r>
            <a:r>
              <a:rPr lang="en-US" sz="2400" i="1" dirty="0" smtClean="0">
                <a:solidFill>
                  <a:srgbClr val="00B050"/>
                </a:solidFill>
              </a:rPr>
              <a:t>1616) play </a:t>
            </a:r>
            <a:r>
              <a:rPr lang="en-US" sz="2400" dirty="0">
                <a:solidFill>
                  <a:srgbClr val="FF0000"/>
                </a:solidFill>
              </a:rPr>
              <a:t>As You Like It</a:t>
            </a:r>
            <a:r>
              <a:rPr lang="en-US" sz="2400" dirty="0">
                <a:solidFill>
                  <a:srgbClr val="00B050"/>
                </a:solidFill>
              </a:rPr>
              <a:t> </a:t>
            </a:r>
            <a:r>
              <a:rPr lang="en-US" sz="2400" i="1" dirty="0">
                <a:solidFill>
                  <a:srgbClr val="00B050"/>
                </a:solidFill>
              </a:rPr>
              <a:t>laments the absence of true love and friendship in human life</a:t>
            </a:r>
            <a:r>
              <a:rPr lang="en-US" sz="2400" i="1" dirty="0" smtClean="0">
                <a:solidFill>
                  <a:srgbClr val="00B050"/>
                </a:solidFill>
              </a:rPr>
              <a:t>.</a:t>
            </a:r>
            <a:endParaRPr lang="en-US" sz="2400" dirty="0">
              <a:solidFill>
                <a:srgbClr val="00B050"/>
              </a:solidFill>
            </a:endParaRPr>
          </a:p>
          <a:p>
            <a:pPr algn="ctr"/>
            <a:r>
              <a:rPr lang="en-US" sz="2000" dirty="0">
                <a:solidFill>
                  <a:srgbClr val="00B050"/>
                </a:solidFill>
              </a:rPr>
              <a:t>Blow, blow, thou winter wind,</a:t>
            </a:r>
          </a:p>
          <a:p>
            <a:pPr algn="ctr"/>
            <a:r>
              <a:rPr lang="en-US" sz="2000" dirty="0">
                <a:solidFill>
                  <a:srgbClr val="00B050"/>
                </a:solidFill>
              </a:rPr>
              <a:t>Thou art not so unkind</a:t>
            </a:r>
          </a:p>
          <a:p>
            <a:pPr algn="ctr"/>
            <a:r>
              <a:rPr lang="en-US" sz="2000" dirty="0">
                <a:solidFill>
                  <a:srgbClr val="00B050"/>
                </a:solidFill>
              </a:rPr>
              <a:t>As man's ingratitude ;</a:t>
            </a:r>
          </a:p>
          <a:p>
            <a:pPr algn="ctr"/>
            <a:r>
              <a:rPr lang="en-US" sz="2000" dirty="0">
                <a:solidFill>
                  <a:srgbClr val="00B050"/>
                </a:solidFill>
              </a:rPr>
              <a:t>Thy tooth is not so keen,</a:t>
            </a:r>
          </a:p>
          <a:p>
            <a:pPr algn="ctr"/>
            <a:r>
              <a:rPr lang="en-US" sz="2000" dirty="0">
                <a:solidFill>
                  <a:srgbClr val="00B050"/>
                </a:solidFill>
              </a:rPr>
              <a:t>Because thou art not seen,</a:t>
            </a:r>
          </a:p>
          <a:p>
            <a:pPr algn="ctr"/>
            <a:r>
              <a:rPr lang="en-US" sz="2000" dirty="0">
                <a:solidFill>
                  <a:srgbClr val="00B050"/>
                </a:solidFill>
              </a:rPr>
              <a:t>Although thy breath be rude</a:t>
            </a:r>
            <a:r>
              <a:rPr lang="en-US" sz="2000" dirty="0" smtClean="0">
                <a:solidFill>
                  <a:srgbClr val="00B050"/>
                </a:solidFill>
              </a:rPr>
              <a:t>.</a:t>
            </a:r>
          </a:p>
          <a:p>
            <a:pPr algn="ctr"/>
            <a:r>
              <a:rPr lang="en-US" sz="2000" dirty="0" err="1">
                <a:solidFill>
                  <a:srgbClr val="00B050"/>
                </a:solidFill>
              </a:rPr>
              <a:t>Heigh</a:t>
            </a:r>
            <a:r>
              <a:rPr lang="en-US" sz="2000" dirty="0">
                <a:solidFill>
                  <a:srgbClr val="00B050"/>
                </a:solidFill>
              </a:rPr>
              <a:t>-ho! sing </a:t>
            </a:r>
            <a:r>
              <a:rPr lang="en-US" sz="2000" dirty="0" err="1">
                <a:solidFill>
                  <a:srgbClr val="00B050"/>
                </a:solidFill>
              </a:rPr>
              <a:t>heigh</a:t>
            </a:r>
            <a:r>
              <a:rPr lang="en-US" sz="2000" dirty="0">
                <a:solidFill>
                  <a:srgbClr val="00B050"/>
                </a:solidFill>
              </a:rPr>
              <a:t>-ho! unto the green holly:</a:t>
            </a:r>
          </a:p>
          <a:p>
            <a:pPr algn="ctr"/>
            <a:r>
              <a:rPr lang="en-US" sz="2000" dirty="0">
                <a:solidFill>
                  <a:srgbClr val="00B050"/>
                </a:solidFill>
              </a:rPr>
              <a:t>Most friendship is feigning, most loving mere folly:</a:t>
            </a:r>
          </a:p>
          <a:p>
            <a:pPr algn="ctr"/>
            <a:r>
              <a:rPr lang="en-US" sz="2000" dirty="0">
                <a:solidFill>
                  <a:srgbClr val="00B050"/>
                </a:solidFill>
              </a:rPr>
              <a:t>Then </a:t>
            </a:r>
            <a:r>
              <a:rPr lang="en-US" sz="2000" dirty="0" err="1">
                <a:solidFill>
                  <a:srgbClr val="00B050"/>
                </a:solidFill>
              </a:rPr>
              <a:t>heigh</a:t>
            </a:r>
            <a:r>
              <a:rPr lang="en-US" sz="2000" dirty="0">
                <a:solidFill>
                  <a:srgbClr val="00B050"/>
                </a:solidFill>
              </a:rPr>
              <a:t>-ho, the holly!</a:t>
            </a:r>
          </a:p>
          <a:p>
            <a:pPr algn="ctr"/>
            <a:r>
              <a:rPr lang="en-US" sz="2000" dirty="0">
                <a:solidFill>
                  <a:srgbClr val="00B050"/>
                </a:solidFill>
              </a:rPr>
              <a:t>This life is most jolly.</a:t>
            </a:r>
          </a:p>
          <a:p>
            <a:pPr algn="ctr"/>
            <a:r>
              <a:rPr lang="en-US" sz="2000" dirty="0">
                <a:solidFill>
                  <a:srgbClr val="00B050"/>
                </a:solidFill>
              </a:rPr>
              <a:t>Freeze, freeze, thou bitter sky,</a:t>
            </a:r>
          </a:p>
          <a:p>
            <a:pPr algn="ctr"/>
            <a:r>
              <a:rPr lang="en-US" sz="2000" dirty="0">
                <a:solidFill>
                  <a:srgbClr val="00B050"/>
                </a:solidFill>
              </a:rPr>
              <a:t>That dost not bite so nigh</a:t>
            </a:r>
          </a:p>
          <a:p>
            <a:pPr algn="ctr"/>
            <a:r>
              <a:rPr lang="en-US" sz="2000" dirty="0">
                <a:solidFill>
                  <a:srgbClr val="00B050"/>
                </a:solidFill>
              </a:rPr>
              <a:t>As benefits forgot:</a:t>
            </a:r>
          </a:p>
          <a:p>
            <a:pPr algn="ctr"/>
            <a:r>
              <a:rPr lang="en-US" sz="2000" dirty="0">
                <a:solidFill>
                  <a:srgbClr val="00B050"/>
                </a:solidFill>
              </a:rPr>
              <a:t>Though thou the waters warp,</a:t>
            </a:r>
          </a:p>
          <a:p>
            <a:pPr algn="ctr"/>
            <a:r>
              <a:rPr lang="en-US" sz="2000" dirty="0">
                <a:solidFill>
                  <a:srgbClr val="00B050"/>
                </a:solidFill>
              </a:rPr>
              <a:t>Thy sting is not so </a:t>
            </a:r>
            <a:r>
              <a:rPr lang="en-US" sz="2000" dirty="0" err="1" smtClean="0">
                <a:solidFill>
                  <a:srgbClr val="00B050"/>
                </a:solidFill>
              </a:rPr>
              <a:t>sharp</a:t>
            </a:r>
            <a:r>
              <a:rPr lang="en-US" sz="2000" dirty="0" err="1">
                <a:solidFill>
                  <a:srgbClr val="00B050"/>
                </a:solidFill>
              </a:rPr>
              <a:t>As</a:t>
            </a:r>
            <a:r>
              <a:rPr lang="en-US" sz="2000" dirty="0">
                <a:solidFill>
                  <a:srgbClr val="00B050"/>
                </a:solidFill>
              </a:rPr>
              <a:t> friend remembered not.</a:t>
            </a:r>
          </a:p>
          <a:p>
            <a:pPr algn="ctr"/>
            <a:r>
              <a:rPr lang="en-US" sz="2000" dirty="0">
                <a:solidFill>
                  <a:srgbClr val="00B050"/>
                </a:solidFill>
              </a:rPr>
              <a:t>High-ho! sing </a:t>
            </a:r>
            <a:r>
              <a:rPr lang="en-US" sz="2000" dirty="0" err="1">
                <a:solidFill>
                  <a:srgbClr val="00B050"/>
                </a:solidFill>
              </a:rPr>
              <a:t>heigh</a:t>
            </a:r>
            <a:r>
              <a:rPr lang="en-US" sz="2000" dirty="0">
                <a:solidFill>
                  <a:srgbClr val="00B050"/>
                </a:solidFill>
              </a:rPr>
              <a:t>-ho! unto the green holly</a:t>
            </a:r>
            <a:r>
              <a:rPr lang="en-US" sz="2000" dirty="0" smtClean="0">
                <a:solidFill>
                  <a:srgbClr val="00B050"/>
                </a:solidFill>
              </a:rPr>
              <a:t>...</a:t>
            </a:r>
          </a:p>
        </p:txBody>
      </p:sp>
    </p:spTree>
    <p:extLst>
      <p:ext uri="{BB962C8B-B14F-4D97-AF65-F5344CB8AC3E}">
        <p14:creationId xmlns:p14="http://schemas.microsoft.com/office/powerpoint/2010/main" val="15828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childTnLst>
                    </p:cTn>
                  </p:par>
                </p:childTnLst>
              </p:cTn>
              <p:nextCondLst>
                <p:cond evt="onClick" delay="0">
                  <p:tgtEl>
                    <p:spTgt spid="26"/>
                  </p:tgtEl>
                </p:cond>
              </p:nextCondLst>
            </p:seq>
          </p:childTnLst>
        </p:cTn>
      </p:par>
    </p:tnLst>
    <p:bldLst>
      <p:bldP spid="22" grpId="0" animBg="1"/>
      <p:bldP spid="23"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2" name="Title 1"/>
          <p:cNvSpPr txBox="1">
            <a:spLocks/>
          </p:cNvSpPr>
          <p:nvPr/>
        </p:nvSpPr>
        <p:spPr>
          <a:xfrm>
            <a:off x="275585" y="269762"/>
            <a:ext cx="11678420" cy="1204981"/>
          </a:xfrm>
          <a:prstGeom prst="rect">
            <a:avLst/>
          </a:prstGeom>
          <a:solidFill>
            <a:schemeClr val="bg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Wingdings" panose="05000000000000000000" pitchFamily="2" charset="2"/>
              <a:buChar char="v"/>
            </a:pPr>
            <a:r>
              <a:rPr lang="en-US" sz="4800" b="1" dirty="0" smtClean="0">
                <a:solidFill>
                  <a:srgbClr val="C00000"/>
                </a:solidFill>
              </a:rPr>
              <a:t>  </a:t>
            </a:r>
            <a:r>
              <a:rPr lang="en-US" b="1" dirty="0" smtClean="0">
                <a:solidFill>
                  <a:srgbClr val="C00000"/>
                </a:solidFill>
              </a:rPr>
              <a:t>Learning Outcomes-</a:t>
            </a:r>
            <a:endParaRPr lang="en-US" sz="4800" b="1" dirty="0">
              <a:solidFill>
                <a:srgbClr val="C00000"/>
              </a:solidFill>
            </a:endParaRPr>
          </a:p>
        </p:txBody>
      </p:sp>
      <p:sp>
        <p:nvSpPr>
          <p:cNvPr id="23" name="Content Placeholder 2"/>
          <p:cNvSpPr txBox="1">
            <a:spLocks/>
          </p:cNvSpPr>
          <p:nvPr/>
        </p:nvSpPr>
        <p:spPr>
          <a:xfrm>
            <a:off x="263047" y="1518702"/>
            <a:ext cx="11690958" cy="5118014"/>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Font typeface="Wingdings" panose="05000000000000000000" pitchFamily="2" charset="2"/>
              <a:buChar char="q"/>
            </a:pPr>
            <a:r>
              <a:rPr lang="en-US" sz="3600" dirty="0" smtClean="0">
                <a:solidFill>
                  <a:srgbClr val="7030A0"/>
                </a:solidFill>
              </a:rPr>
              <a:t>    At the end of the lesson, </a:t>
            </a:r>
            <a:r>
              <a:rPr lang="en-US" sz="3600" dirty="0" err="1" smtClean="0">
                <a:solidFill>
                  <a:srgbClr val="7030A0"/>
                </a:solidFill>
              </a:rPr>
              <a:t>Ss</a:t>
            </a:r>
            <a:r>
              <a:rPr lang="en-US" sz="3600" dirty="0" smtClean="0">
                <a:solidFill>
                  <a:srgbClr val="7030A0"/>
                </a:solidFill>
              </a:rPr>
              <a:t> will be able to -</a:t>
            </a:r>
            <a:endParaRPr lang="en-US" sz="3600" dirty="0" smtClean="0">
              <a:solidFill>
                <a:srgbClr val="0070C0"/>
              </a:solidFill>
            </a:endParaRPr>
          </a:p>
          <a:p>
            <a:pPr marL="1200150" lvl="1" indent="-742950">
              <a:lnSpc>
                <a:spcPct val="150000"/>
              </a:lnSpc>
              <a:buFont typeface="+mj-lt"/>
              <a:buAutoNum type="arabicPeriod"/>
            </a:pPr>
            <a:r>
              <a:rPr lang="en-US" sz="3600" dirty="0" smtClean="0">
                <a:solidFill>
                  <a:srgbClr val="0070C0"/>
                </a:solidFill>
              </a:rPr>
              <a:t>Say about William Shakespeare.</a:t>
            </a:r>
          </a:p>
          <a:p>
            <a:pPr marL="1200150" lvl="1" indent="-742950">
              <a:lnSpc>
                <a:spcPct val="150000"/>
              </a:lnSpc>
              <a:buFont typeface="+mj-lt"/>
              <a:buAutoNum type="arabicPeriod"/>
            </a:pPr>
            <a:r>
              <a:rPr lang="en-US" sz="3600" dirty="0" smtClean="0">
                <a:solidFill>
                  <a:srgbClr val="0070C0"/>
                </a:solidFill>
              </a:rPr>
              <a:t>Explain some new words.</a:t>
            </a:r>
          </a:p>
          <a:p>
            <a:pPr marL="1200150" lvl="1" indent="-742950">
              <a:lnSpc>
                <a:spcPct val="150000"/>
              </a:lnSpc>
              <a:buFont typeface="+mj-lt"/>
              <a:buAutoNum type="arabicPeriod"/>
            </a:pPr>
            <a:r>
              <a:rPr lang="en-US" sz="3600" dirty="0" smtClean="0">
                <a:solidFill>
                  <a:srgbClr val="0070C0"/>
                </a:solidFill>
              </a:rPr>
              <a:t>Describe real friendship and love. </a:t>
            </a:r>
            <a:endParaRPr lang="en-US" sz="3600" dirty="0" smtClean="0">
              <a:solidFill>
                <a:srgbClr val="0070C0"/>
              </a:solidFill>
            </a:endParaRPr>
          </a:p>
          <a:p>
            <a:pPr marL="1200150" lvl="1" indent="-742950">
              <a:lnSpc>
                <a:spcPct val="150000"/>
              </a:lnSpc>
              <a:buFont typeface="+mj-lt"/>
              <a:buAutoNum type="arabicPeriod"/>
            </a:pPr>
            <a:endParaRPr lang="en-US" sz="3600" dirty="0" smtClean="0">
              <a:solidFill>
                <a:srgbClr val="0070C0"/>
              </a:solidFill>
            </a:endParaRPr>
          </a:p>
          <a:p>
            <a:pPr marL="457200" lvl="1" indent="0">
              <a:lnSpc>
                <a:spcPct val="150000"/>
              </a:lnSpc>
              <a:buFont typeface="Arial" panose="020B0604020202020204" pitchFamily="34" charset="0"/>
              <a:buNone/>
            </a:pPr>
            <a:endParaRPr lang="en-US" sz="3600" dirty="0" smtClean="0">
              <a:solidFill>
                <a:srgbClr val="0070C0"/>
              </a:solidFill>
            </a:endParaRPr>
          </a:p>
          <a:p>
            <a:pPr marL="514350" indent="-514350">
              <a:buFont typeface="+mj-lt"/>
              <a:buAutoNum type="arabicPeriod"/>
            </a:pPr>
            <a:endParaRPr lang="en-US" sz="2000" dirty="0"/>
          </a:p>
        </p:txBody>
      </p:sp>
    </p:spTree>
    <p:extLst>
      <p:ext uri="{BB962C8B-B14F-4D97-AF65-F5344CB8AC3E}">
        <p14:creationId xmlns:p14="http://schemas.microsoft.com/office/powerpoint/2010/main" val="1675250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8" name="Right Arrow Callout 7"/>
          <p:cNvSpPr/>
          <p:nvPr/>
        </p:nvSpPr>
        <p:spPr>
          <a:xfrm>
            <a:off x="605421" y="444298"/>
            <a:ext cx="6137753" cy="1017488"/>
          </a:xfrm>
          <a:prstGeom prst="rightArrowCallout">
            <a:avLst>
              <a:gd name="adj1" fmla="val 7765"/>
              <a:gd name="adj2" fmla="val 17614"/>
              <a:gd name="adj3" fmla="val 25000"/>
              <a:gd name="adj4" fmla="val 66202"/>
            </a:avLst>
          </a:prstGeom>
          <a:solidFill>
            <a:schemeClr val="accent4">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smtClean="0">
                <a:ln w="0"/>
                <a:solidFill>
                  <a:schemeClr val="tx1"/>
                </a:solidFill>
                <a:effectLst>
                  <a:outerShdw blurRad="38100" dist="19050" dir="2700000" algn="tl" rotWithShape="0">
                    <a:schemeClr val="dk1">
                      <a:alpha val="40000"/>
                    </a:schemeClr>
                  </a:outerShdw>
                </a:effectLst>
              </a:rPr>
              <a:t>Have you heard the name of </a:t>
            </a:r>
            <a:r>
              <a:rPr lang="en-US" sz="2800" dirty="0" smtClean="0">
                <a:ln w="0"/>
                <a:solidFill>
                  <a:srgbClr val="FF0000"/>
                </a:solidFill>
                <a:effectLst>
                  <a:outerShdw blurRad="38100" dist="19050" dir="2700000" algn="tl" rotWithShape="0">
                    <a:schemeClr val="dk1">
                      <a:alpha val="40000"/>
                    </a:schemeClr>
                  </a:outerShdw>
                </a:effectLst>
              </a:rPr>
              <a:t>William Shakespeare</a:t>
            </a:r>
            <a:r>
              <a:rPr lang="en-US" sz="2800" dirty="0" smtClean="0">
                <a:ln w="0"/>
                <a:solidFill>
                  <a:schemeClr val="tx1"/>
                </a:solidFill>
                <a:effectLst>
                  <a:outerShdw blurRad="38100" dist="19050" dir="2700000" algn="tl" rotWithShape="0">
                    <a:schemeClr val="dk1">
                      <a:alpha val="40000"/>
                    </a:schemeClr>
                  </a:outerShdw>
                </a:effectLst>
              </a:rPr>
              <a:t>?</a:t>
            </a:r>
            <a:endParaRPr lang="en-US" sz="2800" dirty="0">
              <a:ln w="0"/>
              <a:solidFill>
                <a:schemeClr val="tx1"/>
              </a:solidFill>
              <a:effectLst>
                <a:outerShdw blurRad="38100" dist="19050" dir="2700000" algn="tl" rotWithShape="0">
                  <a:schemeClr val="dk1">
                    <a:alpha val="40000"/>
                  </a:schemeClr>
                </a:outerShdw>
              </a:effectLst>
            </a:endParaRPr>
          </a:p>
        </p:txBody>
      </p:sp>
      <p:pic>
        <p:nvPicPr>
          <p:cNvPr id="44" name="Picture 43"/>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9996" y="626563"/>
            <a:ext cx="853921" cy="835223"/>
          </a:xfrm>
          <a:prstGeom prst="rect">
            <a:avLst/>
          </a:prstGeom>
        </p:spPr>
      </p:pic>
      <p:grpSp>
        <p:nvGrpSpPr>
          <p:cNvPr id="13" name="Group 12"/>
          <p:cNvGrpSpPr/>
          <p:nvPr/>
        </p:nvGrpSpPr>
        <p:grpSpPr>
          <a:xfrm>
            <a:off x="6920632" y="381526"/>
            <a:ext cx="4741099" cy="4771335"/>
            <a:chOff x="6920632" y="381526"/>
            <a:chExt cx="4741099" cy="4771335"/>
          </a:xfrm>
        </p:grpSpPr>
        <p:sp>
          <p:nvSpPr>
            <p:cNvPr id="11" name="Folded Corner 10"/>
            <p:cNvSpPr/>
            <p:nvPr/>
          </p:nvSpPr>
          <p:spPr>
            <a:xfrm>
              <a:off x="6920632" y="381526"/>
              <a:ext cx="4741099" cy="4771335"/>
            </a:xfrm>
            <a:prstGeom prst="foldedCorner">
              <a:avLst>
                <a:gd name="adj" fmla="val 21336"/>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smtClean="0">
                  <a:latin typeface="+mj-lt"/>
                </a:rPr>
                <a:t>		</a:t>
              </a:r>
            </a:p>
            <a:p>
              <a:pPr algn="just"/>
              <a:r>
                <a:rPr lang="en-US" sz="2800" dirty="0">
                  <a:latin typeface="+mj-lt"/>
                </a:rPr>
                <a:t>	</a:t>
              </a:r>
              <a:r>
                <a:rPr lang="en-US" sz="2800" dirty="0" smtClean="0">
                  <a:latin typeface="+mj-lt"/>
                </a:rPr>
                <a:t>	</a:t>
              </a:r>
              <a:r>
                <a:rPr lang="en-US" sz="2800" dirty="0" smtClean="0">
                  <a:solidFill>
                    <a:srgbClr val="FF0000"/>
                  </a:solidFill>
                  <a:latin typeface="+mj-lt"/>
                </a:rPr>
                <a:t>William 			Shakespeare </a:t>
              </a:r>
              <a:r>
                <a:rPr lang="en-US" sz="2800" dirty="0" smtClean="0">
                  <a:latin typeface="+mj-lt"/>
                </a:rPr>
                <a:t>was 		an </a:t>
              </a:r>
              <a:r>
                <a:rPr lang="en-US" sz="2800" dirty="0">
                  <a:latin typeface="+mj-lt"/>
                </a:rPr>
                <a:t>English poet, playwright, and actor, widely regarded as the greatest writer in the English language and the world's greatest dramatist. He is often called England's national poet and the "Bard of Avon".</a:t>
              </a:r>
              <a:r>
                <a:rPr lang="en-US" dirty="0"/>
                <a:t> </a:t>
              </a:r>
            </a:p>
          </p:txBody>
        </p:sp>
        <p:pic>
          <p:nvPicPr>
            <p:cNvPr id="51" name="Picture 5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20632" y="397547"/>
              <a:ext cx="1743143" cy="1306115"/>
            </a:xfrm>
            <a:prstGeom prst="rect">
              <a:avLst/>
            </a:prstGeom>
            <a:ln>
              <a:solidFill>
                <a:srgbClr val="FF0000"/>
              </a:solidFill>
            </a:ln>
            <a:effectLst>
              <a:outerShdw blurRad="190500" algn="tl" rotWithShape="0">
                <a:srgbClr val="000000">
                  <a:alpha val="70000"/>
                </a:srgbClr>
              </a:outerShdw>
            </a:effectLst>
          </p:spPr>
        </p:pic>
      </p:grpSp>
      <p:sp>
        <p:nvSpPr>
          <p:cNvPr id="14" name="Rectangle 13"/>
          <p:cNvSpPr/>
          <p:nvPr/>
        </p:nvSpPr>
        <p:spPr>
          <a:xfrm>
            <a:off x="1052185" y="1461786"/>
            <a:ext cx="2304789" cy="1118576"/>
          </a:xfrm>
          <a:custGeom>
            <a:avLst/>
            <a:gdLst>
              <a:gd name="connsiteX0" fmla="*/ 0 w 1766170"/>
              <a:gd name="connsiteY0" fmla="*/ 0 h 379540"/>
              <a:gd name="connsiteX1" fmla="*/ 1766170 w 1766170"/>
              <a:gd name="connsiteY1" fmla="*/ 0 h 379540"/>
              <a:gd name="connsiteX2" fmla="*/ 1766170 w 1766170"/>
              <a:gd name="connsiteY2" fmla="*/ 379540 h 379540"/>
              <a:gd name="connsiteX3" fmla="*/ 0 w 1766170"/>
              <a:gd name="connsiteY3" fmla="*/ 379540 h 379540"/>
              <a:gd name="connsiteX4" fmla="*/ 0 w 1766170"/>
              <a:gd name="connsiteY4" fmla="*/ 0 h 379540"/>
              <a:gd name="connsiteX0" fmla="*/ 0 w 1766170"/>
              <a:gd name="connsiteY0" fmla="*/ 0 h 605009"/>
              <a:gd name="connsiteX1" fmla="*/ 1766170 w 1766170"/>
              <a:gd name="connsiteY1" fmla="*/ 0 h 605009"/>
              <a:gd name="connsiteX2" fmla="*/ 1766170 w 1766170"/>
              <a:gd name="connsiteY2" fmla="*/ 605009 h 605009"/>
              <a:gd name="connsiteX3" fmla="*/ 0 w 1766170"/>
              <a:gd name="connsiteY3" fmla="*/ 379540 h 605009"/>
              <a:gd name="connsiteX4" fmla="*/ 0 w 1766170"/>
              <a:gd name="connsiteY4" fmla="*/ 0 h 605009"/>
              <a:gd name="connsiteX0" fmla="*/ 0 w 1766170"/>
              <a:gd name="connsiteY0" fmla="*/ 0 h 642587"/>
              <a:gd name="connsiteX1" fmla="*/ 1766170 w 1766170"/>
              <a:gd name="connsiteY1" fmla="*/ 0 h 642587"/>
              <a:gd name="connsiteX2" fmla="*/ 1766170 w 1766170"/>
              <a:gd name="connsiteY2" fmla="*/ 605009 h 642587"/>
              <a:gd name="connsiteX3" fmla="*/ 50104 w 1766170"/>
              <a:gd name="connsiteY3" fmla="*/ 642587 h 642587"/>
              <a:gd name="connsiteX4" fmla="*/ 0 w 1766170"/>
              <a:gd name="connsiteY4" fmla="*/ 0 h 642587"/>
              <a:gd name="connsiteX0" fmla="*/ 0 w 1766170"/>
              <a:gd name="connsiteY0" fmla="*/ 0 h 864101"/>
              <a:gd name="connsiteX1" fmla="*/ 1766170 w 1766170"/>
              <a:gd name="connsiteY1" fmla="*/ 0 h 864101"/>
              <a:gd name="connsiteX2" fmla="*/ 1766170 w 1766170"/>
              <a:gd name="connsiteY2" fmla="*/ 605009 h 864101"/>
              <a:gd name="connsiteX3" fmla="*/ 50104 w 1766170"/>
              <a:gd name="connsiteY3" fmla="*/ 642587 h 864101"/>
              <a:gd name="connsiteX4" fmla="*/ 0 w 1766170"/>
              <a:gd name="connsiteY4" fmla="*/ 0 h 864101"/>
              <a:gd name="connsiteX0" fmla="*/ 0 w 1766170"/>
              <a:gd name="connsiteY0" fmla="*/ 0 h 1014327"/>
              <a:gd name="connsiteX1" fmla="*/ 1766170 w 1766170"/>
              <a:gd name="connsiteY1" fmla="*/ 0 h 1014327"/>
              <a:gd name="connsiteX2" fmla="*/ 1766170 w 1766170"/>
              <a:gd name="connsiteY2" fmla="*/ 605009 h 1014327"/>
              <a:gd name="connsiteX3" fmla="*/ 50104 w 1766170"/>
              <a:gd name="connsiteY3" fmla="*/ 642587 h 1014327"/>
              <a:gd name="connsiteX4" fmla="*/ 0 w 1766170"/>
              <a:gd name="connsiteY4" fmla="*/ 0 h 1014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170" h="1014327">
                <a:moveTo>
                  <a:pt x="0" y="0"/>
                </a:moveTo>
                <a:lnTo>
                  <a:pt x="1766170" y="0"/>
                </a:lnTo>
                <a:lnTo>
                  <a:pt x="1766170" y="605009"/>
                </a:lnTo>
                <a:cubicBezTo>
                  <a:pt x="1194148" y="617535"/>
                  <a:pt x="784964" y="1494356"/>
                  <a:pt x="50104" y="642587"/>
                </a:cubicBezTo>
                <a:lnTo>
                  <a:pt x="0" y="0"/>
                </a:lnTo>
                <a:close/>
              </a:path>
            </a:pathLst>
          </a:cu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Click above  to see the details</a:t>
            </a:r>
            <a:endParaRPr lang="en-US" sz="2000" dirty="0"/>
          </a:p>
        </p:txBody>
      </p:sp>
    </p:spTree>
    <p:extLst>
      <p:ext uri="{BB962C8B-B14F-4D97-AF65-F5344CB8AC3E}">
        <p14:creationId xmlns:p14="http://schemas.microsoft.com/office/powerpoint/2010/main" val="2351110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0" y="-28382"/>
            <a:ext cx="12204532" cy="6874995"/>
            <a:chOff x="-12530" y="-16995"/>
            <a:chExt cx="12204532" cy="6874995"/>
          </a:xfrm>
        </p:grpSpPr>
        <p:grpSp>
          <p:nvGrpSpPr>
            <p:cNvPr id="25" name="Group 24"/>
            <p:cNvGrpSpPr/>
            <p:nvPr/>
          </p:nvGrpSpPr>
          <p:grpSpPr>
            <a:xfrm>
              <a:off x="-12530" y="0"/>
              <a:ext cx="12204530" cy="6858000"/>
              <a:chOff x="-12530" y="0"/>
              <a:chExt cx="12204530" cy="6858000"/>
            </a:xfrm>
          </p:grpSpPr>
          <p:sp>
            <p:nvSpPr>
              <p:cNvPr id="5" name="Chevron 4"/>
              <p:cNvSpPr/>
              <p:nvPr/>
            </p:nvSpPr>
            <p:spPr>
              <a:xfrm rot="5400000" flipV="1">
                <a:off x="-2558442" y="3303739"/>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2" name="Chevron 11"/>
              <p:cNvSpPr/>
              <p:nvPr/>
            </p:nvSpPr>
            <p:spPr>
              <a:xfrm rot="5400000" flipV="1">
                <a:off x="9383035" y="3291215"/>
                <a:ext cx="5367410" cy="250520"/>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19" name="Group 18"/>
              <p:cNvGrpSpPr/>
              <p:nvPr/>
            </p:nvGrpSpPr>
            <p:grpSpPr>
              <a:xfrm>
                <a:off x="0" y="0"/>
                <a:ext cx="12191999" cy="252799"/>
                <a:chOff x="0" y="0"/>
                <a:chExt cx="12191999" cy="252799"/>
              </a:xfrm>
            </p:grpSpPr>
            <p:sp>
              <p:nvSpPr>
                <p:cNvPr id="15" name="Chevron 14"/>
                <p:cNvSpPr/>
                <p:nvPr/>
              </p:nvSpPr>
              <p:spPr>
                <a:xfrm>
                  <a:off x="0" y="9394"/>
                  <a:ext cx="5599134" cy="24340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Chevron 17"/>
                <p:cNvSpPr/>
                <p:nvPr/>
              </p:nvSpPr>
              <p:spPr>
                <a:xfrm>
                  <a:off x="6271364" y="0"/>
                  <a:ext cx="5920635" cy="252799"/>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 name="Group 19"/>
              <p:cNvGrpSpPr/>
              <p:nvPr/>
            </p:nvGrpSpPr>
            <p:grpSpPr>
              <a:xfrm>
                <a:off x="-12530" y="6626499"/>
                <a:ext cx="12204529" cy="231501"/>
                <a:chOff x="49034" y="0"/>
                <a:chExt cx="12128887" cy="239560"/>
              </a:xfrm>
            </p:grpSpPr>
            <p:sp>
              <p:nvSpPr>
                <p:cNvPr id="21" name="Chevron 20"/>
                <p:cNvSpPr/>
                <p:nvPr/>
              </p:nvSpPr>
              <p:spPr>
                <a:xfrm>
                  <a:off x="49034" y="9394"/>
                  <a:ext cx="5550100" cy="230166"/>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hevron 23"/>
                <p:cNvSpPr/>
                <p:nvPr/>
              </p:nvSpPr>
              <p:spPr>
                <a:xfrm>
                  <a:off x="6271364" y="0"/>
                  <a:ext cx="5906557" cy="200415"/>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7" name="Chevron 26"/>
              <p:cNvSpPr/>
              <p:nvPr/>
            </p:nvSpPr>
            <p:spPr>
              <a:xfrm rot="5400000" flipV="1">
                <a:off x="-275615" y="285010"/>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hevron 27"/>
              <p:cNvSpPr/>
              <p:nvPr/>
            </p:nvSpPr>
            <p:spPr>
              <a:xfrm rot="5400000" flipV="1">
                <a:off x="-288144"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9" name="Chevron 28"/>
            <p:cNvSpPr/>
            <p:nvPr/>
          </p:nvSpPr>
          <p:spPr>
            <a:xfrm rot="5400000" flipV="1">
              <a:off x="11665861" y="629403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Chevron 29"/>
            <p:cNvSpPr/>
            <p:nvPr/>
          </p:nvSpPr>
          <p:spPr>
            <a:xfrm rot="5400000" flipV="1">
              <a:off x="11665864" y="283673"/>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hevron 30"/>
            <p:cNvSpPr/>
            <p:nvPr/>
          </p:nvSpPr>
          <p:spPr>
            <a:xfrm flipV="1">
              <a:off x="5484501" y="-16995"/>
              <a:ext cx="891247" cy="282320"/>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Chevron 31"/>
            <p:cNvSpPr/>
            <p:nvPr/>
          </p:nvSpPr>
          <p:spPr>
            <a:xfrm flipV="1">
              <a:off x="5436297" y="6594700"/>
              <a:ext cx="870834" cy="263299"/>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 name="Chevron 32"/>
            <p:cNvSpPr/>
            <p:nvPr/>
          </p:nvSpPr>
          <p:spPr>
            <a:xfrm rot="5400000" flipV="1">
              <a:off x="11665861" y="3192017"/>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Chevron 33"/>
            <p:cNvSpPr/>
            <p:nvPr/>
          </p:nvSpPr>
          <p:spPr>
            <a:xfrm rot="5400000" flipV="1">
              <a:off x="-275614" y="3256595"/>
              <a:ext cx="801753" cy="25052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8" name="Right Arrow Callout 7"/>
          <p:cNvSpPr/>
          <p:nvPr/>
        </p:nvSpPr>
        <p:spPr>
          <a:xfrm>
            <a:off x="605421" y="444298"/>
            <a:ext cx="6137753" cy="1017488"/>
          </a:xfrm>
          <a:prstGeom prst="rightArrowCallout">
            <a:avLst>
              <a:gd name="adj1" fmla="val 7765"/>
              <a:gd name="adj2" fmla="val 17614"/>
              <a:gd name="adj3" fmla="val 25000"/>
              <a:gd name="adj4" fmla="val 66202"/>
            </a:avLst>
          </a:prstGeom>
          <a:solidFill>
            <a:schemeClr val="accent4">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a:t>Shakespeare's Birthplace in Stratford Upon </a:t>
            </a:r>
            <a:r>
              <a:rPr lang="en-US" sz="2800" dirty="0" smtClean="0"/>
              <a:t>Avon</a:t>
            </a:r>
            <a:endParaRPr lang="en-US" sz="2800" dirty="0"/>
          </a:p>
        </p:txBody>
      </p:sp>
      <p:pic>
        <p:nvPicPr>
          <p:cNvPr id="44" name="Picture 43"/>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9996" y="626563"/>
            <a:ext cx="853921" cy="835223"/>
          </a:xfrm>
          <a:prstGeom prst="rect">
            <a:avLst/>
          </a:prstGeom>
        </p:spPr>
      </p:pic>
      <p:sp>
        <p:nvSpPr>
          <p:cNvPr id="14" name="Rectangle 13"/>
          <p:cNvSpPr/>
          <p:nvPr/>
        </p:nvSpPr>
        <p:spPr>
          <a:xfrm>
            <a:off x="1052185" y="1461786"/>
            <a:ext cx="2304789" cy="1118576"/>
          </a:xfrm>
          <a:custGeom>
            <a:avLst/>
            <a:gdLst>
              <a:gd name="connsiteX0" fmla="*/ 0 w 1766170"/>
              <a:gd name="connsiteY0" fmla="*/ 0 h 379540"/>
              <a:gd name="connsiteX1" fmla="*/ 1766170 w 1766170"/>
              <a:gd name="connsiteY1" fmla="*/ 0 h 379540"/>
              <a:gd name="connsiteX2" fmla="*/ 1766170 w 1766170"/>
              <a:gd name="connsiteY2" fmla="*/ 379540 h 379540"/>
              <a:gd name="connsiteX3" fmla="*/ 0 w 1766170"/>
              <a:gd name="connsiteY3" fmla="*/ 379540 h 379540"/>
              <a:gd name="connsiteX4" fmla="*/ 0 w 1766170"/>
              <a:gd name="connsiteY4" fmla="*/ 0 h 379540"/>
              <a:gd name="connsiteX0" fmla="*/ 0 w 1766170"/>
              <a:gd name="connsiteY0" fmla="*/ 0 h 605009"/>
              <a:gd name="connsiteX1" fmla="*/ 1766170 w 1766170"/>
              <a:gd name="connsiteY1" fmla="*/ 0 h 605009"/>
              <a:gd name="connsiteX2" fmla="*/ 1766170 w 1766170"/>
              <a:gd name="connsiteY2" fmla="*/ 605009 h 605009"/>
              <a:gd name="connsiteX3" fmla="*/ 0 w 1766170"/>
              <a:gd name="connsiteY3" fmla="*/ 379540 h 605009"/>
              <a:gd name="connsiteX4" fmla="*/ 0 w 1766170"/>
              <a:gd name="connsiteY4" fmla="*/ 0 h 605009"/>
              <a:gd name="connsiteX0" fmla="*/ 0 w 1766170"/>
              <a:gd name="connsiteY0" fmla="*/ 0 h 642587"/>
              <a:gd name="connsiteX1" fmla="*/ 1766170 w 1766170"/>
              <a:gd name="connsiteY1" fmla="*/ 0 h 642587"/>
              <a:gd name="connsiteX2" fmla="*/ 1766170 w 1766170"/>
              <a:gd name="connsiteY2" fmla="*/ 605009 h 642587"/>
              <a:gd name="connsiteX3" fmla="*/ 50104 w 1766170"/>
              <a:gd name="connsiteY3" fmla="*/ 642587 h 642587"/>
              <a:gd name="connsiteX4" fmla="*/ 0 w 1766170"/>
              <a:gd name="connsiteY4" fmla="*/ 0 h 642587"/>
              <a:gd name="connsiteX0" fmla="*/ 0 w 1766170"/>
              <a:gd name="connsiteY0" fmla="*/ 0 h 864101"/>
              <a:gd name="connsiteX1" fmla="*/ 1766170 w 1766170"/>
              <a:gd name="connsiteY1" fmla="*/ 0 h 864101"/>
              <a:gd name="connsiteX2" fmla="*/ 1766170 w 1766170"/>
              <a:gd name="connsiteY2" fmla="*/ 605009 h 864101"/>
              <a:gd name="connsiteX3" fmla="*/ 50104 w 1766170"/>
              <a:gd name="connsiteY3" fmla="*/ 642587 h 864101"/>
              <a:gd name="connsiteX4" fmla="*/ 0 w 1766170"/>
              <a:gd name="connsiteY4" fmla="*/ 0 h 864101"/>
              <a:gd name="connsiteX0" fmla="*/ 0 w 1766170"/>
              <a:gd name="connsiteY0" fmla="*/ 0 h 1014327"/>
              <a:gd name="connsiteX1" fmla="*/ 1766170 w 1766170"/>
              <a:gd name="connsiteY1" fmla="*/ 0 h 1014327"/>
              <a:gd name="connsiteX2" fmla="*/ 1766170 w 1766170"/>
              <a:gd name="connsiteY2" fmla="*/ 605009 h 1014327"/>
              <a:gd name="connsiteX3" fmla="*/ 50104 w 1766170"/>
              <a:gd name="connsiteY3" fmla="*/ 642587 h 1014327"/>
              <a:gd name="connsiteX4" fmla="*/ 0 w 1766170"/>
              <a:gd name="connsiteY4" fmla="*/ 0 h 1014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170" h="1014327">
                <a:moveTo>
                  <a:pt x="0" y="0"/>
                </a:moveTo>
                <a:lnTo>
                  <a:pt x="1766170" y="0"/>
                </a:lnTo>
                <a:lnTo>
                  <a:pt x="1766170" y="605009"/>
                </a:lnTo>
                <a:cubicBezTo>
                  <a:pt x="1194148" y="617535"/>
                  <a:pt x="784964" y="1494356"/>
                  <a:pt x="50104" y="642587"/>
                </a:cubicBezTo>
                <a:lnTo>
                  <a:pt x="0" y="0"/>
                </a:lnTo>
                <a:close/>
              </a:path>
            </a:pathLst>
          </a:cu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solidFill>
                  <a:prstClr val="black"/>
                </a:solidFill>
              </a:rPr>
              <a:t>Click above  to see the details</a:t>
            </a:r>
            <a:endParaRPr lang="en-US" sz="2000" dirty="0">
              <a:solidFill>
                <a:prstClr val="black"/>
              </a:solidFill>
            </a:endParaRPr>
          </a:p>
        </p:txBody>
      </p:sp>
      <p:grpSp>
        <p:nvGrpSpPr>
          <p:cNvPr id="3" name="Group 2"/>
          <p:cNvGrpSpPr/>
          <p:nvPr/>
        </p:nvGrpSpPr>
        <p:grpSpPr>
          <a:xfrm>
            <a:off x="1377863" y="382055"/>
            <a:ext cx="10159626" cy="6120786"/>
            <a:chOff x="1377863" y="382055"/>
            <a:chExt cx="10159626" cy="6120786"/>
          </a:xfrm>
        </p:grpSpPr>
        <p:grpSp>
          <p:nvGrpSpPr>
            <p:cNvPr id="26" name="Group 25"/>
            <p:cNvGrpSpPr/>
            <p:nvPr/>
          </p:nvGrpSpPr>
          <p:grpSpPr>
            <a:xfrm>
              <a:off x="7085542" y="382055"/>
              <a:ext cx="4451947" cy="3739008"/>
              <a:chOff x="7565722" y="241412"/>
              <a:chExt cx="4388282" cy="4410408"/>
            </a:xfrm>
          </p:grpSpPr>
          <p:pic>
            <p:nvPicPr>
              <p:cNvPr id="36" name="Picture 3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5722" y="241412"/>
                <a:ext cx="4388282" cy="4410408"/>
              </a:xfrm>
              <a:prstGeom prst="rect">
                <a:avLst/>
              </a:prstGeom>
              <a:ln>
                <a:solidFill>
                  <a:srgbClr val="00B050"/>
                </a:solidFill>
              </a:ln>
            </p:spPr>
          </p:pic>
          <p:sp>
            <p:nvSpPr>
              <p:cNvPr id="37" name="Oval 36"/>
              <p:cNvSpPr/>
              <p:nvPr/>
            </p:nvSpPr>
            <p:spPr>
              <a:xfrm>
                <a:off x="9894050" y="2842384"/>
                <a:ext cx="388306" cy="444134"/>
              </a:xfrm>
              <a:prstGeom prst="ellipse">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prstClr val="white"/>
                  </a:solidFill>
                </a:endParaRPr>
              </a:p>
            </p:txBody>
          </p:sp>
        </p:gr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77863" y="2905014"/>
              <a:ext cx="5707677" cy="3597827"/>
            </a:xfrm>
            <a:prstGeom prst="rect">
              <a:avLst/>
            </a:prstGeom>
            <a:ln>
              <a:solidFill>
                <a:srgbClr val="00B050"/>
              </a:solidFill>
            </a:ln>
          </p:spPr>
        </p:pic>
      </p:grpSp>
    </p:spTree>
    <p:extLst>
      <p:ext uri="{BB962C8B-B14F-4D97-AF65-F5344CB8AC3E}">
        <p14:creationId xmlns:p14="http://schemas.microsoft.com/office/powerpoint/2010/main" val="2507029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674</Words>
  <Application>Microsoft Office PowerPoint</Application>
  <PresentationFormat>Widescreen</PresentationFormat>
  <Paragraphs>131</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Aharoni</vt:lpstr>
      <vt:lpstr>Aparajita</vt: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mm</cp:lastModifiedBy>
  <cp:revision>438</cp:revision>
  <dcterms:created xsi:type="dcterms:W3CDTF">2019-04-21T09:03:38Z</dcterms:created>
  <dcterms:modified xsi:type="dcterms:W3CDTF">2019-10-08T16:35:06Z</dcterms:modified>
</cp:coreProperties>
</file>