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11979275" cy="7864475"/>
  <p:notesSz cx="6858000" cy="9144000"/>
  <p:defaultTextStyle>
    <a:defPPr>
      <a:defRPr lang="en-US"/>
    </a:defPPr>
    <a:lvl1pPr marL="0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481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961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442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1922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403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2883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3364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3844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22" y="-90"/>
      </p:cViewPr>
      <p:guideLst>
        <p:guide orient="horz" pos="2477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9D09E-24CC-4738-A8CE-0C3CEE9E8CB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7563" y="685800"/>
            <a:ext cx="522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51FB4-63DA-475E-9ABA-E7539C4E3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1FB4-63DA-475E-9ABA-E7539C4E3E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7864475"/>
          </a:xfrm>
          <a:prstGeom prst="frame">
            <a:avLst>
              <a:gd name="adj1" fmla="val 207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98273" cy="996167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10967542" y="6892461"/>
            <a:ext cx="998273" cy="996167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-50116" y="6890150"/>
            <a:ext cx="1048597" cy="948359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10967337" y="25966"/>
            <a:ext cx="1048597" cy="948359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094648" y="7634568"/>
            <a:ext cx="5590328" cy="277179"/>
          </a:xfrm>
          <a:prstGeom prst="rect">
            <a:avLst/>
          </a:prstGeom>
          <a:noFill/>
        </p:spPr>
        <p:txBody>
          <a:bodyPr wrap="square" lIns="122095" tIns="61049" rIns="122095" bIns="61049" rtlCol="0">
            <a:spAutoFit/>
          </a:bodyPr>
          <a:lstStyle/>
          <a:p>
            <a:pPr algn="ctr"/>
            <a:r>
              <a:rPr lang="bn-BD" sz="1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10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1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6" y="314947"/>
            <a:ext cx="2695337" cy="67102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314947"/>
            <a:ext cx="7886356" cy="67102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5053656"/>
            <a:ext cx="10182384" cy="1561971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3333302"/>
            <a:ext cx="10182384" cy="1720353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48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09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14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19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24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28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33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38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835046"/>
            <a:ext cx="5290846" cy="519019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6" y="1835046"/>
            <a:ext cx="5290846" cy="519019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760407"/>
            <a:ext cx="5292927" cy="73365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481" indent="0">
              <a:buNone/>
              <a:defRPr sz="2700" b="1"/>
            </a:lvl2pPr>
            <a:lvl3pPr marL="1220961" indent="0">
              <a:buNone/>
              <a:defRPr sz="2400" b="1"/>
            </a:lvl3pPr>
            <a:lvl4pPr marL="1831442" indent="0">
              <a:buNone/>
              <a:defRPr sz="2100" b="1"/>
            </a:lvl4pPr>
            <a:lvl5pPr marL="2441922" indent="0">
              <a:buNone/>
              <a:defRPr sz="2100" b="1"/>
            </a:lvl5pPr>
            <a:lvl6pPr marL="3052403" indent="0">
              <a:buNone/>
              <a:defRPr sz="2100" b="1"/>
            </a:lvl6pPr>
            <a:lvl7pPr marL="3662883" indent="0">
              <a:buNone/>
              <a:defRPr sz="2100" b="1"/>
            </a:lvl7pPr>
            <a:lvl8pPr marL="4273364" indent="0">
              <a:buNone/>
              <a:defRPr sz="2100" b="1"/>
            </a:lvl8pPr>
            <a:lvl9pPr marL="48838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494059"/>
            <a:ext cx="5292927" cy="453117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10" y="1760407"/>
            <a:ext cx="5295006" cy="73365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481" indent="0">
              <a:buNone/>
              <a:defRPr sz="2700" b="1"/>
            </a:lvl2pPr>
            <a:lvl3pPr marL="1220961" indent="0">
              <a:buNone/>
              <a:defRPr sz="2400" b="1"/>
            </a:lvl3pPr>
            <a:lvl4pPr marL="1831442" indent="0">
              <a:buNone/>
              <a:defRPr sz="2100" b="1"/>
            </a:lvl4pPr>
            <a:lvl5pPr marL="2441922" indent="0">
              <a:buNone/>
              <a:defRPr sz="2100" b="1"/>
            </a:lvl5pPr>
            <a:lvl6pPr marL="3052403" indent="0">
              <a:buNone/>
              <a:defRPr sz="2100" b="1"/>
            </a:lvl6pPr>
            <a:lvl7pPr marL="3662883" indent="0">
              <a:buNone/>
              <a:defRPr sz="2100" b="1"/>
            </a:lvl7pPr>
            <a:lvl8pPr marL="4273364" indent="0">
              <a:buNone/>
              <a:defRPr sz="2100" b="1"/>
            </a:lvl8pPr>
            <a:lvl9pPr marL="48838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10" y="2494059"/>
            <a:ext cx="5295006" cy="453117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8" y="313123"/>
            <a:ext cx="3941099" cy="133259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313125"/>
            <a:ext cx="6696747" cy="6712112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8" y="1645718"/>
            <a:ext cx="3941099" cy="5379520"/>
          </a:xfrm>
        </p:spPr>
        <p:txBody>
          <a:bodyPr/>
          <a:lstStyle>
            <a:lvl1pPr marL="0" indent="0">
              <a:buNone/>
              <a:defRPr sz="1900"/>
            </a:lvl1pPr>
            <a:lvl2pPr marL="610481" indent="0">
              <a:buNone/>
              <a:defRPr sz="1600"/>
            </a:lvl2pPr>
            <a:lvl3pPr marL="1220961" indent="0">
              <a:buNone/>
              <a:defRPr sz="1400"/>
            </a:lvl3pPr>
            <a:lvl4pPr marL="1831442" indent="0">
              <a:buNone/>
              <a:defRPr sz="1100"/>
            </a:lvl4pPr>
            <a:lvl5pPr marL="2441922" indent="0">
              <a:buNone/>
              <a:defRPr sz="1100"/>
            </a:lvl5pPr>
            <a:lvl6pPr marL="3052403" indent="0">
              <a:buNone/>
              <a:defRPr sz="1100"/>
            </a:lvl6pPr>
            <a:lvl7pPr marL="3662883" indent="0">
              <a:buNone/>
              <a:defRPr sz="1100"/>
            </a:lvl7pPr>
            <a:lvl8pPr marL="4273364" indent="0">
              <a:buNone/>
              <a:defRPr sz="1100"/>
            </a:lvl8pPr>
            <a:lvl9pPr marL="488384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5505133"/>
            <a:ext cx="7187565" cy="64991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702705"/>
            <a:ext cx="7187565" cy="4718685"/>
          </a:xfrm>
        </p:spPr>
        <p:txBody>
          <a:bodyPr/>
          <a:lstStyle>
            <a:lvl1pPr marL="0" indent="0">
              <a:buNone/>
              <a:defRPr sz="4300"/>
            </a:lvl1pPr>
            <a:lvl2pPr marL="610481" indent="0">
              <a:buNone/>
              <a:defRPr sz="3700"/>
            </a:lvl2pPr>
            <a:lvl3pPr marL="1220961" indent="0">
              <a:buNone/>
              <a:defRPr sz="3200"/>
            </a:lvl3pPr>
            <a:lvl4pPr marL="1831442" indent="0">
              <a:buNone/>
              <a:defRPr sz="2700"/>
            </a:lvl4pPr>
            <a:lvl5pPr marL="2441922" indent="0">
              <a:buNone/>
              <a:defRPr sz="2700"/>
            </a:lvl5pPr>
            <a:lvl6pPr marL="3052403" indent="0">
              <a:buNone/>
              <a:defRPr sz="2700"/>
            </a:lvl6pPr>
            <a:lvl7pPr marL="3662883" indent="0">
              <a:buNone/>
              <a:defRPr sz="2700"/>
            </a:lvl7pPr>
            <a:lvl8pPr marL="4273364" indent="0">
              <a:buNone/>
              <a:defRPr sz="2700"/>
            </a:lvl8pPr>
            <a:lvl9pPr marL="488384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6155046"/>
            <a:ext cx="7187565" cy="922984"/>
          </a:xfrm>
        </p:spPr>
        <p:txBody>
          <a:bodyPr/>
          <a:lstStyle>
            <a:lvl1pPr marL="0" indent="0">
              <a:buNone/>
              <a:defRPr sz="1900"/>
            </a:lvl1pPr>
            <a:lvl2pPr marL="610481" indent="0">
              <a:buNone/>
              <a:defRPr sz="1600"/>
            </a:lvl2pPr>
            <a:lvl3pPr marL="1220961" indent="0">
              <a:buNone/>
              <a:defRPr sz="1400"/>
            </a:lvl3pPr>
            <a:lvl4pPr marL="1831442" indent="0">
              <a:buNone/>
              <a:defRPr sz="1100"/>
            </a:lvl4pPr>
            <a:lvl5pPr marL="2441922" indent="0">
              <a:buNone/>
              <a:defRPr sz="1100"/>
            </a:lvl5pPr>
            <a:lvl6pPr marL="3052403" indent="0">
              <a:buNone/>
              <a:defRPr sz="1100"/>
            </a:lvl6pPr>
            <a:lvl7pPr marL="3662883" indent="0">
              <a:buNone/>
              <a:defRPr sz="1100"/>
            </a:lvl7pPr>
            <a:lvl8pPr marL="4273364" indent="0">
              <a:buNone/>
              <a:defRPr sz="1100"/>
            </a:lvl8pPr>
            <a:lvl9pPr marL="488384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5" y="314945"/>
            <a:ext cx="10781348" cy="1310746"/>
          </a:xfrm>
          <a:prstGeom prst="rect">
            <a:avLst/>
          </a:prstGeom>
        </p:spPr>
        <p:txBody>
          <a:bodyPr vert="horz" lIns="122095" tIns="61049" rIns="122095" bIns="610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5" y="1835046"/>
            <a:ext cx="10781348" cy="5190190"/>
          </a:xfrm>
          <a:prstGeom prst="rect">
            <a:avLst/>
          </a:prstGeom>
        </p:spPr>
        <p:txBody>
          <a:bodyPr vert="horz" lIns="122095" tIns="61049" rIns="122095" bIns="610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7289205"/>
            <a:ext cx="2795164" cy="418710"/>
          </a:xfrm>
          <a:prstGeom prst="rect">
            <a:avLst/>
          </a:prstGeom>
        </p:spPr>
        <p:txBody>
          <a:bodyPr vert="horz" lIns="122095" tIns="61049" rIns="122095" bIns="610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20" y="7289205"/>
            <a:ext cx="3793437" cy="418710"/>
          </a:xfrm>
          <a:prstGeom prst="rect">
            <a:avLst/>
          </a:prstGeom>
        </p:spPr>
        <p:txBody>
          <a:bodyPr vert="horz" lIns="122095" tIns="61049" rIns="122095" bIns="610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7289205"/>
            <a:ext cx="2795164" cy="418710"/>
          </a:xfrm>
          <a:prstGeom prst="rect">
            <a:avLst/>
          </a:prstGeom>
        </p:spPr>
        <p:txBody>
          <a:bodyPr vert="horz" lIns="122095" tIns="61049" rIns="122095" bIns="610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0961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860" indent="-457860" algn="l" defTabSz="1220961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031" indent="-381550" algn="l" defTabSz="1220961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201" indent="-305241" algn="l" defTabSz="12209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6681" indent="-305241" algn="l" defTabSz="1220961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163" indent="-305241" algn="l" defTabSz="1220961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7642" indent="-305241" algn="l" defTabSz="12209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123" indent="-305241" algn="l" defTabSz="12209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8605" indent="-305241" algn="l" defTabSz="12209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9085" indent="-305241" algn="l" defTabSz="12209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481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961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442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1922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403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2883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3364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844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655" y="209719"/>
            <a:ext cx="11579966" cy="62915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97064" y="6448871"/>
            <a:ext cx="8884629" cy="1231286"/>
          </a:xfrm>
          <a:prstGeom prst="rect">
            <a:avLst/>
          </a:prstGeom>
          <a:noFill/>
        </p:spPr>
        <p:txBody>
          <a:bodyPr wrap="square" lIns="122095" tIns="61049" rIns="122095" bIns="61049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 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237" y="5761037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পোষাক কারখানায় লক্ষ লক্ষ নারী ও পুরুষ কাজ করে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Ataur\Desktop\OOOO\garments_bg_842188440_133887.jpg"/>
          <p:cNvPicPr>
            <a:picLocks noChangeAspect="1" noChangeArrowheads="1"/>
          </p:cNvPicPr>
          <p:nvPr/>
        </p:nvPicPr>
        <p:blipFill>
          <a:blip r:embed="rId2"/>
          <a:srcRect l="16656"/>
          <a:stretch>
            <a:fillRect/>
          </a:stretch>
        </p:blipFill>
        <p:spPr bwMode="auto">
          <a:xfrm>
            <a:off x="350837" y="1646237"/>
            <a:ext cx="5710794" cy="3657600"/>
          </a:xfrm>
          <a:prstGeom prst="round2DiagRect">
            <a:avLst>
              <a:gd name="adj1" fmla="val 2995"/>
              <a:gd name="adj2" fmla="val 14062"/>
            </a:avLst>
          </a:prstGeom>
          <a:noFill/>
          <a:ln w="28575">
            <a:solidFill>
              <a:srgbClr val="7030A0"/>
            </a:solidFill>
          </a:ln>
        </p:spPr>
      </p:pic>
      <p:pic>
        <p:nvPicPr>
          <p:cNvPr id="19459" name="Picture 3" descr="C:\Users\Ataur\Desktop\OOOO\metiabruge-660x377.jpg"/>
          <p:cNvPicPr>
            <a:picLocks noChangeAspect="1" noChangeArrowheads="1"/>
          </p:cNvPicPr>
          <p:nvPr/>
        </p:nvPicPr>
        <p:blipFill>
          <a:blip r:embed="rId3"/>
          <a:srcRect r="17777"/>
          <a:stretch>
            <a:fillRect/>
          </a:stretch>
        </p:blipFill>
        <p:spPr bwMode="auto">
          <a:xfrm>
            <a:off x="6273279" y="1646237"/>
            <a:ext cx="5278958" cy="3667328"/>
          </a:xfrm>
          <a:prstGeom prst="round2DiagRect">
            <a:avLst>
              <a:gd name="adj1" fmla="val 15109"/>
              <a:gd name="adj2" fmla="val 3117"/>
            </a:avLst>
          </a:prstGeom>
          <a:noFill/>
          <a:ln w="28575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8037" y="314106"/>
            <a:ext cx="3200400" cy="646331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 ও বল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938"/>
          <a:stretch/>
        </p:blipFill>
        <p:spPr>
          <a:xfrm>
            <a:off x="4465638" y="4004371"/>
            <a:ext cx="7162800" cy="350926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350837"/>
            <a:ext cx="7162799" cy="358140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742237" y="1486396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তৈরি পোষাক রপ্তানি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437" y="4654292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 তৈরি পোষাক রপ্তানি করে প্রতি বছর অনেক বৈদেশিক মুদ্রা অর্জন করে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taur\Desktop\OOOO\b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45" y="731837"/>
            <a:ext cx="4283592" cy="2514600"/>
          </a:xfrm>
          <a:prstGeom prst="rect">
            <a:avLst/>
          </a:prstGeom>
          <a:noFill/>
        </p:spPr>
      </p:pic>
      <p:pic>
        <p:nvPicPr>
          <p:cNvPr id="20483" name="Picture 3" descr="C:\Users\Ataur\Desktop\OOOO\be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4281" y="731837"/>
            <a:ext cx="4490356" cy="2514600"/>
          </a:xfrm>
          <a:prstGeom prst="rect">
            <a:avLst/>
          </a:prstGeom>
          <a:noFill/>
        </p:spPr>
      </p:pic>
      <p:pic>
        <p:nvPicPr>
          <p:cNvPr id="20484" name="Picture 4" descr="C:\Users\Ataur\Desktop\OOOO\image_209794.modern-sho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8837" y="3297237"/>
            <a:ext cx="4953000" cy="330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1837" y="6791106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চামড়াজাত দ্রব্য যেমন জুতা,বেল্ট,ব্যাগ ইত্যাদি এদেশ থেকে রপ্তানি করা হয়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437" y="427037"/>
            <a:ext cx="4876800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F:\School\IMG_20141029_141620.jpg"/>
          <p:cNvPicPr>
            <a:picLocks noChangeAspect="1" noChangeArrowheads="1"/>
          </p:cNvPicPr>
          <p:nvPr/>
        </p:nvPicPr>
        <p:blipFill>
          <a:blip r:embed="rId2" cstate="print"/>
          <a:srcRect t="28643" b="6533"/>
          <a:stretch>
            <a:fillRect/>
          </a:stretch>
        </p:blipFill>
        <p:spPr bwMode="auto">
          <a:xfrm>
            <a:off x="4084637" y="1265237"/>
            <a:ext cx="3429000" cy="2606039"/>
          </a:xfrm>
          <a:prstGeom prst="roundRect">
            <a:avLst>
              <a:gd name="adj" fmla="val 20963"/>
            </a:avLst>
          </a:prstGeom>
          <a:noFill/>
          <a:ln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84237" y="4770437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প্রধান প্রধান শিল্পের নাম লেখ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taur\Desktop\OOOO\50342-04govju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6338" y="731837"/>
            <a:ext cx="4610099" cy="2819400"/>
          </a:xfrm>
          <a:prstGeom prst="round2Diag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21508" name="Picture 4" descr="C:\Users\Ataur\Desktop\OOOO\full20170108204500.jpg"/>
          <p:cNvPicPr>
            <a:picLocks noChangeAspect="1" noChangeArrowheads="1"/>
          </p:cNvPicPr>
          <p:nvPr/>
        </p:nvPicPr>
        <p:blipFill>
          <a:blip r:embed="rId3"/>
          <a:srcRect l="5795"/>
          <a:stretch>
            <a:fillRect/>
          </a:stretch>
        </p:blipFill>
        <p:spPr bwMode="auto">
          <a:xfrm>
            <a:off x="6294437" y="3779837"/>
            <a:ext cx="4800600" cy="2808351"/>
          </a:xfrm>
          <a:prstGeom prst="round2DiagRect">
            <a:avLst>
              <a:gd name="adj1" fmla="val 0"/>
              <a:gd name="adj2" fmla="val 16280"/>
            </a:avLst>
          </a:prstGeom>
          <a:noFill/>
          <a:ln w="28575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7636" y="731837"/>
            <a:ext cx="4648201" cy="2819400"/>
          </a:xfrm>
          <a:prstGeom prst="round2DiagRect">
            <a:avLst>
              <a:gd name="adj1" fmla="val 0"/>
              <a:gd name="adj2" fmla="val 18946"/>
            </a:avLst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Ataur\Desktop\OOOO\sdfgjiuii.jpg"/>
          <p:cNvPicPr>
            <a:picLocks noChangeAspect="1" noChangeArrowheads="1"/>
          </p:cNvPicPr>
          <p:nvPr/>
        </p:nvPicPr>
        <p:blipFill>
          <a:blip r:embed="rId5"/>
          <a:srcRect l="4590"/>
          <a:stretch>
            <a:fillRect/>
          </a:stretch>
        </p:blipFill>
        <p:spPr bwMode="auto">
          <a:xfrm>
            <a:off x="1341437" y="3779837"/>
            <a:ext cx="4752338" cy="2819400"/>
          </a:xfrm>
          <a:prstGeom prst="round2DiagRect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9437" y="6827837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পাট এবং পাটজাত পণ্য রপ্তানি করে বাংলাদেশ বৈদেশিক মুদ্রা অর্জন করে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437" y="884237"/>
            <a:ext cx="51054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637" y="5357951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অর্থনীতিতে শিল্পের অবদান উল্লেখ কর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School\IMG_20141029_140601.jpg"/>
          <p:cNvPicPr>
            <a:picLocks noChangeAspect="1" noChangeArrowheads="1"/>
          </p:cNvPicPr>
          <p:nvPr/>
        </p:nvPicPr>
        <p:blipFill>
          <a:blip r:embed="rId2" cstate="print"/>
          <a:srcRect t="15686"/>
          <a:stretch>
            <a:fillRect/>
          </a:stretch>
        </p:blipFill>
        <p:spPr bwMode="auto">
          <a:xfrm>
            <a:off x="3627437" y="1874837"/>
            <a:ext cx="4419600" cy="2719214"/>
          </a:xfrm>
          <a:prstGeom prst="round2SameRect">
            <a:avLst>
              <a:gd name="adj1" fmla="val 34275"/>
              <a:gd name="adj2" fmla="val 0"/>
            </a:avLst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7018" y="1638300"/>
            <a:ext cx="4562419" cy="31321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41637" y="427037"/>
            <a:ext cx="6096000" cy="16002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837" y="5481062"/>
            <a:ext cx="10668000" cy="707886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৩৬ ও ৩৭ পৃষ্ঠা পড়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724" y="1493837"/>
            <a:ext cx="8382000" cy="720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প্রধান শিল্প কোনটি 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1124" y="2558393"/>
            <a:ext cx="1752600" cy="49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বস্ত্র শিল্প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4124" y="2558393"/>
            <a:ext cx="1885244" cy="49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পাট শিল্প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4124" y="3396593"/>
            <a:ext cx="1885244" cy="49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চামড়া শিল্প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1124" y="3396593"/>
            <a:ext cx="1752600" cy="49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পোষাক শিল্প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6759719" y="2548214"/>
            <a:ext cx="448983" cy="53564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8" name="Multiply 7"/>
          <p:cNvSpPr/>
          <p:nvPr/>
        </p:nvSpPr>
        <p:spPr>
          <a:xfrm>
            <a:off x="6816164" y="3364001"/>
            <a:ext cx="448983" cy="60259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9" name="Half Frame 8"/>
          <p:cNvSpPr/>
          <p:nvPr/>
        </p:nvSpPr>
        <p:spPr>
          <a:xfrm rot="14014148">
            <a:off x="9421094" y="3136583"/>
            <a:ext cx="298948" cy="538180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9345126" y="2557177"/>
            <a:ext cx="448983" cy="53564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grpSp>
        <p:nvGrpSpPr>
          <p:cNvPr id="11" name="Group 10"/>
          <p:cNvGrpSpPr/>
          <p:nvPr/>
        </p:nvGrpSpPr>
        <p:grpSpPr>
          <a:xfrm>
            <a:off x="4468324" y="2548214"/>
            <a:ext cx="685801" cy="584776"/>
            <a:chOff x="2057400" y="3200400"/>
            <a:chExt cx="609600" cy="538119"/>
          </a:xfrm>
        </p:grpSpPr>
        <p:sp>
          <p:nvSpPr>
            <p:cNvPr id="12" name="Donut 11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7400" y="3200401"/>
              <a:ext cx="609600" cy="53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35324" y="3411243"/>
            <a:ext cx="685801" cy="584776"/>
            <a:chOff x="2057400" y="3200400"/>
            <a:chExt cx="609600" cy="538119"/>
          </a:xfrm>
        </p:grpSpPr>
        <p:sp>
          <p:nvSpPr>
            <p:cNvPr id="15" name="Donut 14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7400" y="3200401"/>
              <a:ext cx="609600" cy="53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68324" y="3386417"/>
            <a:ext cx="685801" cy="584776"/>
            <a:chOff x="2057400" y="3200400"/>
            <a:chExt cx="609600" cy="538119"/>
          </a:xfrm>
        </p:grpSpPr>
        <p:sp>
          <p:nvSpPr>
            <p:cNvPr id="18" name="Donut 17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3200401"/>
              <a:ext cx="609600" cy="53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35324" y="2573043"/>
            <a:ext cx="685801" cy="584776"/>
            <a:chOff x="2057400" y="3200400"/>
            <a:chExt cx="609600" cy="538119"/>
          </a:xfrm>
        </p:grpSpPr>
        <p:sp>
          <p:nvSpPr>
            <p:cNvPr id="21" name="Donut 20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57400" y="3200401"/>
              <a:ext cx="609600" cy="53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91724" y="2774136"/>
            <a:ext cx="3429001" cy="881788"/>
          </a:xfrm>
          <a:prstGeom prst="rightArrow">
            <a:avLst/>
          </a:prstGeom>
          <a:solidFill>
            <a:srgbClr val="92D050">
              <a:alpha val="68000"/>
            </a:srgbClr>
          </a:solidFill>
          <a:ln>
            <a:solidFill>
              <a:srgbClr val="0000FF"/>
            </a:solidFill>
            <a:prstDash val="lgDashDot"/>
          </a:ln>
        </p:spPr>
        <p:txBody>
          <a:bodyPr wrap="square" lIns="104326" tIns="52163" rIns="104326" bIns="52163" rtlCol="0">
            <a:spAutoFit/>
          </a:bodyPr>
          <a:lstStyle/>
          <a:p>
            <a:pPr algn="ctr"/>
            <a:r>
              <a:rPr lang="bn-BD" sz="2200" dirty="0">
                <a:latin typeface="NikoshBAN" pitchFamily="2" charset="0"/>
                <a:cs typeface="NikoshBAN" pitchFamily="2" charset="0"/>
              </a:rPr>
              <a:t>সঠিক উত্তরের জন্য অক্ষরে ক্লিক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2837" y="274637"/>
            <a:ext cx="3962400" cy="490066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txBody>
          <a:bodyPr wrap="square" lIns="104326" tIns="52163" rIns="104326" bIns="52163" rtlCol="0">
            <a:spAutoFit/>
          </a:bodyPr>
          <a:lstStyle/>
          <a:p>
            <a:pPr algn="ctr"/>
            <a:r>
              <a:rPr lang="bn-BD" sz="2500" dirty="0">
                <a:latin typeface="NikoshBAN" pitchFamily="2" charset="0"/>
                <a:cs typeface="NikoshBAN" pitchFamily="2" charset="0"/>
              </a:rPr>
              <a:t>সঠিক উত্তরটি বোর্ডে এসে লিখঃ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92124" y="4846639"/>
            <a:ext cx="685801" cy="584776"/>
            <a:chOff x="2057400" y="3200400"/>
            <a:chExt cx="609600" cy="560962"/>
          </a:xfrm>
        </p:grpSpPr>
        <p:sp>
          <p:nvSpPr>
            <p:cNvPr id="26" name="Donut 25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7400" y="3200401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35324" y="5709661"/>
            <a:ext cx="685801" cy="584776"/>
            <a:chOff x="2057400" y="3200400"/>
            <a:chExt cx="609600" cy="560962"/>
          </a:xfrm>
        </p:grpSpPr>
        <p:sp>
          <p:nvSpPr>
            <p:cNvPr id="29" name="Donut 28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57400" y="3200401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2124" y="5633461"/>
            <a:ext cx="685801" cy="584776"/>
            <a:chOff x="2057400" y="3200400"/>
            <a:chExt cx="609600" cy="560962"/>
          </a:xfrm>
        </p:grpSpPr>
        <p:sp>
          <p:nvSpPr>
            <p:cNvPr id="32" name="Donut 31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57400" y="3200401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35324" y="4871461"/>
            <a:ext cx="685801" cy="584776"/>
            <a:chOff x="2057400" y="3200400"/>
            <a:chExt cx="609600" cy="560962"/>
          </a:xfrm>
        </p:grpSpPr>
        <p:sp>
          <p:nvSpPr>
            <p:cNvPr id="35" name="Donut 34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57400" y="3200401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191724" y="5075235"/>
            <a:ext cx="3429001" cy="881788"/>
          </a:xfrm>
          <a:prstGeom prst="rightArrow">
            <a:avLst/>
          </a:prstGeom>
          <a:solidFill>
            <a:srgbClr val="92D050">
              <a:alpha val="68000"/>
            </a:srgbClr>
          </a:solidFill>
          <a:ln>
            <a:solidFill>
              <a:srgbClr val="0000FF"/>
            </a:solidFill>
            <a:prstDash val="lgDashDot"/>
          </a:ln>
        </p:spPr>
        <p:txBody>
          <a:bodyPr wrap="square" lIns="104326" tIns="52163" rIns="104326" bIns="52163" rtlCol="0">
            <a:spAutoFit/>
          </a:bodyPr>
          <a:lstStyle/>
          <a:p>
            <a:pPr algn="ctr"/>
            <a:r>
              <a:rPr lang="bn-BD" sz="2200" dirty="0">
                <a:latin typeface="NikoshBAN" pitchFamily="2" charset="0"/>
                <a:cs typeface="NikoshBAN" pitchFamily="2" charset="0"/>
              </a:rPr>
              <a:t>সঠিক উত্তরের জন্য অক্ষরে ক্লিক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70036" y="7009671"/>
            <a:ext cx="8458201" cy="351566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4326" tIns="52163" rIns="104326" bIns="52163" rtlCol="0">
            <a:spAutoFit/>
          </a:bodyPr>
          <a:lstStyle/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বাটনগুলো অন/অফ সুইচের মতো কাজ করবে 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1724" y="4082392"/>
            <a:ext cx="8458201" cy="659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বস্ত্র কল কোথায় রয়েছে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7924" y="4856814"/>
            <a:ext cx="1961444" cy="490066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     হবিগঞ্জ  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77924" y="5695015"/>
            <a:ext cx="1981200" cy="490066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       গাজিপুর  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21124" y="4856814"/>
            <a:ext cx="1752600" cy="490066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     সিলেট     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21124" y="5695014"/>
            <a:ext cx="1752600" cy="490066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     নোয়াখালী 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Half Frame 43"/>
          <p:cNvSpPr/>
          <p:nvPr/>
        </p:nvSpPr>
        <p:spPr>
          <a:xfrm rot="14014148">
            <a:off x="7023252" y="5346992"/>
            <a:ext cx="220480" cy="599491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5" name="Multiply 44"/>
          <p:cNvSpPr/>
          <p:nvPr/>
        </p:nvSpPr>
        <p:spPr>
          <a:xfrm>
            <a:off x="6754326" y="4844392"/>
            <a:ext cx="448983" cy="53564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46" name="Multiply 45"/>
          <p:cNvSpPr/>
          <p:nvPr/>
        </p:nvSpPr>
        <p:spPr>
          <a:xfrm>
            <a:off x="9345126" y="4907145"/>
            <a:ext cx="448983" cy="53564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47" name="Multiply 46"/>
          <p:cNvSpPr/>
          <p:nvPr/>
        </p:nvSpPr>
        <p:spPr>
          <a:xfrm>
            <a:off x="9353343" y="5682592"/>
            <a:ext cx="448983" cy="53564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taur\Desktop\OOOO\JuteHandicra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6837" y="1570037"/>
            <a:ext cx="6585204" cy="4419600"/>
          </a:xfrm>
          <a:prstGeom prst="roundRect">
            <a:avLst>
              <a:gd name="adj" fmla="val 14760"/>
            </a:avLst>
          </a:prstGeom>
          <a:noFill/>
          <a:ln w="381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55837" y="246598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ভাল থেকো সবাই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5837" y="5989637"/>
            <a:ext cx="731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960437" y="2103437"/>
            <a:ext cx="5029200" cy="5029200"/>
          </a:xfrm>
          <a:prstGeom prst="round2DiagRect">
            <a:avLst>
              <a:gd name="adj1" fmla="val 0"/>
              <a:gd name="adj2" fmla="val 40432"/>
            </a:avLst>
          </a:prstGeom>
          <a:solidFill>
            <a:srgbClr val="69E40C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6142037" y="2179637"/>
            <a:ext cx="4800600" cy="5029200"/>
          </a:xfrm>
          <a:prstGeom prst="round2DiagRect">
            <a:avLst>
              <a:gd name="adj1" fmla="val 39320"/>
              <a:gd name="adj2" fmla="val 0"/>
            </a:avLst>
          </a:prstGeom>
          <a:solidFill>
            <a:srgbClr val="69E40C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65637" y="731837"/>
            <a:ext cx="3200400" cy="2286000"/>
            <a:chOff x="2971800" y="228600"/>
            <a:chExt cx="3200400" cy="2286000"/>
          </a:xfrm>
        </p:grpSpPr>
        <p:sp>
          <p:nvSpPr>
            <p:cNvPr id="13" name="Curved Down Ribbon 12"/>
            <p:cNvSpPr/>
            <p:nvPr/>
          </p:nvSpPr>
          <p:spPr>
            <a:xfrm>
              <a:off x="2971800" y="228600"/>
              <a:ext cx="3200400" cy="1524000"/>
            </a:xfrm>
            <a:prstGeom prst="ellipseRibbon">
              <a:avLst/>
            </a:prstGeom>
            <a:gradFill flip="none" rotWithShape="1">
              <a:gsLst>
                <a:gs pos="0">
                  <a:srgbClr val="3399FF">
                    <a:alpha val="40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erge 13"/>
            <p:cNvSpPr/>
            <p:nvPr/>
          </p:nvSpPr>
          <p:spPr>
            <a:xfrm>
              <a:off x="4114800" y="1752600"/>
              <a:ext cx="914400" cy="762000"/>
            </a:xfrm>
            <a:prstGeom prst="flowChartMerge">
              <a:avLst/>
            </a:prstGeom>
            <a:gradFill flip="none" rotWithShape="1">
              <a:gsLst>
                <a:gs pos="0">
                  <a:srgbClr val="3399FF">
                    <a:alpha val="40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816114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36637" y="3856037"/>
            <a:ext cx="48929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মোঃরাসেল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মজলিশ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পুর স,প্রা,বিদ্যালয়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নিকলী,কিশোরগঞ্জ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০১৯১৩৪৫১৬২</a:t>
            </a:r>
          </a:p>
          <a:p>
            <a:pPr algn="ctr"/>
            <a:r>
              <a:rPr lang="en-US" sz="1800" dirty="0" smtClean="0">
                <a:latin typeface="NikoshBAN" pitchFamily="2" charset="0"/>
                <a:cs typeface="NikoshBAN" pitchFamily="2" charset="0"/>
              </a:rPr>
              <a:t>raselictbrahm@gmail.com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6837" y="4704179"/>
            <a:ext cx="449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শ্রেণিঃপঞ্চম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অধ্যায়ঃ চার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36837" y="2255837"/>
            <a:ext cx="1676400" cy="1447800"/>
            <a:chOff x="4343400" y="3657600"/>
            <a:chExt cx="2286000" cy="2438400"/>
          </a:xfrm>
        </p:grpSpPr>
        <p:sp>
          <p:nvSpPr>
            <p:cNvPr id="4" name="Rectangle 3"/>
            <p:cNvSpPr/>
            <p:nvPr/>
          </p:nvSpPr>
          <p:spPr>
            <a:xfrm>
              <a:off x="4343400" y="3657600"/>
              <a:ext cx="2286000" cy="24384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E:\PICTURE\ANIMETED FLOWER\animated-flower-image-0318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63632" y="3733800"/>
              <a:ext cx="213368" cy="219895"/>
            </a:xfrm>
            <a:prstGeom prst="rect">
              <a:avLst/>
            </a:prstGeom>
            <a:noFill/>
          </p:spPr>
        </p:pic>
        <p:pic>
          <p:nvPicPr>
            <p:cNvPr id="6" name="Picture 5" descr="E:\PICTURE\ANIMETED FLOWER\animated-flower-image-0318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3733800"/>
              <a:ext cx="213369" cy="219895"/>
            </a:xfrm>
            <a:prstGeom prst="rect">
              <a:avLst/>
            </a:prstGeom>
            <a:noFill/>
          </p:spPr>
        </p:pic>
        <p:pic>
          <p:nvPicPr>
            <p:cNvPr id="7" name="Picture 5" descr="E:\PICTURE\ANIMETED FLOWER\animated-flower-image-0318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00" y="5715000"/>
              <a:ext cx="285045" cy="293764"/>
            </a:xfrm>
            <a:prstGeom prst="rect">
              <a:avLst/>
            </a:prstGeom>
            <a:noFill/>
          </p:spPr>
        </p:pic>
        <p:pic>
          <p:nvPicPr>
            <p:cNvPr id="8" name="Picture 5" descr="E:\PICTURE\ANIMETED FLOWER\animated-flower-image-0318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5715000"/>
              <a:ext cx="304800" cy="314123"/>
            </a:xfrm>
            <a:prstGeom prst="rect">
              <a:avLst/>
            </a:prstGeom>
            <a:noFill/>
          </p:spPr>
        </p:pic>
      </p:grpSp>
      <p:pic>
        <p:nvPicPr>
          <p:cNvPr id="20" name="Picture 1" descr="C:\Users\Ataur\Desktop\samajik\IMG20170402115101.jpg"/>
          <p:cNvPicPr>
            <a:picLocks noChangeAspect="1" noChangeArrowheads="1"/>
          </p:cNvPicPr>
          <p:nvPr/>
        </p:nvPicPr>
        <p:blipFill>
          <a:blip r:embed="rId4" cstate="print"/>
          <a:srcRect l="8511" t="25532" r="20567" b="4255"/>
          <a:stretch>
            <a:fillRect/>
          </a:stretch>
        </p:blipFill>
        <p:spPr bwMode="auto">
          <a:xfrm>
            <a:off x="7970837" y="2332038"/>
            <a:ext cx="1676400" cy="2133600"/>
          </a:xfrm>
          <a:prstGeom prst="rect">
            <a:avLst/>
          </a:prstGeom>
          <a:noFill/>
        </p:spPr>
      </p:pic>
      <p:pic>
        <p:nvPicPr>
          <p:cNvPr id="18" name="Picture 17" descr="51968842_2302170336720928_216401305727192268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3037" y="2332038"/>
            <a:ext cx="1524000" cy="138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037" y="122237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7237" y="3779837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বাংলাদেশের শিল্প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7" name="Picture 3" descr="C:\Users\Ataur\Desktop\OOOO\g9beicfo.jpg"/>
          <p:cNvPicPr>
            <a:picLocks noChangeAspect="1" noChangeArrowheads="1"/>
          </p:cNvPicPr>
          <p:nvPr/>
        </p:nvPicPr>
        <p:blipFill>
          <a:blip r:embed="rId3"/>
          <a:srcRect l="10460"/>
          <a:stretch>
            <a:fillRect/>
          </a:stretch>
        </p:blipFill>
        <p:spPr bwMode="auto">
          <a:xfrm>
            <a:off x="6142037" y="2851149"/>
            <a:ext cx="4724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Users\Ataur\Desktop\OOOO\base_1489603050-1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9037" y="2836862"/>
            <a:ext cx="48006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7" t="6073" r="22244" b="6073"/>
          <a:stretch/>
        </p:blipFill>
        <p:spPr>
          <a:xfrm>
            <a:off x="3842182" y="2246210"/>
            <a:ext cx="4128655" cy="404822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Oval 10"/>
          <p:cNvSpPr/>
          <p:nvPr/>
        </p:nvSpPr>
        <p:spPr>
          <a:xfrm>
            <a:off x="4487284" y="2841574"/>
            <a:ext cx="2838449" cy="2788226"/>
          </a:xfrm>
          <a:prstGeom prst="ellipse">
            <a:avLst/>
          </a:prstGeom>
          <a:solidFill>
            <a:srgbClr val="CC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repeatCount="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unt down30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9242E-7 8.08081E-7 L -0.05406 -0.2357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1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908E-6 8.08081E-7 L 0.07632 0.23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237" y="3942417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প্রধান প্রধান শিল্পের নাম বলতে পারবে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0037" y="5281751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অর্থনীতিতে শিল্পের অবদান উল্লেখ করতে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37037" y="503237"/>
            <a:ext cx="3429000" cy="838200"/>
            <a:chOff x="2743200" y="190501"/>
            <a:chExt cx="3429000" cy="838200"/>
          </a:xfrm>
        </p:grpSpPr>
        <p:sp>
          <p:nvSpPr>
            <p:cNvPr id="5" name="Regular Pentagon 4"/>
            <p:cNvSpPr/>
            <p:nvPr/>
          </p:nvSpPr>
          <p:spPr>
            <a:xfrm rot="10800000">
              <a:off x="2743200" y="266701"/>
              <a:ext cx="3429000" cy="762000"/>
            </a:xfrm>
            <a:prstGeom prst="pent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190501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46237" y="2189817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655637" y="3322637"/>
            <a:ext cx="10820400" cy="3429000"/>
          </a:xfrm>
          <a:prstGeom prst="frame">
            <a:avLst>
              <a:gd name="adj1" fmla="val 1052"/>
            </a:avLst>
          </a:prstGeom>
          <a:blipFill>
            <a:blip r:embed="rId2"/>
            <a:tile tx="0" ty="0" sx="100000" sy="100000" flip="none" algn="tl"/>
          </a:blipFill>
          <a:ln w="19050">
            <a:noFill/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55637" y="3932237"/>
            <a:ext cx="762000" cy="6096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55637" y="5303837"/>
            <a:ext cx="838200" cy="6096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taur\Desktop\OOOO\623c0e3015a519b7c627c7a7a0bb3873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7" y="731837"/>
            <a:ext cx="4891087" cy="305241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6387" name="Picture 3" descr="C:\Users\Ataur\Desktop\OOOO\base_1489603050-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837" y="731837"/>
            <a:ext cx="4953000" cy="30956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6388" name="Picture 4" descr="C:\Users\Ataur\Desktop\OOOO\unnamed-1.jpg"/>
          <p:cNvPicPr>
            <a:picLocks noChangeAspect="1" noChangeArrowheads="1"/>
          </p:cNvPicPr>
          <p:nvPr/>
        </p:nvPicPr>
        <p:blipFill>
          <a:blip r:embed="rId4"/>
          <a:srcRect r="4545"/>
          <a:stretch>
            <a:fillRect/>
          </a:stretch>
        </p:blipFill>
        <p:spPr bwMode="auto">
          <a:xfrm>
            <a:off x="655637" y="4485301"/>
            <a:ext cx="4876800" cy="302833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6389" name="Picture 5" descr="C:\Users\Ataur\Desktop\OOOO\তাঁত বোন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2037" y="4480877"/>
            <a:ext cx="4876800" cy="303276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94037" y="12223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দেখতে পাচ্ছি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037" y="3856037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প্রকার বস্ত্র কল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1" t="1593" r="2982" b="11906"/>
          <a:stretch/>
        </p:blipFill>
        <p:spPr>
          <a:xfrm>
            <a:off x="1493837" y="918873"/>
            <a:ext cx="4572000" cy="593233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463518" y="3837921"/>
            <a:ext cx="468719" cy="542261"/>
          </a:xfrm>
          <a:custGeom>
            <a:avLst/>
            <a:gdLst>
              <a:gd name="connsiteX0" fmla="*/ 15949 w 483782"/>
              <a:gd name="connsiteY0" fmla="*/ 10633 h 542261"/>
              <a:gd name="connsiteX1" fmla="*/ 15949 w 483782"/>
              <a:gd name="connsiteY1" fmla="*/ 10633 h 542261"/>
              <a:gd name="connsiteX2" fmla="*/ 29240 w 483782"/>
              <a:gd name="connsiteY2" fmla="*/ 29240 h 542261"/>
              <a:gd name="connsiteX3" fmla="*/ 47847 w 483782"/>
              <a:gd name="connsiteY3" fmla="*/ 42530 h 542261"/>
              <a:gd name="connsiteX4" fmla="*/ 50505 w 483782"/>
              <a:gd name="connsiteY4" fmla="*/ 53163 h 542261"/>
              <a:gd name="connsiteX5" fmla="*/ 39872 w 483782"/>
              <a:gd name="connsiteY5" fmla="*/ 66454 h 542261"/>
              <a:gd name="connsiteX6" fmla="*/ 50505 w 483782"/>
              <a:gd name="connsiteY6" fmla="*/ 93035 h 542261"/>
              <a:gd name="connsiteX7" fmla="*/ 61138 w 483782"/>
              <a:gd name="connsiteY7" fmla="*/ 87719 h 542261"/>
              <a:gd name="connsiteX8" fmla="*/ 66454 w 483782"/>
              <a:gd name="connsiteY8" fmla="*/ 95693 h 542261"/>
              <a:gd name="connsiteX9" fmla="*/ 69112 w 483782"/>
              <a:gd name="connsiteY9" fmla="*/ 108984 h 542261"/>
              <a:gd name="connsiteX10" fmla="*/ 71770 w 483782"/>
              <a:gd name="connsiteY10" fmla="*/ 116958 h 542261"/>
              <a:gd name="connsiteX11" fmla="*/ 66454 w 483782"/>
              <a:gd name="connsiteY11" fmla="*/ 122275 h 542261"/>
              <a:gd name="connsiteX12" fmla="*/ 95693 w 483782"/>
              <a:gd name="connsiteY12" fmla="*/ 132907 h 542261"/>
              <a:gd name="connsiteX13" fmla="*/ 114300 w 483782"/>
              <a:gd name="connsiteY13" fmla="*/ 138223 h 542261"/>
              <a:gd name="connsiteX14" fmla="*/ 130249 w 483782"/>
              <a:gd name="connsiteY14" fmla="*/ 146198 h 542261"/>
              <a:gd name="connsiteX15" fmla="*/ 127591 w 483782"/>
              <a:gd name="connsiteY15" fmla="*/ 154172 h 542261"/>
              <a:gd name="connsiteX16" fmla="*/ 130249 w 483782"/>
              <a:gd name="connsiteY16" fmla="*/ 191386 h 542261"/>
              <a:gd name="connsiteX17" fmla="*/ 143540 w 483782"/>
              <a:gd name="connsiteY17" fmla="*/ 199361 h 542261"/>
              <a:gd name="connsiteX18" fmla="*/ 151514 w 483782"/>
              <a:gd name="connsiteY18" fmla="*/ 204677 h 542261"/>
              <a:gd name="connsiteX19" fmla="*/ 156831 w 483782"/>
              <a:gd name="connsiteY19" fmla="*/ 212651 h 542261"/>
              <a:gd name="connsiteX20" fmla="*/ 159489 w 483782"/>
              <a:gd name="connsiteY20" fmla="*/ 220626 h 542261"/>
              <a:gd name="connsiteX21" fmla="*/ 167463 w 483782"/>
              <a:gd name="connsiteY21" fmla="*/ 223284 h 542261"/>
              <a:gd name="connsiteX22" fmla="*/ 183412 w 483782"/>
              <a:gd name="connsiteY22" fmla="*/ 220626 h 542261"/>
              <a:gd name="connsiteX23" fmla="*/ 202019 w 483782"/>
              <a:gd name="connsiteY23" fmla="*/ 217968 h 542261"/>
              <a:gd name="connsiteX24" fmla="*/ 207335 w 483782"/>
              <a:gd name="connsiteY24" fmla="*/ 209993 h 542261"/>
              <a:gd name="connsiteX25" fmla="*/ 212652 w 483782"/>
              <a:gd name="connsiteY25" fmla="*/ 204677 h 542261"/>
              <a:gd name="connsiteX26" fmla="*/ 225942 w 483782"/>
              <a:gd name="connsiteY26" fmla="*/ 207335 h 542261"/>
              <a:gd name="connsiteX27" fmla="*/ 228600 w 483782"/>
              <a:gd name="connsiteY27" fmla="*/ 215309 h 542261"/>
              <a:gd name="connsiteX28" fmla="*/ 233917 w 483782"/>
              <a:gd name="connsiteY28" fmla="*/ 223284 h 542261"/>
              <a:gd name="connsiteX29" fmla="*/ 231259 w 483782"/>
              <a:gd name="connsiteY29" fmla="*/ 252523 h 542261"/>
              <a:gd name="connsiteX30" fmla="*/ 225942 w 483782"/>
              <a:gd name="connsiteY30" fmla="*/ 260498 h 542261"/>
              <a:gd name="connsiteX31" fmla="*/ 217968 w 483782"/>
              <a:gd name="connsiteY31" fmla="*/ 276447 h 542261"/>
              <a:gd name="connsiteX32" fmla="*/ 212652 w 483782"/>
              <a:gd name="connsiteY32" fmla="*/ 292396 h 542261"/>
              <a:gd name="connsiteX33" fmla="*/ 209993 w 483782"/>
              <a:gd name="connsiteY33" fmla="*/ 300370 h 542261"/>
              <a:gd name="connsiteX34" fmla="*/ 212652 w 483782"/>
              <a:gd name="connsiteY34" fmla="*/ 316319 h 542261"/>
              <a:gd name="connsiteX35" fmla="*/ 228600 w 483782"/>
              <a:gd name="connsiteY35" fmla="*/ 318977 h 542261"/>
              <a:gd name="connsiteX36" fmla="*/ 233917 w 483782"/>
              <a:gd name="connsiteY36" fmla="*/ 334926 h 542261"/>
              <a:gd name="connsiteX37" fmla="*/ 228600 w 483782"/>
              <a:gd name="connsiteY37" fmla="*/ 340242 h 542261"/>
              <a:gd name="connsiteX38" fmla="*/ 207335 w 483782"/>
              <a:gd name="connsiteY38" fmla="*/ 337584 h 542261"/>
              <a:gd name="connsiteX39" fmla="*/ 199361 w 483782"/>
              <a:gd name="connsiteY39" fmla="*/ 329609 h 542261"/>
              <a:gd name="connsiteX40" fmla="*/ 194045 w 483782"/>
              <a:gd name="connsiteY40" fmla="*/ 308344 h 542261"/>
              <a:gd name="connsiteX41" fmla="*/ 191386 w 483782"/>
              <a:gd name="connsiteY41" fmla="*/ 316319 h 542261"/>
              <a:gd name="connsiteX42" fmla="*/ 156831 w 483782"/>
              <a:gd name="connsiteY42" fmla="*/ 318977 h 542261"/>
              <a:gd name="connsiteX43" fmla="*/ 154172 w 483782"/>
              <a:gd name="connsiteY43" fmla="*/ 311003 h 542261"/>
              <a:gd name="connsiteX44" fmla="*/ 151514 w 483782"/>
              <a:gd name="connsiteY44" fmla="*/ 300370 h 542261"/>
              <a:gd name="connsiteX45" fmla="*/ 140882 w 483782"/>
              <a:gd name="connsiteY45" fmla="*/ 303028 h 542261"/>
              <a:gd name="connsiteX46" fmla="*/ 132907 w 483782"/>
              <a:gd name="connsiteY46" fmla="*/ 318977 h 542261"/>
              <a:gd name="connsiteX47" fmla="*/ 119617 w 483782"/>
              <a:gd name="connsiteY47" fmla="*/ 332268 h 542261"/>
              <a:gd name="connsiteX48" fmla="*/ 111642 w 483782"/>
              <a:gd name="connsiteY48" fmla="*/ 334926 h 542261"/>
              <a:gd name="connsiteX49" fmla="*/ 90377 w 483782"/>
              <a:gd name="connsiteY49" fmla="*/ 318977 h 542261"/>
              <a:gd name="connsiteX50" fmla="*/ 82403 w 483782"/>
              <a:gd name="connsiteY50" fmla="*/ 316319 h 542261"/>
              <a:gd name="connsiteX51" fmla="*/ 74428 w 483782"/>
              <a:gd name="connsiteY51" fmla="*/ 321635 h 542261"/>
              <a:gd name="connsiteX52" fmla="*/ 58479 w 483782"/>
              <a:gd name="connsiteY52" fmla="*/ 334926 h 542261"/>
              <a:gd name="connsiteX53" fmla="*/ 42531 w 483782"/>
              <a:gd name="connsiteY53" fmla="*/ 342900 h 542261"/>
              <a:gd name="connsiteX54" fmla="*/ 39872 w 483782"/>
              <a:gd name="connsiteY54" fmla="*/ 350875 h 542261"/>
              <a:gd name="connsiteX55" fmla="*/ 31898 w 483782"/>
              <a:gd name="connsiteY55" fmla="*/ 358849 h 542261"/>
              <a:gd name="connsiteX56" fmla="*/ 26582 w 483782"/>
              <a:gd name="connsiteY56" fmla="*/ 366823 h 542261"/>
              <a:gd name="connsiteX57" fmla="*/ 18607 w 483782"/>
              <a:gd name="connsiteY57" fmla="*/ 382772 h 542261"/>
              <a:gd name="connsiteX58" fmla="*/ 15949 w 483782"/>
              <a:gd name="connsiteY58" fmla="*/ 390747 h 542261"/>
              <a:gd name="connsiteX59" fmla="*/ 13291 w 483782"/>
              <a:gd name="connsiteY59" fmla="*/ 401379 h 542261"/>
              <a:gd name="connsiteX60" fmla="*/ 7975 w 483782"/>
              <a:gd name="connsiteY60" fmla="*/ 406696 h 542261"/>
              <a:gd name="connsiteX61" fmla="*/ 0 w 483782"/>
              <a:gd name="connsiteY61" fmla="*/ 422644 h 542261"/>
              <a:gd name="connsiteX62" fmla="*/ 37214 w 483782"/>
              <a:gd name="connsiteY62" fmla="*/ 425303 h 542261"/>
              <a:gd name="connsiteX63" fmla="*/ 39872 w 483782"/>
              <a:gd name="connsiteY63" fmla="*/ 433277 h 542261"/>
              <a:gd name="connsiteX64" fmla="*/ 42531 w 483782"/>
              <a:gd name="connsiteY64" fmla="*/ 481123 h 542261"/>
              <a:gd name="connsiteX65" fmla="*/ 95693 w 483782"/>
              <a:gd name="connsiteY65" fmla="*/ 470491 h 542261"/>
              <a:gd name="connsiteX66" fmla="*/ 101010 w 483782"/>
              <a:gd name="connsiteY66" fmla="*/ 465175 h 542261"/>
              <a:gd name="connsiteX67" fmla="*/ 108984 w 483782"/>
              <a:gd name="connsiteY67" fmla="*/ 470491 h 542261"/>
              <a:gd name="connsiteX68" fmla="*/ 116959 w 483782"/>
              <a:gd name="connsiteY68" fmla="*/ 473149 h 542261"/>
              <a:gd name="connsiteX69" fmla="*/ 122275 w 483782"/>
              <a:gd name="connsiteY69" fmla="*/ 491756 h 542261"/>
              <a:gd name="connsiteX70" fmla="*/ 130249 w 483782"/>
              <a:gd name="connsiteY70" fmla="*/ 494414 h 542261"/>
              <a:gd name="connsiteX71" fmla="*/ 135566 w 483782"/>
              <a:gd name="connsiteY71" fmla="*/ 499730 h 542261"/>
              <a:gd name="connsiteX72" fmla="*/ 148856 w 483782"/>
              <a:gd name="connsiteY72" fmla="*/ 502389 h 542261"/>
              <a:gd name="connsiteX73" fmla="*/ 156831 w 483782"/>
              <a:gd name="connsiteY73" fmla="*/ 505047 h 542261"/>
              <a:gd name="connsiteX74" fmla="*/ 162147 w 483782"/>
              <a:gd name="connsiteY74" fmla="*/ 520996 h 542261"/>
              <a:gd name="connsiteX75" fmla="*/ 164805 w 483782"/>
              <a:gd name="connsiteY75" fmla="*/ 528970 h 542261"/>
              <a:gd name="connsiteX76" fmla="*/ 167463 w 483782"/>
              <a:gd name="connsiteY76" fmla="*/ 542261 h 542261"/>
              <a:gd name="connsiteX77" fmla="*/ 170121 w 483782"/>
              <a:gd name="connsiteY77" fmla="*/ 528970 h 542261"/>
              <a:gd name="connsiteX78" fmla="*/ 172779 w 483782"/>
              <a:gd name="connsiteY78" fmla="*/ 520996 h 542261"/>
              <a:gd name="connsiteX79" fmla="*/ 175438 w 483782"/>
              <a:gd name="connsiteY79" fmla="*/ 497072 h 542261"/>
              <a:gd name="connsiteX80" fmla="*/ 202019 w 483782"/>
              <a:gd name="connsiteY80" fmla="*/ 489098 h 542261"/>
              <a:gd name="connsiteX81" fmla="*/ 207335 w 483782"/>
              <a:gd name="connsiteY81" fmla="*/ 481123 h 542261"/>
              <a:gd name="connsiteX82" fmla="*/ 217968 w 483782"/>
              <a:gd name="connsiteY82" fmla="*/ 467833 h 542261"/>
              <a:gd name="connsiteX83" fmla="*/ 220626 w 483782"/>
              <a:gd name="connsiteY83" fmla="*/ 459858 h 542261"/>
              <a:gd name="connsiteX84" fmla="*/ 225942 w 483782"/>
              <a:gd name="connsiteY84" fmla="*/ 451884 h 542261"/>
              <a:gd name="connsiteX85" fmla="*/ 228600 w 483782"/>
              <a:gd name="connsiteY85" fmla="*/ 441251 h 542261"/>
              <a:gd name="connsiteX86" fmla="*/ 233917 w 483782"/>
              <a:gd name="connsiteY86" fmla="*/ 409354 h 542261"/>
              <a:gd name="connsiteX87" fmla="*/ 236575 w 483782"/>
              <a:gd name="connsiteY87" fmla="*/ 401379 h 542261"/>
              <a:gd name="connsiteX88" fmla="*/ 244549 w 483782"/>
              <a:gd name="connsiteY88" fmla="*/ 398721 h 542261"/>
              <a:gd name="connsiteX89" fmla="*/ 257840 w 483782"/>
              <a:gd name="connsiteY89" fmla="*/ 390747 h 542261"/>
              <a:gd name="connsiteX90" fmla="*/ 265814 w 483782"/>
              <a:gd name="connsiteY90" fmla="*/ 396063 h 542261"/>
              <a:gd name="connsiteX91" fmla="*/ 271131 w 483782"/>
              <a:gd name="connsiteY91" fmla="*/ 380114 h 542261"/>
              <a:gd name="connsiteX92" fmla="*/ 276447 w 483782"/>
              <a:gd name="connsiteY92" fmla="*/ 388089 h 542261"/>
              <a:gd name="connsiteX93" fmla="*/ 284421 w 483782"/>
              <a:gd name="connsiteY93" fmla="*/ 398721 h 542261"/>
              <a:gd name="connsiteX94" fmla="*/ 289738 w 483782"/>
              <a:gd name="connsiteY94" fmla="*/ 409354 h 542261"/>
              <a:gd name="connsiteX95" fmla="*/ 297712 w 483782"/>
              <a:gd name="connsiteY95" fmla="*/ 417328 h 542261"/>
              <a:gd name="connsiteX96" fmla="*/ 303028 w 483782"/>
              <a:gd name="connsiteY96" fmla="*/ 425303 h 542261"/>
              <a:gd name="connsiteX97" fmla="*/ 332268 w 483782"/>
              <a:gd name="connsiteY97" fmla="*/ 419986 h 542261"/>
              <a:gd name="connsiteX98" fmla="*/ 340242 w 483782"/>
              <a:gd name="connsiteY98" fmla="*/ 414670 h 542261"/>
              <a:gd name="connsiteX99" fmla="*/ 348217 w 483782"/>
              <a:gd name="connsiteY99" fmla="*/ 412012 h 542261"/>
              <a:gd name="connsiteX100" fmla="*/ 358849 w 483782"/>
              <a:gd name="connsiteY100" fmla="*/ 404037 h 542261"/>
              <a:gd name="connsiteX101" fmla="*/ 377456 w 483782"/>
              <a:gd name="connsiteY101" fmla="*/ 398721 h 542261"/>
              <a:gd name="connsiteX102" fmla="*/ 396063 w 483782"/>
              <a:gd name="connsiteY102" fmla="*/ 409354 h 542261"/>
              <a:gd name="connsiteX103" fmla="*/ 401379 w 483782"/>
              <a:gd name="connsiteY103" fmla="*/ 425303 h 542261"/>
              <a:gd name="connsiteX104" fmla="*/ 404038 w 483782"/>
              <a:gd name="connsiteY104" fmla="*/ 433277 h 542261"/>
              <a:gd name="connsiteX105" fmla="*/ 412012 w 483782"/>
              <a:gd name="connsiteY105" fmla="*/ 430619 h 542261"/>
              <a:gd name="connsiteX106" fmla="*/ 425303 w 483782"/>
              <a:gd name="connsiteY106" fmla="*/ 419986 h 542261"/>
              <a:gd name="connsiteX107" fmla="*/ 435935 w 483782"/>
              <a:gd name="connsiteY107" fmla="*/ 404037 h 542261"/>
              <a:gd name="connsiteX108" fmla="*/ 435935 w 483782"/>
              <a:gd name="connsiteY108" fmla="*/ 369482 h 542261"/>
              <a:gd name="connsiteX109" fmla="*/ 457200 w 483782"/>
              <a:gd name="connsiteY109" fmla="*/ 358849 h 542261"/>
              <a:gd name="connsiteX110" fmla="*/ 465175 w 483782"/>
              <a:gd name="connsiteY110" fmla="*/ 356191 h 542261"/>
              <a:gd name="connsiteX111" fmla="*/ 475807 w 483782"/>
              <a:gd name="connsiteY111" fmla="*/ 348216 h 542261"/>
              <a:gd name="connsiteX112" fmla="*/ 483782 w 483782"/>
              <a:gd name="connsiteY112" fmla="*/ 329609 h 542261"/>
              <a:gd name="connsiteX113" fmla="*/ 481124 w 483782"/>
              <a:gd name="connsiteY113" fmla="*/ 311003 h 542261"/>
              <a:gd name="connsiteX114" fmla="*/ 459859 w 483782"/>
              <a:gd name="connsiteY114" fmla="*/ 300370 h 542261"/>
              <a:gd name="connsiteX115" fmla="*/ 449226 w 483782"/>
              <a:gd name="connsiteY115" fmla="*/ 297712 h 542261"/>
              <a:gd name="connsiteX116" fmla="*/ 443910 w 483782"/>
              <a:gd name="connsiteY116" fmla="*/ 279105 h 542261"/>
              <a:gd name="connsiteX117" fmla="*/ 446568 w 483782"/>
              <a:gd name="connsiteY117" fmla="*/ 257840 h 542261"/>
              <a:gd name="connsiteX118" fmla="*/ 459859 w 483782"/>
              <a:gd name="connsiteY118" fmla="*/ 247207 h 542261"/>
              <a:gd name="connsiteX119" fmla="*/ 443910 w 483782"/>
              <a:gd name="connsiteY119" fmla="*/ 194044 h 542261"/>
              <a:gd name="connsiteX120" fmla="*/ 438593 w 483782"/>
              <a:gd name="connsiteY120" fmla="*/ 188728 h 542261"/>
              <a:gd name="connsiteX121" fmla="*/ 430619 w 483782"/>
              <a:gd name="connsiteY121" fmla="*/ 186070 h 542261"/>
              <a:gd name="connsiteX122" fmla="*/ 430619 w 483782"/>
              <a:gd name="connsiteY122" fmla="*/ 156830 h 542261"/>
              <a:gd name="connsiteX123" fmla="*/ 435935 w 483782"/>
              <a:gd name="connsiteY123" fmla="*/ 148856 h 542261"/>
              <a:gd name="connsiteX124" fmla="*/ 427961 w 483782"/>
              <a:gd name="connsiteY124" fmla="*/ 146198 h 542261"/>
              <a:gd name="connsiteX125" fmla="*/ 409354 w 483782"/>
              <a:gd name="connsiteY125" fmla="*/ 154172 h 542261"/>
              <a:gd name="connsiteX126" fmla="*/ 406696 w 483782"/>
              <a:gd name="connsiteY126" fmla="*/ 162147 h 542261"/>
              <a:gd name="connsiteX127" fmla="*/ 390747 w 483782"/>
              <a:gd name="connsiteY127" fmla="*/ 167463 h 542261"/>
              <a:gd name="connsiteX128" fmla="*/ 374798 w 483782"/>
              <a:gd name="connsiteY128" fmla="*/ 164805 h 542261"/>
              <a:gd name="connsiteX129" fmla="*/ 361507 w 483782"/>
              <a:gd name="connsiteY129" fmla="*/ 151514 h 542261"/>
              <a:gd name="connsiteX130" fmla="*/ 358849 w 483782"/>
              <a:gd name="connsiteY130" fmla="*/ 143540 h 542261"/>
              <a:gd name="connsiteX131" fmla="*/ 342900 w 483782"/>
              <a:gd name="connsiteY131" fmla="*/ 156830 h 542261"/>
              <a:gd name="connsiteX132" fmla="*/ 334926 w 483782"/>
              <a:gd name="connsiteY132" fmla="*/ 154172 h 542261"/>
              <a:gd name="connsiteX133" fmla="*/ 326952 w 483782"/>
              <a:gd name="connsiteY133" fmla="*/ 138223 h 542261"/>
              <a:gd name="connsiteX134" fmla="*/ 326952 w 483782"/>
              <a:gd name="connsiteY134" fmla="*/ 63796 h 542261"/>
              <a:gd name="connsiteX135" fmla="*/ 324293 w 483782"/>
              <a:gd name="connsiteY135" fmla="*/ 55821 h 542261"/>
              <a:gd name="connsiteX136" fmla="*/ 318977 w 483782"/>
              <a:gd name="connsiteY136" fmla="*/ 47847 h 542261"/>
              <a:gd name="connsiteX137" fmla="*/ 321635 w 483782"/>
              <a:gd name="connsiteY137" fmla="*/ 0 h 542261"/>
              <a:gd name="connsiteX138" fmla="*/ 313661 w 483782"/>
              <a:gd name="connsiteY138" fmla="*/ 2658 h 542261"/>
              <a:gd name="connsiteX139" fmla="*/ 297712 w 483782"/>
              <a:gd name="connsiteY139" fmla="*/ 13291 h 542261"/>
              <a:gd name="connsiteX140" fmla="*/ 287079 w 483782"/>
              <a:gd name="connsiteY140" fmla="*/ 26582 h 542261"/>
              <a:gd name="connsiteX141" fmla="*/ 265814 w 483782"/>
              <a:gd name="connsiteY141" fmla="*/ 34556 h 542261"/>
              <a:gd name="connsiteX142" fmla="*/ 247207 w 483782"/>
              <a:gd name="connsiteY142" fmla="*/ 26582 h 542261"/>
              <a:gd name="connsiteX143" fmla="*/ 231259 w 483782"/>
              <a:gd name="connsiteY143" fmla="*/ 15949 h 542261"/>
              <a:gd name="connsiteX144" fmla="*/ 223284 w 483782"/>
              <a:gd name="connsiteY144" fmla="*/ 18607 h 542261"/>
              <a:gd name="connsiteX145" fmla="*/ 217968 w 483782"/>
              <a:gd name="connsiteY145" fmla="*/ 34556 h 542261"/>
              <a:gd name="connsiteX146" fmla="*/ 207335 w 483782"/>
              <a:gd name="connsiteY146" fmla="*/ 37214 h 542261"/>
              <a:gd name="connsiteX147" fmla="*/ 183412 w 483782"/>
              <a:gd name="connsiteY147" fmla="*/ 34556 h 542261"/>
              <a:gd name="connsiteX148" fmla="*/ 175438 w 483782"/>
              <a:gd name="connsiteY148" fmla="*/ 26582 h 542261"/>
              <a:gd name="connsiteX149" fmla="*/ 167463 w 483782"/>
              <a:gd name="connsiteY149" fmla="*/ 23923 h 542261"/>
              <a:gd name="connsiteX150" fmla="*/ 159489 w 483782"/>
              <a:gd name="connsiteY150" fmla="*/ 26582 h 542261"/>
              <a:gd name="connsiteX151" fmla="*/ 156831 w 483782"/>
              <a:gd name="connsiteY151" fmla="*/ 34556 h 542261"/>
              <a:gd name="connsiteX152" fmla="*/ 151514 w 483782"/>
              <a:gd name="connsiteY152" fmla="*/ 29240 h 542261"/>
              <a:gd name="connsiteX153" fmla="*/ 146198 w 483782"/>
              <a:gd name="connsiteY153" fmla="*/ 21265 h 542261"/>
              <a:gd name="connsiteX154" fmla="*/ 143540 w 483782"/>
              <a:gd name="connsiteY154" fmla="*/ 10633 h 542261"/>
              <a:gd name="connsiteX155" fmla="*/ 114300 w 483782"/>
              <a:gd name="connsiteY155" fmla="*/ 15949 h 542261"/>
              <a:gd name="connsiteX156" fmla="*/ 108984 w 483782"/>
              <a:gd name="connsiteY156" fmla="*/ 23923 h 542261"/>
              <a:gd name="connsiteX157" fmla="*/ 95693 w 483782"/>
              <a:gd name="connsiteY157" fmla="*/ 15949 h 542261"/>
              <a:gd name="connsiteX158" fmla="*/ 87719 w 483782"/>
              <a:gd name="connsiteY158" fmla="*/ 13291 h 542261"/>
              <a:gd name="connsiteX159" fmla="*/ 74428 w 483782"/>
              <a:gd name="connsiteY159" fmla="*/ 2658 h 542261"/>
              <a:gd name="connsiteX160" fmla="*/ 50505 w 483782"/>
              <a:gd name="connsiteY160" fmla="*/ 7975 h 542261"/>
              <a:gd name="connsiteX161" fmla="*/ 42531 w 483782"/>
              <a:gd name="connsiteY161" fmla="*/ 13291 h 542261"/>
              <a:gd name="connsiteX162" fmla="*/ 23924 w 483782"/>
              <a:gd name="connsiteY162" fmla="*/ 10633 h 542261"/>
              <a:gd name="connsiteX163" fmla="*/ 15949 w 483782"/>
              <a:gd name="connsiteY163" fmla="*/ 10633 h 5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83782" h="542261">
                <a:moveTo>
                  <a:pt x="15949" y="10633"/>
                </a:moveTo>
                <a:lnTo>
                  <a:pt x="15949" y="10633"/>
                </a:lnTo>
                <a:cubicBezTo>
                  <a:pt x="20379" y="16835"/>
                  <a:pt x="24141" y="23575"/>
                  <a:pt x="29240" y="29240"/>
                </a:cubicBezTo>
                <a:cubicBezTo>
                  <a:pt x="31715" y="31990"/>
                  <a:pt x="43912" y="39907"/>
                  <a:pt x="47847" y="42530"/>
                </a:cubicBezTo>
                <a:cubicBezTo>
                  <a:pt x="48733" y="46074"/>
                  <a:pt x="51022" y="49546"/>
                  <a:pt x="50505" y="53163"/>
                </a:cubicBezTo>
                <a:cubicBezTo>
                  <a:pt x="49946" y="57075"/>
                  <a:pt x="42624" y="63702"/>
                  <a:pt x="39872" y="66454"/>
                </a:cubicBezTo>
                <a:cubicBezTo>
                  <a:pt x="40515" y="72240"/>
                  <a:pt x="35731" y="95145"/>
                  <a:pt x="50505" y="93035"/>
                </a:cubicBezTo>
                <a:cubicBezTo>
                  <a:pt x="54428" y="92475"/>
                  <a:pt x="57594" y="89491"/>
                  <a:pt x="61138" y="87719"/>
                </a:cubicBezTo>
                <a:cubicBezTo>
                  <a:pt x="62910" y="90377"/>
                  <a:pt x="65332" y="92702"/>
                  <a:pt x="66454" y="95693"/>
                </a:cubicBezTo>
                <a:cubicBezTo>
                  <a:pt x="68040" y="99923"/>
                  <a:pt x="68016" y="104601"/>
                  <a:pt x="69112" y="108984"/>
                </a:cubicBezTo>
                <a:cubicBezTo>
                  <a:pt x="69792" y="111702"/>
                  <a:pt x="70884" y="114300"/>
                  <a:pt x="71770" y="116958"/>
                </a:cubicBezTo>
                <a:cubicBezTo>
                  <a:pt x="69998" y="118730"/>
                  <a:pt x="66454" y="119769"/>
                  <a:pt x="66454" y="122275"/>
                </a:cubicBezTo>
                <a:cubicBezTo>
                  <a:pt x="66454" y="135840"/>
                  <a:pt x="93125" y="132622"/>
                  <a:pt x="95693" y="132907"/>
                </a:cubicBezTo>
                <a:cubicBezTo>
                  <a:pt x="99100" y="133759"/>
                  <a:pt x="110486" y="136316"/>
                  <a:pt x="114300" y="138223"/>
                </a:cubicBezTo>
                <a:cubicBezTo>
                  <a:pt x="134911" y="148529"/>
                  <a:pt x="110207" y="139517"/>
                  <a:pt x="130249" y="146198"/>
                </a:cubicBezTo>
                <a:cubicBezTo>
                  <a:pt x="129363" y="148856"/>
                  <a:pt x="127591" y="151370"/>
                  <a:pt x="127591" y="154172"/>
                </a:cubicBezTo>
                <a:cubicBezTo>
                  <a:pt x="127591" y="166608"/>
                  <a:pt x="127957" y="179163"/>
                  <a:pt x="130249" y="191386"/>
                </a:cubicBezTo>
                <a:cubicBezTo>
                  <a:pt x="131323" y="197116"/>
                  <a:pt x="140145" y="197664"/>
                  <a:pt x="143540" y="199361"/>
                </a:cubicBezTo>
                <a:cubicBezTo>
                  <a:pt x="146397" y="200790"/>
                  <a:pt x="148856" y="202905"/>
                  <a:pt x="151514" y="204677"/>
                </a:cubicBezTo>
                <a:cubicBezTo>
                  <a:pt x="153286" y="207335"/>
                  <a:pt x="155402" y="209794"/>
                  <a:pt x="156831" y="212651"/>
                </a:cubicBezTo>
                <a:cubicBezTo>
                  <a:pt x="158084" y="215157"/>
                  <a:pt x="157508" y="218645"/>
                  <a:pt x="159489" y="220626"/>
                </a:cubicBezTo>
                <a:cubicBezTo>
                  <a:pt x="161470" y="222607"/>
                  <a:pt x="164805" y="222398"/>
                  <a:pt x="167463" y="223284"/>
                </a:cubicBezTo>
                <a:lnTo>
                  <a:pt x="183412" y="220626"/>
                </a:lnTo>
                <a:cubicBezTo>
                  <a:pt x="189604" y="219673"/>
                  <a:pt x="196294" y="220513"/>
                  <a:pt x="202019" y="217968"/>
                </a:cubicBezTo>
                <a:cubicBezTo>
                  <a:pt x="204938" y="216670"/>
                  <a:pt x="205339" y="212488"/>
                  <a:pt x="207335" y="209993"/>
                </a:cubicBezTo>
                <a:cubicBezTo>
                  <a:pt x="208901" y="208036"/>
                  <a:pt x="210880" y="206449"/>
                  <a:pt x="212652" y="204677"/>
                </a:cubicBezTo>
                <a:cubicBezTo>
                  <a:pt x="217082" y="205563"/>
                  <a:pt x="222183" y="204829"/>
                  <a:pt x="225942" y="207335"/>
                </a:cubicBezTo>
                <a:cubicBezTo>
                  <a:pt x="228273" y="208889"/>
                  <a:pt x="227347" y="212803"/>
                  <a:pt x="228600" y="215309"/>
                </a:cubicBezTo>
                <a:cubicBezTo>
                  <a:pt x="230029" y="218167"/>
                  <a:pt x="232145" y="220626"/>
                  <a:pt x="233917" y="223284"/>
                </a:cubicBezTo>
                <a:cubicBezTo>
                  <a:pt x="233031" y="233030"/>
                  <a:pt x="233310" y="242954"/>
                  <a:pt x="231259" y="252523"/>
                </a:cubicBezTo>
                <a:cubicBezTo>
                  <a:pt x="230590" y="255647"/>
                  <a:pt x="227201" y="257561"/>
                  <a:pt x="225942" y="260498"/>
                </a:cubicBezTo>
                <a:cubicBezTo>
                  <a:pt x="218592" y="277646"/>
                  <a:pt x="228669" y="265744"/>
                  <a:pt x="217968" y="276447"/>
                </a:cubicBezTo>
                <a:lnTo>
                  <a:pt x="212652" y="292396"/>
                </a:lnTo>
                <a:lnTo>
                  <a:pt x="209993" y="300370"/>
                </a:lnTo>
                <a:cubicBezTo>
                  <a:pt x="210879" y="305686"/>
                  <a:pt x="208841" y="312508"/>
                  <a:pt x="212652" y="316319"/>
                </a:cubicBezTo>
                <a:cubicBezTo>
                  <a:pt x="216463" y="320130"/>
                  <a:pt x="224544" y="315428"/>
                  <a:pt x="228600" y="318977"/>
                </a:cubicBezTo>
                <a:cubicBezTo>
                  <a:pt x="232817" y="322667"/>
                  <a:pt x="233917" y="334926"/>
                  <a:pt x="233917" y="334926"/>
                </a:cubicBezTo>
                <a:cubicBezTo>
                  <a:pt x="232145" y="336698"/>
                  <a:pt x="230749" y="338953"/>
                  <a:pt x="228600" y="340242"/>
                </a:cubicBezTo>
                <a:cubicBezTo>
                  <a:pt x="219433" y="345742"/>
                  <a:pt x="217551" y="341670"/>
                  <a:pt x="207335" y="337584"/>
                </a:cubicBezTo>
                <a:cubicBezTo>
                  <a:pt x="204677" y="334926"/>
                  <a:pt x="201446" y="332737"/>
                  <a:pt x="199361" y="329609"/>
                </a:cubicBezTo>
                <a:cubicBezTo>
                  <a:pt x="197025" y="326105"/>
                  <a:pt x="194428" y="310262"/>
                  <a:pt x="194045" y="308344"/>
                </a:cubicBezTo>
                <a:cubicBezTo>
                  <a:pt x="193159" y="311002"/>
                  <a:pt x="193137" y="314131"/>
                  <a:pt x="191386" y="316319"/>
                </a:cubicBezTo>
                <a:cubicBezTo>
                  <a:pt x="182650" y="327239"/>
                  <a:pt x="168063" y="320100"/>
                  <a:pt x="156831" y="318977"/>
                </a:cubicBezTo>
                <a:cubicBezTo>
                  <a:pt x="155945" y="316319"/>
                  <a:pt x="154942" y="313697"/>
                  <a:pt x="154172" y="311003"/>
                </a:cubicBezTo>
                <a:cubicBezTo>
                  <a:pt x="153168" y="307490"/>
                  <a:pt x="154647" y="302250"/>
                  <a:pt x="151514" y="300370"/>
                </a:cubicBezTo>
                <a:cubicBezTo>
                  <a:pt x="148382" y="298490"/>
                  <a:pt x="144426" y="302142"/>
                  <a:pt x="140882" y="303028"/>
                </a:cubicBezTo>
                <a:cubicBezTo>
                  <a:pt x="138372" y="310560"/>
                  <a:pt x="138458" y="312633"/>
                  <a:pt x="132907" y="318977"/>
                </a:cubicBezTo>
                <a:cubicBezTo>
                  <a:pt x="128781" y="323692"/>
                  <a:pt x="125561" y="330287"/>
                  <a:pt x="119617" y="332268"/>
                </a:cubicBezTo>
                <a:lnTo>
                  <a:pt x="111642" y="334926"/>
                </a:lnTo>
                <a:cubicBezTo>
                  <a:pt x="105344" y="328627"/>
                  <a:pt x="99398" y="321984"/>
                  <a:pt x="90377" y="318977"/>
                </a:cubicBezTo>
                <a:lnTo>
                  <a:pt x="82403" y="316319"/>
                </a:lnTo>
                <a:cubicBezTo>
                  <a:pt x="79745" y="318091"/>
                  <a:pt x="76882" y="319590"/>
                  <a:pt x="74428" y="321635"/>
                </a:cubicBezTo>
                <a:cubicBezTo>
                  <a:pt x="65609" y="328984"/>
                  <a:pt x="68380" y="329975"/>
                  <a:pt x="58479" y="334926"/>
                </a:cubicBezTo>
                <a:cubicBezTo>
                  <a:pt x="36466" y="345933"/>
                  <a:pt x="65388" y="327662"/>
                  <a:pt x="42531" y="342900"/>
                </a:cubicBezTo>
                <a:cubicBezTo>
                  <a:pt x="41645" y="345558"/>
                  <a:pt x="41426" y="348543"/>
                  <a:pt x="39872" y="350875"/>
                </a:cubicBezTo>
                <a:cubicBezTo>
                  <a:pt x="37787" y="354003"/>
                  <a:pt x="34304" y="355961"/>
                  <a:pt x="31898" y="358849"/>
                </a:cubicBezTo>
                <a:cubicBezTo>
                  <a:pt x="29853" y="361303"/>
                  <a:pt x="28354" y="364165"/>
                  <a:pt x="26582" y="366823"/>
                </a:cubicBezTo>
                <a:cubicBezTo>
                  <a:pt x="19901" y="386869"/>
                  <a:pt x="28914" y="362160"/>
                  <a:pt x="18607" y="382772"/>
                </a:cubicBezTo>
                <a:cubicBezTo>
                  <a:pt x="17354" y="385278"/>
                  <a:pt x="16719" y="388053"/>
                  <a:pt x="15949" y="390747"/>
                </a:cubicBezTo>
                <a:cubicBezTo>
                  <a:pt x="14945" y="394260"/>
                  <a:pt x="14925" y="398112"/>
                  <a:pt x="13291" y="401379"/>
                </a:cubicBezTo>
                <a:cubicBezTo>
                  <a:pt x="12170" y="403621"/>
                  <a:pt x="9541" y="404739"/>
                  <a:pt x="7975" y="406696"/>
                </a:cubicBezTo>
                <a:cubicBezTo>
                  <a:pt x="2087" y="414057"/>
                  <a:pt x="2808" y="414222"/>
                  <a:pt x="0" y="422644"/>
                </a:cubicBezTo>
                <a:cubicBezTo>
                  <a:pt x="12405" y="423530"/>
                  <a:pt x="25198" y="422099"/>
                  <a:pt x="37214" y="425303"/>
                </a:cubicBezTo>
                <a:cubicBezTo>
                  <a:pt x="39921" y="426025"/>
                  <a:pt x="39606" y="430488"/>
                  <a:pt x="39872" y="433277"/>
                </a:cubicBezTo>
                <a:cubicBezTo>
                  <a:pt x="41387" y="449178"/>
                  <a:pt x="41645" y="465174"/>
                  <a:pt x="42531" y="481123"/>
                </a:cubicBezTo>
                <a:cubicBezTo>
                  <a:pt x="108411" y="477463"/>
                  <a:pt x="78548" y="491920"/>
                  <a:pt x="95693" y="470491"/>
                </a:cubicBezTo>
                <a:cubicBezTo>
                  <a:pt x="97259" y="468534"/>
                  <a:pt x="99238" y="466947"/>
                  <a:pt x="101010" y="465175"/>
                </a:cubicBezTo>
                <a:cubicBezTo>
                  <a:pt x="103668" y="466947"/>
                  <a:pt x="106127" y="469062"/>
                  <a:pt x="108984" y="470491"/>
                </a:cubicBezTo>
                <a:cubicBezTo>
                  <a:pt x="111490" y="471744"/>
                  <a:pt x="115209" y="470961"/>
                  <a:pt x="116959" y="473149"/>
                </a:cubicBezTo>
                <a:cubicBezTo>
                  <a:pt x="117235" y="473494"/>
                  <a:pt x="120810" y="490291"/>
                  <a:pt x="122275" y="491756"/>
                </a:cubicBezTo>
                <a:cubicBezTo>
                  <a:pt x="124256" y="493737"/>
                  <a:pt x="127591" y="493528"/>
                  <a:pt x="130249" y="494414"/>
                </a:cubicBezTo>
                <a:cubicBezTo>
                  <a:pt x="132021" y="496186"/>
                  <a:pt x="133262" y="498743"/>
                  <a:pt x="135566" y="499730"/>
                </a:cubicBezTo>
                <a:cubicBezTo>
                  <a:pt x="139718" y="501510"/>
                  <a:pt x="144473" y="501293"/>
                  <a:pt x="148856" y="502389"/>
                </a:cubicBezTo>
                <a:cubicBezTo>
                  <a:pt x="151574" y="503069"/>
                  <a:pt x="154173" y="504161"/>
                  <a:pt x="156831" y="505047"/>
                </a:cubicBezTo>
                <a:lnTo>
                  <a:pt x="162147" y="520996"/>
                </a:lnTo>
                <a:cubicBezTo>
                  <a:pt x="163033" y="523654"/>
                  <a:pt x="164256" y="526223"/>
                  <a:pt x="164805" y="528970"/>
                </a:cubicBezTo>
                <a:lnTo>
                  <a:pt x="167463" y="542261"/>
                </a:lnTo>
                <a:cubicBezTo>
                  <a:pt x="168349" y="537831"/>
                  <a:pt x="169025" y="533353"/>
                  <a:pt x="170121" y="528970"/>
                </a:cubicBezTo>
                <a:cubicBezTo>
                  <a:pt x="170801" y="526252"/>
                  <a:pt x="172318" y="523760"/>
                  <a:pt x="172779" y="520996"/>
                </a:cubicBezTo>
                <a:cubicBezTo>
                  <a:pt x="174098" y="513081"/>
                  <a:pt x="171130" y="503841"/>
                  <a:pt x="175438" y="497072"/>
                </a:cubicBezTo>
                <a:cubicBezTo>
                  <a:pt x="176663" y="495148"/>
                  <a:pt x="197809" y="490150"/>
                  <a:pt x="202019" y="489098"/>
                </a:cubicBezTo>
                <a:cubicBezTo>
                  <a:pt x="203791" y="486440"/>
                  <a:pt x="205339" y="483618"/>
                  <a:pt x="207335" y="481123"/>
                </a:cubicBezTo>
                <a:cubicBezTo>
                  <a:pt x="222491" y="462178"/>
                  <a:pt x="201600" y="492386"/>
                  <a:pt x="217968" y="467833"/>
                </a:cubicBezTo>
                <a:cubicBezTo>
                  <a:pt x="218854" y="465175"/>
                  <a:pt x="219373" y="462364"/>
                  <a:pt x="220626" y="459858"/>
                </a:cubicBezTo>
                <a:cubicBezTo>
                  <a:pt x="222055" y="457001"/>
                  <a:pt x="224684" y="454820"/>
                  <a:pt x="225942" y="451884"/>
                </a:cubicBezTo>
                <a:cubicBezTo>
                  <a:pt x="227381" y="448526"/>
                  <a:pt x="227999" y="444855"/>
                  <a:pt x="228600" y="441251"/>
                </a:cubicBezTo>
                <a:cubicBezTo>
                  <a:pt x="232484" y="417953"/>
                  <a:pt x="229132" y="426102"/>
                  <a:pt x="233917" y="409354"/>
                </a:cubicBezTo>
                <a:cubicBezTo>
                  <a:pt x="234687" y="406660"/>
                  <a:pt x="234594" y="403360"/>
                  <a:pt x="236575" y="401379"/>
                </a:cubicBezTo>
                <a:cubicBezTo>
                  <a:pt x="238556" y="399398"/>
                  <a:pt x="241891" y="399607"/>
                  <a:pt x="244549" y="398721"/>
                </a:cubicBezTo>
                <a:cubicBezTo>
                  <a:pt x="247878" y="395392"/>
                  <a:pt x="251926" y="389761"/>
                  <a:pt x="257840" y="390747"/>
                </a:cubicBezTo>
                <a:cubicBezTo>
                  <a:pt x="260991" y="391272"/>
                  <a:pt x="263156" y="394291"/>
                  <a:pt x="265814" y="396063"/>
                </a:cubicBezTo>
                <a:cubicBezTo>
                  <a:pt x="267586" y="390747"/>
                  <a:pt x="268023" y="375451"/>
                  <a:pt x="271131" y="380114"/>
                </a:cubicBezTo>
                <a:cubicBezTo>
                  <a:pt x="272903" y="382772"/>
                  <a:pt x="274590" y="385489"/>
                  <a:pt x="276447" y="388089"/>
                </a:cubicBezTo>
                <a:cubicBezTo>
                  <a:pt x="279022" y="391694"/>
                  <a:pt x="282073" y="394964"/>
                  <a:pt x="284421" y="398721"/>
                </a:cubicBezTo>
                <a:cubicBezTo>
                  <a:pt x="286521" y="402081"/>
                  <a:pt x="287435" y="406129"/>
                  <a:pt x="289738" y="409354"/>
                </a:cubicBezTo>
                <a:cubicBezTo>
                  <a:pt x="291923" y="412413"/>
                  <a:pt x="295306" y="414440"/>
                  <a:pt x="297712" y="417328"/>
                </a:cubicBezTo>
                <a:cubicBezTo>
                  <a:pt x="299757" y="419782"/>
                  <a:pt x="301256" y="422645"/>
                  <a:pt x="303028" y="425303"/>
                </a:cubicBezTo>
                <a:cubicBezTo>
                  <a:pt x="304813" y="425005"/>
                  <a:pt x="329301" y="421099"/>
                  <a:pt x="332268" y="419986"/>
                </a:cubicBezTo>
                <a:cubicBezTo>
                  <a:pt x="335259" y="418864"/>
                  <a:pt x="337385" y="416099"/>
                  <a:pt x="340242" y="414670"/>
                </a:cubicBezTo>
                <a:cubicBezTo>
                  <a:pt x="342748" y="413417"/>
                  <a:pt x="345559" y="412898"/>
                  <a:pt x="348217" y="412012"/>
                </a:cubicBezTo>
                <a:cubicBezTo>
                  <a:pt x="351761" y="409354"/>
                  <a:pt x="355003" y="406235"/>
                  <a:pt x="358849" y="404037"/>
                </a:cubicBezTo>
                <a:cubicBezTo>
                  <a:pt x="361813" y="402343"/>
                  <a:pt x="375156" y="399296"/>
                  <a:pt x="377456" y="398721"/>
                </a:cubicBezTo>
                <a:cubicBezTo>
                  <a:pt x="389833" y="401196"/>
                  <a:pt x="391102" y="398192"/>
                  <a:pt x="396063" y="409354"/>
                </a:cubicBezTo>
                <a:cubicBezTo>
                  <a:pt x="398339" y="414475"/>
                  <a:pt x="399607" y="419987"/>
                  <a:pt x="401379" y="425303"/>
                </a:cubicBezTo>
                <a:lnTo>
                  <a:pt x="404038" y="433277"/>
                </a:lnTo>
                <a:cubicBezTo>
                  <a:pt x="406696" y="432391"/>
                  <a:pt x="409506" y="431872"/>
                  <a:pt x="412012" y="430619"/>
                </a:cubicBezTo>
                <a:cubicBezTo>
                  <a:pt x="416197" y="428526"/>
                  <a:pt x="422336" y="423942"/>
                  <a:pt x="425303" y="419986"/>
                </a:cubicBezTo>
                <a:cubicBezTo>
                  <a:pt x="429137" y="414874"/>
                  <a:pt x="435935" y="404037"/>
                  <a:pt x="435935" y="404037"/>
                </a:cubicBezTo>
                <a:cubicBezTo>
                  <a:pt x="433555" y="389755"/>
                  <a:pt x="430995" y="384303"/>
                  <a:pt x="435935" y="369482"/>
                </a:cubicBezTo>
                <a:cubicBezTo>
                  <a:pt x="438255" y="362522"/>
                  <a:pt x="454433" y="359771"/>
                  <a:pt x="457200" y="358849"/>
                </a:cubicBezTo>
                <a:lnTo>
                  <a:pt x="465175" y="356191"/>
                </a:lnTo>
                <a:cubicBezTo>
                  <a:pt x="468719" y="353533"/>
                  <a:pt x="472924" y="351580"/>
                  <a:pt x="475807" y="348216"/>
                </a:cubicBezTo>
                <a:cubicBezTo>
                  <a:pt x="479393" y="344033"/>
                  <a:pt x="481982" y="335011"/>
                  <a:pt x="483782" y="329609"/>
                </a:cubicBezTo>
                <a:cubicBezTo>
                  <a:pt x="482896" y="323407"/>
                  <a:pt x="482924" y="317004"/>
                  <a:pt x="481124" y="311003"/>
                </a:cubicBezTo>
                <a:cubicBezTo>
                  <a:pt x="477557" y="299114"/>
                  <a:pt x="470964" y="302591"/>
                  <a:pt x="459859" y="300370"/>
                </a:cubicBezTo>
                <a:cubicBezTo>
                  <a:pt x="456277" y="299654"/>
                  <a:pt x="452770" y="298598"/>
                  <a:pt x="449226" y="297712"/>
                </a:cubicBezTo>
                <a:cubicBezTo>
                  <a:pt x="447973" y="293953"/>
                  <a:pt x="443910" y="282441"/>
                  <a:pt x="443910" y="279105"/>
                </a:cubicBezTo>
                <a:cubicBezTo>
                  <a:pt x="443910" y="271962"/>
                  <a:pt x="444515" y="264682"/>
                  <a:pt x="446568" y="257840"/>
                </a:cubicBezTo>
                <a:cubicBezTo>
                  <a:pt x="447516" y="254681"/>
                  <a:pt x="458247" y="248282"/>
                  <a:pt x="459859" y="247207"/>
                </a:cubicBezTo>
                <a:cubicBezTo>
                  <a:pt x="455593" y="166175"/>
                  <a:pt x="474097" y="206982"/>
                  <a:pt x="443910" y="194044"/>
                </a:cubicBezTo>
                <a:cubicBezTo>
                  <a:pt x="441606" y="193057"/>
                  <a:pt x="440742" y="190017"/>
                  <a:pt x="438593" y="188728"/>
                </a:cubicBezTo>
                <a:cubicBezTo>
                  <a:pt x="436190" y="187287"/>
                  <a:pt x="433277" y="186956"/>
                  <a:pt x="430619" y="186070"/>
                </a:cubicBezTo>
                <a:cubicBezTo>
                  <a:pt x="426468" y="173617"/>
                  <a:pt x="425660" y="175015"/>
                  <a:pt x="430619" y="156830"/>
                </a:cubicBezTo>
                <a:cubicBezTo>
                  <a:pt x="431459" y="153748"/>
                  <a:pt x="434163" y="151514"/>
                  <a:pt x="435935" y="148856"/>
                </a:cubicBezTo>
                <a:cubicBezTo>
                  <a:pt x="433277" y="147970"/>
                  <a:pt x="430763" y="146198"/>
                  <a:pt x="427961" y="146198"/>
                </a:cubicBezTo>
                <a:cubicBezTo>
                  <a:pt x="419378" y="146198"/>
                  <a:pt x="415865" y="149831"/>
                  <a:pt x="409354" y="154172"/>
                </a:cubicBezTo>
                <a:cubicBezTo>
                  <a:pt x="408468" y="156830"/>
                  <a:pt x="408976" y="160518"/>
                  <a:pt x="406696" y="162147"/>
                </a:cubicBezTo>
                <a:cubicBezTo>
                  <a:pt x="402136" y="165404"/>
                  <a:pt x="390747" y="167463"/>
                  <a:pt x="390747" y="167463"/>
                </a:cubicBezTo>
                <a:cubicBezTo>
                  <a:pt x="385431" y="166577"/>
                  <a:pt x="379530" y="167386"/>
                  <a:pt x="374798" y="164805"/>
                </a:cubicBezTo>
                <a:cubicBezTo>
                  <a:pt x="369298" y="161805"/>
                  <a:pt x="361507" y="151514"/>
                  <a:pt x="361507" y="151514"/>
                </a:cubicBezTo>
                <a:cubicBezTo>
                  <a:pt x="360621" y="148856"/>
                  <a:pt x="361355" y="144793"/>
                  <a:pt x="358849" y="143540"/>
                </a:cubicBezTo>
                <a:cubicBezTo>
                  <a:pt x="352208" y="140219"/>
                  <a:pt x="343804" y="155625"/>
                  <a:pt x="342900" y="156830"/>
                </a:cubicBezTo>
                <a:cubicBezTo>
                  <a:pt x="340242" y="155944"/>
                  <a:pt x="337114" y="155922"/>
                  <a:pt x="334926" y="154172"/>
                </a:cubicBezTo>
                <a:cubicBezTo>
                  <a:pt x="330241" y="150424"/>
                  <a:pt x="328703" y="143476"/>
                  <a:pt x="326952" y="138223"/>
                </a:cubicBezTo>
                <a:cubicBezTo>
                  <a:pt x="329629" y="100738"/>
                  <a:pt x="331363" y="101281"/>
                  <a:pt x="326952" y="63796"/>
                </a:cubicBezTo>
                <a:cubicBezTo>
                  <a:pt x="326625" y="61013"/>
                  <a:pt x="325546" y="58327"/>
                  <a:pt x="324293" y="55821"/>
                </a:cubicBezTo>
                <a:cubicBezTo>
                  <a:pt x="322864" y="52964"/>
                  <a:pt x="320749" y="50505"/>
                  <a:pt x="318977" y="47847"/>
                </a:cubicBezTo>
                <a:cubicBezTo>
                  <a:pt x="327667" y="21776"/>
                  <a:pt x="324758" y="37483"/>
                  <a:pt x="321635" y="0"/>
                </a:cubicBezTo>
                <a:cubicBezTo>
                  <a:pt x="318977" y="886"/>
                  <a:pt x="316110" y="1297"/>
                  <a:pt x="313661" y="2658"/>
                </a:cubicBezTo>
                <a:cubicBezTo>
                  <a:pt x="308076" y="5761"/>
                  <a:pt x="297712" y="13291"/>
                  <a:pt x="297712" y="13291"/>
                </a:cubicBezTo>
                <a:cubicBezTo>
                  <a:pt x="294868" y="17557"/>
                  <a:pt x="291625" y="23551"/>
                  <a:pt x="287079" y="26582"/>
                </a:cubicBezTo>
                <a:cubicBezTo>
                  <a:pt x="278739" y="32142"/>
                  <a:pt x="275165" y="32219"/>
                  <a:pt x="265814" y="34556"/>
                </a:cubicBezTo>
                <a:cubicBezTo>
                  <a:pt x="243098" y="30013"/>
                  <a:pt x="259585" y="35865"/>
                  <a:pt x="247207" y="26582"/>
                </a:cubicBezTo>
                <a:cubicBezTo>
                  <a:pt x="242096" y="22748"/>
                  <a:pt x="231259" y="15949"/>
                  <a:pt x="231259" y="15949"/>
                </a:cubicBezTo>
                <a:cubicBezTo>
                  <a:pt x="228601" y="16835"/>
                  <a:pt x="224913" y="16327"/>
                  <a:pt x="223284" y="18607"/>
                </a:cubicBezTo>
                <a:cubicBezTo>
                  <a:pt x="220027" y="23167"/>
                  <a:pt x="223405" y="33197"/>
                  <a:pt x="217968" y="34556"/>
                </a:cubicBezTo>
                <a:lnTo>
                  <a:pt x="207335" y="37214"/>
                </a:lnTo>
                <a:cubicBezTo>
                  <a:pt x="199361" y="36328"/>
                  <a:pt x="191024" y="37093"/>
                  <a:pt x="183412" y="34556"/>
                </a:cubicBezTo>
                <a:cubicBezTo>
                  <a:pt x="179846" y="33367"/>
                  <a:pt x="178566" y="28667"/>
                  <a:pt x="175438" y="26582"/>
                </a:cubicBezTo>
                <a:cubicBezTo>
                  <a:pt x="173106" y="25028"/>
                  <a:pt x="170121" y="24809"/>
                  <a:pt x="167463" y="23923"/>
                </a:cubicBezTo>
                <a:cubicBezTo>
                  <a:pt x="164805" y="24809"/>
                  <a:pt x="161470" y="24601"/>
                  <a:pt x="159489" y="26582"/>
                </a:cubicBezTo>
                <a:cubicBezTo>
                  <a:pt x="157508" y="28563"/>
                  <a:pt x="159489" y="33670"/>
                  <a:pt x="156831" y="34556"/>
                </a:cubicBezTo>
                <a:cubicBezTo>
                  <a:pt x="154453" y="35348"/>
                  <a:pt x="153080" y="31197"/>
                  <a:pt x="151514" y="29240"/>
                </a:cubicBezTo>
                <a:cubicBezTo>
                  <a:pt x="149518" y="26745"/>
                  <a:pt x="147970" y="23923"/>
                  <a:pt x="146198" y="21265"/>
                </a:cubicBezTo>
                <a:cubicBezTo>
                  <a:pt x="145312" y="17721"/>
                  <a:pt x="147006" y="11788"/>
                  <a:pt x="143540" y="10633"/>
                </a:cubicBezTo>
                <a:cubicBezTo>
                  <a:pt x="136026" y="8129"/>
                  <a:pt x="122567" y="13194"/>
                  <a:pt x="114300" y="15949"/>
                </a:cubicBezTo>
                <a:cubicBezTo>
                  <a:pt x="112528" y="18607"/>
                  <a:pt x="111950" y="22737"/>
                  <a:pt x="108984" y="23923"/>
                </a:cubicBezTo>
                <a:cubicBezTo>
                  <a:pt x="102961" y="26332"/>
                  <a:pt x="99119" y="18004"/>
                  <a:pt x="95693" y="15949"/>
                </a:cubicBezTo>
                <a:cubicBezTo>
                  <a:pt x="93290" y="14508"/>
                  <a:pt x="90225" y="14544"/>
                  <a:pt x="87719" y="13291"/>
                </a:cubicBezTo>
                <a:cubicBezTo>
                  <a:pt x="81013" y="9938"/>
                  <a:pt x="79373" y="7603"/>
                  <a:pt x="74428" y="2658"/>
                </a:cubicBezTo>
                <a:cubicBezTo>
                  <a:pt x="68295" y="3680"/>
                  <a:pt x="57052" y="4701"/>
                  <a:pt x="50505" y="7975"/>
                </a:cubicBezTo>
                <a:cubicBezTo>
                  <a:pt x="47648" y="9404"/>
                  <a:pt x="45189" y="11519"/>
                  <a:pt x="42531" y="13291"/>
                </a:cubicBezTo>
                <a:cubicBezTo>
                  <a:pt x="36329" y="12405"/>
                  <a:pt x="29528" y="13435"/>
                  <a:pt x="23924" y="10633"/>
                </a:cubicBezTo>
                <a:cubicBezTo>
                  <a:pt x="18320" y="7831"/>
                  <a:pt x="17278" y="10633"/>
                  <a:pt x="15949" y="1063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872872" y="3938930"/>
            <a:ext cx="297712" cy="414711"/>
          </a:xfrm>
          <a:custGeom>
            <a:avLst/>
            <a:gdLst>
              <a:gd name="connsiteX0" fmla="*/ 31898 w 297712"/>
              <a:gd name="connsiteY0" fmla="*/ 55821 h 414711"/>
              <a:gd name="connsiteX1" fmla="*/ 31898 w 297712"/>
              <a:gd name="connsiteY1" fmla="*/ 55821 h 414711"/>
              <a:gd name="connsiteX2" fmla="*/ 47846 w 297712"/>
              <a:gd name="connsiteY2" fmla="*/ 34556 h 414711"/>
              <a:gd name="connsiteX3" fmla="*/ 53163 w 297712"/>
              <a:gd name="connsiteY3" fmla="*/ 26582 h 414711"/>
              <a:gd name="connsiteX4" fmla="*/ 61137 w 297712"/>
              <a:gd name="connsiteY4" fmla="*/ 21266 h 414711"/>
              <a:gd name="connsiteX5" fmla="*/ 74428 w 297712"/>
              <a:gd name="connsiteY5" fmla="*/ 10633 h 414711"/>
              <a:gd name="connsiteX6" fmla="*/ 87718 w 297712"/>
              <a:gd name="connsiteY6" fmla="*/ 0 h 414711"/>
              <a:gd name="connsiteX7" fmla="*/ 98351 w 297712"/>
              <a:gd name="connsiteY7" fmla="*/ 5317 h 414711"/>
              <a:gd name="connsiteX8" fmla="*/ 108984 w 297712"/>
              <a:gd name="connsiteY8" fmla="*/ 26582 h 414711"/>
              <a:gd name="connsiteX9" fmla="*/ 124932 w 297712"/>
              <a:gd name="connsiteY9" fmla="*/ 31898 h 414711"/>
              <a:gd name="connsiteX10" fmla="*/ 135565 w 297712"/>
              <a:gd name="connsiteY10" fmla="*/ 42531 h 414711"/>
              <a:gd name="connsiteX11" fmla="*/ 151514 w 297712"/>
              <a:gd name="connsiteY11" fmla="*/ 53163 h 414711"/>
              <a:gd name="connsiteX12" fmla="*/ 172779 w 297712"/>
              <a:gd name="connsiteY12" fmla="*/ 55821 h 414711"/>
              <a:gd name="connsiteX13" fmla="*/ 170121 w 297712"/>
              <a:gd name="connsiteY13" fmla="*/ 74428 h 414711"/>
              <a:gd name="connsiteX14" fmla="*/ 159488 w 297712"/>
              <a:gd name="connsiteY14" fmla="*/ 85061 h 414711"/>
              <a:gd name="connsiteX15" fmla="*/ 162146 w 297712"/>
              <a:gd name="connsiteY15" fmla="*/ 95694 h 414711"/>
              <a:gd name="connsiteX16" fmla="*/ 178095 w 297712"/>
              <a:gd name="connsiteY16" fmla="*/ 103668 h 414711"/>
              <a:gd name="connsiteX17" fmla="*/ 186070 w 297712"/>
              <a:gd name="connsiteY17" fmla="*/ 98352 h 414711"/>
              <a:gd name="connsiteX18" fmla="*/ 196702 w 297712"/>
              <a:gd name="connsiteY18" fmla="*/ 82403 h 414711"/>
              <a:gd name="connsiteX19" fmla="*/ 204677 w 297712"/>
              <a:gd name="connsiteY19" fmla="*/ 79745 h 414711"/>
              <a:gd name="connsiteX20" fmla="*/ 215309 w 297712"/>
              <a:gd name="connsiteY20" fmla="*/ 82403 h 414711"/>
              <a:gd name="connsiteX21" fmla="*/ 212651 w 297712"/>
              <a:gd name="connsiteY21" fmla="*/ 98352 h 414711"/>
              <a:gd name="connsiteX22" fmla="*/ 204677 w 297712"/>
              <a:gd name="connsiteY22" fmla="*/ 103668 h 414711"/>
              <a:gd name="connsiteX23" fmla="*/ 191386 w 297712"/>
              <a:gd name="connsiteY23" fmla="*/ 111642 h 414711"/>
              <a:gd name="connsiteX24" fmla="*/ 194044 w 297712"/>
              <a:gd name="connsiteY24" fmla="*/ 122275 h 414711"/>
              <a:gd name="connsiteX25" fmla="*/ 207335 w 297712"/>
              <a:gd name="connsiteY25" fmla="*/ 140882 h 414711"/>
              <a:gd name="connsiteX26" fmla="*/ 223284 w 297712"/>
              <a:gd name="connsiteY26" fmla="*/ 143540 h 414711"/>
              <a:gd name="connsiteX27" fmla="*/ 239232 w 297712"/>
              <a:gd name="connsiteY27" fmla="*/ 140882 h 414711"/>
              <a:gd name="connsiteX28" fmla="*/ 249865 w 297712"/>
              <a:gd name="connsiteY28" fmla="*/ 119617 h 414711"/>
              <a:gd name="connsiteX29" fmla="*/ 257839 w 297712"/>
              <a:gd name="connsiteY29" fmla="*/ 135566 h 414711"/>
              <a:gd name="connsiteX30" fmla="*/ 265814 w 297712"/>
              <a:gd name="connsiteY30" fmla="*/ 138224 h 414711"/>
              <a:gd name="connsiteX31" fmla="*/ 273788 w 297712"/>
              <a:gd name="connsiteY31" fmla="*/ 143540 h 414711"/>
              <a:gd name="connsiteX32" fmla="*/ 276446 w 297712"/>
              <a:gd name="connsiteY32" fmla="*/ 151514 h 414711"/>
              <a:gd name="connsiteX33" fmla="*/ 284421 w 297712"/>
              <a:gd name="connsiteY33" fmla="*/ 154173 h 414711"/>
              <a:gd name="connsiteX34" fmla="*/ 292395 w 297712"/>
              <a:gd name="connsiteY34" fmla="*/ 159489 h 414711"/>
              <a:gd name="connsiteX35" fmla="*/ 289737 w 297712"/>
              <a:gd name="connsiteY35" fmla="*/ 172780 h 414711"/>
              <a:gd name="connsiteX36" fmla="*/ 273788 w 297712"/>
              <a:gd name="connsiteY36" fmla="*/ 178096 h 414711"/>
              <a:gd name="connsiteX37" fmla="*/ 273788 w 297712"/>
              <a:gd name="connsiteY37" fmla="*/ 215310 h 414711"/>
              <a:gd name="connsiteX38" fmla="*/ 279105 w 297712"/>
              <a:gd name="connsiteY38" fmla="*/ 223284 h 414711"/>
              <a:gd name="connsiteX39" fmla="*/ 289737 w 297712"/>
              <a:gd name="connsiteY39" fmla="*/ 236575 h 414711"/>
              <a:gd name="connsiteX40" fmla="*/ 297712 w 297712"/>
              <a:gd name="connsiteY40" fmla="*/ 252524 h 414711"/>
              <a:gd name="connsiteX41" fmla="*/ 292395 w 297712"/>
              <a:gd name="connsiteY41" fmla="*/ 273789 h 414711"/>
              <a:gd name="connsiteX42" fmla="*/ 287079 w 297712"/>
              <a:gd name="connsiteY42" fmla="*/ 281763 h 414711"/>
              <a:gd name="connsiteX43" fmla="*/ 279105 w 297712"/>
              <a:gd name="connsiteY43" fmla="*/ 284421 h 414711"/>
              <a:gd name="connsiteX44" fmla="*/ 273788 w 297712"/>
              <a:gd name="connsiteY44" fmla="*/ 289738 h 414711"/>
              <a:gd name="connsiteX45" fmla="*/ 255181 w 297712"/>
              <a:gd name="connsiteY45" fmla="*/ 295054 h 414711"/>
              <a:gd name="connsiteX46" fmla="*/ 247207 w 297712"/>
              <a:gd name="connsiteY46" fmla="*/ 279105 h 414711"/>
              <a:gd name="connsiteX47" fmla="*/ 239232 w 297712"/>
              <a:gd name="connsiteY47" fmla="*/ 276447 h 414711"/>
              <a:gd name="connsiteX48" fmla="*/ 231258 w 297712"/>
              <a:gd name="connsiteY48" fmla="*/ 271131 h 414711"/>
              <a:gd name="connsiteX49" fmla="*/ 204677 w 297712"/>
              <a:gd name="connsiteY49" fmla="*/ 276447 h 414711"/>
              <a:gd name="connsiteX50" fmla="*/ 199360 w 297712"/>
              <a:gd name="connsiteY50" fmla="*/ 292396 h 414711"/>
              <a:gd name="connsiteX51" fmla="*/ 191386 w 297712"/>
              <a:gd name="connsiteY51" fmla="*/ 305687 h 414711"/>
              <a:gd name="connsiteX52" fmla="*/ 183412 w 297712"/>
              <a:gd name="connsiteY52" fmla="*/ 311003 h 414711"/>
              <a:gd name="connsiteX53" fmla="*/ 180753 w 297712"/>
              <a:gd name="connsiteY53" fmla="*/ 324294 h 414711"/>
              <a:gd name="connsiteX54" fmla="*/ 172779 w 297712"/>
              <a:gd name="connsiteY54" fmla="*/ 332268 h 414711"/>
              <a:gd name="connsiteX55" fmla="*/ 159488 w 297712"/>
              <a:gd name="connsiteY55" fmla="*/ 342900 h 414711"/>
              <a:gd name="connsiteX56" fmla="*/ 154172 w 297712"/>
              <a:gd name="connsiteY56" fmla="*/ 348217 h 414711"/>
              <a:gd name="connsiteX57" fmla="*/ 130249 w 297712"/>
              <a:gd name="connsiteY57" fmla="*/ 353533 h 414711"/>
              <a:gd name="connsiteX58" fmla="*/ 122274 w 297712"/>
              <a:gd name="connsiteY58" fmla="*/ 356191 h 414711"/>
              <a:gd name="connsiteX59" fmla="*/ 124932 w 297712"/>
              <a:gd name="connsiteY59" fmla="*/ 366824 h 414711"/>
              <a:gd name="connsiteX60" fmla="*/ 127591 w 297712"/>
              <a:gd name="connsiteY60" fmla="*/ 374798 h 414711"/>
              <a:gd name="connsiteX61" fmla="*/ 130249 w 297712"/>
              <a:gd name="connsiteY61" fmla="*/ 409354 h 414711"/>
              <a:gd name="connsiteX62" fmla="*/ 124932 w 297712"/>
              <a:gd name="connsiteY62" fmla="*/ 414670 h 414711"/>
              <a:gd name="connsiteX63" fmla="*/ 111642 w 297712"/>
              <a:gd name="connsiteY63" fmla="*/ 390747 h 414711"/>
              <a:gd name="connsiteX64" fmla="*/ 93035 w 297712"/>
              <a:gd name="connsiteY64" fmla="*/ 382773 h 414711"/>
              <a:gd name="connsiteX65" fmla="*/ 61137 w 297712"/>
              <a:gd name="connsiteY65" fmla="*/ 385431 h 414711"/>
              <a:gd name="connsiteX66" fmla="*/ 53163 w 297712"/>
              <a:gd name="connsiteY66" fmla="*/ 388089 h 414711"/>
              <a:gd name="connsiteX67" fmla="*/ 31898 w 297712"/>
              <a:gd name="connsiteY67" fmla="*/ 404038 h 414711"/>
              <a:gd name="connsiteX68" fmla="*/ 18607 w 297712"/>
              <a:gd name="connsiteY68" fmla="*/ 396063 h 414711"/>
              <a:gd name="connsiteX69" fmla="*/ 15949 w 297712"/>
              <a:gd name="connsiteY69" fmla="*/ 388089 h 414711"/>
              <a:gd name="connsiteX70" fmla="*/ 5316 w 297712"/>
              <a:gd name="connsiteY70" fmla="*/ 377456 h 414711"/>
              <a:gd name="connsiteX71" fmla="*/ 0 w 297712"/>
              <a:gd name="connsiteY71" fmla="*/ 358849 h 414711"/>
              <a:gd name="connsiteX72" fmla="*/ 2658 w 297712"/>
              <a:gd name="connsiteY72" fmla="*/ 332268 h 414711"/>
              <a:gd name="connsiteX73" fmla="*/ 10632 w 297712"/>
              <a:gd name="connsiteY73" fmla="*/ 318977 h 414711"/>
              <a:gd name="connsiteX74" fmla="*/ 34556 w 297712"/>
              <a:gd name="connsiteY74" fmla="*/ 316319 h 414711"/>
              <a:gd name="connsiteX75" fmla="*/ 31898 w 297712"/>
              <a:gd name="connsiteY75" fmla="*/ 300370 h 414711"/>
              <a:gd name="connsiteX76" fmla="*/ 23923 w 297712"/>
              <a:gd name="connsiteY76" fmla="*/ 297712 h 414711"/>
              <a:gd name="connsiteX77" fmla="*/ 34556 w 297712"/>
              <a:gd name="connsiteY77" fmla="*/ 276447 h 414711"/>
              <a:gd name="connsiteX78" fmla="*/ 53163 w 297712"/>
              <a:gd name="connsiteY78" fmla="*/ 271131 h 414711"/>
              <a:gd name="connsiteX79" fmla="*/ 58479 w 297712"/>
              <a:gd name="connsiteY79" fmla="*/ 265814 h 414711"/>
              <a:gd name="connsiteX80" fmla="*/ 66453 w 297712"/>
              <a:gd name="connsiteY80" fmla="*/ 260498 h 414711"/>
              <a:gd name="connsiteX81" fmla="*/ 69112 w 297712"/>
              <a:gd name="connsiteY81" fmla="*/ 252524 h 414711"/>
              <a:gd name="connsiteX82" fmla="*/ 74428 w 297712"/>
              <a:gd name="connsiteY82" fmla="*/ 247207 h 414711"/>
              <a:gd name="connsiteX83" fmla="*/ 71770 w 297712"/>
              <a:gd name="connsiteY83" fmla="*/ 209994 h 414711"/>
              <a:gd name="connsiteX84" fmla="*/ 66453 w 297712"/>
              <a:gd name="connsiteY84" fmla="*/ 202019 h 414711"/>
              <a:gd name="connsiteX85" fmla="*/ 53163 w 297712"/>
              <a:gd name="connsiteY85" fmla="*/ 188728 h 414711"/>
              <a:gd name="connsiteX86" fmla="*/ 45188 w 297712"/>
              <a:gd name="connsiteY86" fmla="*/ 164805 h 414711"/>
              <a:gd name="connsiteX87" fmla="*/ 42530 w 297712"/>
              <a:gd name="connsiteY87" fmla="*/ 156831 h 414711"/>
              <a:gd name="connsiteX88" fmla="*/ 50505 w 297712"/>
              <a:gd name="connsiteY88" fmla="*/ 122275 h 414711"/>
              <a:gd name="connsiteX89" fmla="*/ 58479 w 297712"/>
              <a:gd name="connsiteY89" fmla="*/ 116959 h 414711"/>
              <a:gd name="connsiteX90" fmla="*/ 53163 w 297712"/>
              <a:gd name="connsiteY90" fmla="*/ 111642 h 414711"/>
              <a:gd name="connsiteX91" fmla="*/ 47846 w 297712"/>
              <a:gd name="connsiteY91" fmla="*/ 85061 h 414711"/>
              <a:gd name="connsiteX92" fmla="*/ 39872 w 297712"/>
              <a:gd name="connsiteY92" fmla="*/ 79745 h 414711"/>
              <a:gd name="connsiteX93" fmla="*/ 37214 w 297712"/>
              <a:gd name="connsiteY93" fmla="*/ 69112 h 414711"/>
              <a:gd name="connsiteX94" fmla="*/ 31898 w 297712"/>
              <a:gd name="connsiteY94" fmla="*/ 53163 h 414711"/>
              <a:gd name="connsiteX95" fmla="*/ 39872 w 297712"/>
              <a:gd name="connsiteY95" fmla="*/ 37214 h 414711"/>
              <a:gd name="connsiteX96" fmla="*/ 47846 w 297712"/>
              <a:gd name="connsiteY96" fmla="*/ 31898 h 414711"/>
              <a:gd name="connsiteX97" fmla="*/ 31898 w 297712"/>
              <a:gd name="connsiteY97" fmla="*/ 55821 h 4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97712" h="414711">
                <a:moveTo>
                  <a:pt x="31898" y="55821"/>
                </a:moveTo>
                <a:lnTo>
                  <a:pt x="31898" y="55821"/>
                </a:lnTo>
                <a:cubicBezTo>
                  <a:pt x="37214" y="48733"/>
                  <a:pt x="42635" y="41722"/>
                  <a:pt x="47846" y="34556"/>
                </a:cubicBezTo>
                <a:cubicBezTo>
                  <a:pt x="49725" y="31972"/>
                  <a:pt x="50904" y="28841"/>
                  <a:pt x="53163" y="26582"/>
                </a:cubicBezTo>
                <a:cubicBezTo>
                  <a:pt x="55422" y="24323"/>
                  <a:pt x="58479" y="23038"/>
                  <a:pt x="61137" y="21266"/>
                </a:cubicBezTo>
                <a:cubicBezTo>
                  <a:pt x="76369" y="-1586"/>
                  <a:pt x="56088" y="25304"/>
                  <a:pt x="74428" y="10633"/>
                </a:cubicBezTo>
                <a:cubicBezTo>
                  <a:pt x="91608" y="-3110"/>
                  <a:pt x="67670" y="6685"/>
                  <a:pt x="87718" y="0"/>
                </a:cubicBezTo>
                <a:cubicBezTo>
                  <a:pt x="91262" y="1772"/>
                  <a:pt x="95973" y="2147"/>
                  <a:pt x="98351" y="5317"/>
                </a:cubicBezTo>
                <a:cubicBezTo>
                  <a:pt x="104232" y="13158"/>
                  <a:pt x="99806" y="21993"/>
                  <a:pt x="108984" y="26582"/>
                </a:cubicBezTo>
                <a:cubicBezTo>
                  <a:pt x="113996" y="29088"/>
                  <a:pt x="124932" y="31898"/>
                  <a:pt x="124932" y="31898"/>
                </a:cubicBezTo>
                <a:lnTo>
                  <a:pt x="135565" y="42531"/>
                </a:lnTo>
                <a:cubicBezTo>
                  <a:pt x="142654" y="49620"/>
                  <a:pt x="142110" y="51453"/>
                  <a:pt x="151514" y="53163"/>
                </a:cubicBezTo>
                <a:cubicBezTo>
                  <a:pt x="158542" y="54441"/>
                  <a:pt x="165691" y="54935"/>
                  <a:pt x="172779" y="55821"/>
                </a:cubicBezTo>
                <a:cubicBezTo>
                  <a:pt x="171893" y="62023"/>
                  <a:pt x="172714" y="68724"/>
                  <a:pt x="170121" y="74428"/>
                </a:cubicBezTo>
                <a:cubicBezTo>
                  <a:pt x="168047" y="78991"/>
                  <a:pt x="159488" y="85061"/>
                  <a:pt x="159488" y="85061"/>
                </a:cubicBezTo>
                <a:cubicBezTo>
                  <a:pt x="160374" y="88605"/>
                  <a:pt x="160119" y="92654"/>
                  <a:pt x="162146" y="95694"/>
                </a:cubicBezTo>
                <a:cubicBezTo>
                  <a:pt x="165090" y="100110"/>
                  <a:pt x="173547" y="102152"/>
                  <a:pt x="178095" y="103668"/>
                </a:cubicBezTo>
                <a:cubicBezTo>
                  <a:pt x="180753" y="101896"/>
                  <a:pt x="183966" y="100756"/>
                  <a:pt x="186070" y="98352"/>
                </a:cubicBezTo>
                <a:cubicBezTo>
                  <a:pt x="190277" y="93544"/>
                  <a:pt x="190640" y="84423"/>
                  <a:pt x="196702" y="82403"/>
                </a:cubicBezTo>
                <a:lnTo>
                  <a:pt x="204677" y="79745"/>
                </a:lnTo>
                <a:cubicBezTo>
                  <a:pt x="208221" y="80631"/>
                  <a:pt x="212456" y="80121"/>
                  <a:pt x="215309" y="82403"/>
                </a:cubicBezTo>
                <a:cubicBezTo>
                  <a:pt x="221787" y="87585"/>
                  <a:pt x="216318" y="94685"/>
                  <a:pt x="212651" y="98352"/>
                </a:cubicBezTo>
                <a:cubicBezTo>
                  <a:pt x="210392" y="100611"/>
                  <a:pt x="207172" y="101672"/>
                  <a:pt x="204677" y="103668"/>
                </a:cubicBezTo>
                <a:cubicBezTo>
                  <a:pt x="194252" y="112007"/>
                  <a:pt x="205233" y="107026"/>
                  <a:pt x="191386" y="111642"/>
                </a:cubicBezTo>
                <a:cubicBezTo>
                  <a:pt x="192272" y="115186"/>
                  <a:pt x="192994" y="118776"/>
                  <a:pt x="194044" y="122275"/>
                </a:cubicBezTo>
                <a:cubicBezTo>
                  <a:pt x="198632" y="137571"/>
                  <a:pt x="194850" y="138108"/>
                  <a:pt x="207335" y="140882"/>
                </a:cubicBezTo>
                <a:cubicBezTo>
                  <a:pt x="212596" y="142051"/>
                  <a:pt x="217968" y="142654"/>
                  <a:pt x="223284" y="143540"/>
                </a:cubicBezTo>
                <a:cubicBezTo>
                  <a:pt x="228600" y="142654"/>
                  <a:pt x="236141" y="145297"/>
                  <a:pt x="239232" y="140882"/>
                </a:cubicBezTo>
                <a:cubicBezTo>
                  <a:pt x="254952" y="118425"/>
                  <a:pt x="229826" y="112937"/>
                  <a:pt x="249865" y="119617"/>
                </a:cubicBezTo>
                <a:cubicBezTo>
                  <a:pt x="251616" y="124869"/>
                  <a:pt x="253155" y="131819"/>
                  <a:pt x="257839" y="135566"/>
                </a:cubicBezTo>
                <a:cubicBezTo>
                  <a:pt x="260027" y="137316"/>
                  <a:pt x="263156" y="137338"/>
                  <a:pt x="265814" y="138224"/>
                </a:cubicBezTo>
                <a:cubicBezTo>
                  <a:pt x="268472" y="139996"/>
                  <a:pt x="271792" y="141046"/>
                  <a:pt x="273788" y="143540"/>
                </a:cubicBezTo>
                <a:cubicBezTo>
                  <a:pt x="275538" y="145728"/>
                  <a:pt x="274465" y="149533"/>
                  <a:pt x="276446" y="151514"/>
                </a:cubicBezTo>
                <a:cubicBezTo>
                  <a:pt x="278427" y="153495"/>
                  <a:pt x="281915" y="152920"/>
                  <a:pt x="284421" y="154173"/>
                </a:cubicBezTo>
                <a:cubicBezTo>
                  <a:pt x="287278" y="155602"/>
                  <a:pt x="289737" y="157717"/>
                  <a:pt x="292395" y="159489"/>
                </a:cubicBezTo>
                <a:cubicBezTo>
                  <a:pt x="291509" y="163919"/>
                  <a:pt x="292932" y="169585"/>
                  <a:pt x="289737" y="172780"/>
                </a:cubicBezTo>
                <a:cubicBezTo>
                  <a:pt x="285774" y="176743"/>
                  <a:pt x="273788" y="178096"/>
                  <a:pt x="273788" y="178096"/>
                </a:cubicBezTo>
                <a:cubicBezTo>
                  <a:pt x="268724" y="193288"/>
                  <a:pt x="268471" y="190497"/>
                  <a:pt x="273788" y="215310"/>
                </a:cubicBezTo>
                <a:cubicBezTo>
                  <a:pt x="274457" y="218434"/>
                  <a:pt x="277333" y="220626"/>
                  <a:pt x="279105" y="223284"/>
                </a:cubicBezTo>
                <a:cubicBezTo>
                  <a:pt x="284279" y="238809"/>
                  <a:pt x="277714" y="224552"/>
                  <a:pt x="289737" y="236575"/>
                </a:cubicBezTo>
                <a:cubicBezTo>
                  <a:pt x="294889" y="241727"/>
                  <a:pt x="295550" y="246039"/>
                  <a:pt x="297712" y="252524"/>
                </a:cubicBezTo>
                <a:cubicBezTo>
                  <a:pt x="296701" y="257575"/>
                  <a:pt x="295118" y="268343"/>
                  <a:pt x="292395" y="273789"/>
                </a:cubicBezTo>
                <a:cubicBezTo>
                  <a:pt x="290966" y="276646"/>
                  <a:pt x="289573" y="279767"/>
                  <a:pt x="287079" y="281763"/>
                </a:cubicBezTo>
                <a:cubicBezTo>
                  <a:pt x="284891" y="283513"/>
                  <a:pt x="281763" y="283535"/>
                  <a:pt x="279105" y="284421"/>
                </a:cubicBezTo>
                <a:cubicBezTo>
                  <a:pt x="277333" y="286193"/>
                  <a:pt x="275937" y="288448"/>
                  <a:pt x="273788" y="289738"/>
                </a:cubicBezTo>
                <a:cubicBezTo>
                  <a:pt x="271064" y="291373"/>
                  <a:pt x="257167" y="294558"/>
                  <a:pt x="255181" y="295054"/>
                </a:cubicBezTo>
                <a:cubicBezTo>
                  <a:pt x="253430" y="289802"/>
                  <a:pt x="251891" y="282852"/>
                  <a:pt x="247207" y="279105"/>
                </a:cubicBezTo>
                <a:cubicBezTo>
                  <a:pt x="245019" y="277355"/>
                  <a:pt x="241890" y="277333"/>
                  <a:pt x="239232" y="276447"/>
                </a:cubicBezTo>
                <a:cubicBezTo>
                  <a:pt x="236574" y="274675"/>
                  <a:pt x="234437" y="271449"/>
                  <a:pt x="231258" y="271131"/>
                </a:cubicBezTo>
                <a:cubicBezTo>
                  <a:pt x="221859" y="270191"/>
                  <a:pt x="213237" y="273594"/>
                  <a:pt x="204677" y="276447"/>
                </a:cubicBezTo>
                <a:lnTo>
                  <a:pt x="199360" y="292396"/>
                </a:lnTo>
                <a:cubicBezTo>
                  <a:pt x="196651" y="300522"/>
                  <a:pt x="198019" y="300380"/>
                  <a:pt x="191386" y="305687"/>
                </a:cubicBezTo>
                <a:cubicBezTo>
                  <a:pt x="188892" y="307683"/>
                  <a:pt x="186070" y="309231"/>
                  <a:pt x="183412" y="311003"/>
                </a:cubicBezTo>
                <a:cubicBezTo>
                  <a:pt x="182526" y="315433"/>
                  <a:pt x="182774" y="320253"/>
                  <a:pt x="180753" y="324294"/>
                </a:cubicBezTo>
                <a:cubicBezTo>
                  <a:pt x="179072" y="327656"/>
                  <a:pt x="175185" y="329380"/>
                  <a:pt x="172779" y="332268"/>
                </a:cubicBezTo>
                <a:cubicBezTo>
                  <a:pt x="163531" y="343366"/>
                  <a:pt x="172580" y="338537"/>
                  <a:pt x="159488" y="342900"/>
                </a:cubicBezTo>
                <a:cubicBezTo>
                  <a:pt x="157716" y="344672"/>
                  <a:pt x="156321" y="346927"/>
                  <a:pt x="154172" y="348217"/>
                </a:cubicBezTo>
                <a:cubicBezTo>
                  <a:pt x="148893" y="351385"/>
                  <a:pt x="133941" y="352713"/>
                  <a:pt x="130249" y="353533"/>
                </a:cubicBezTo>
                <a:cubicBezTo>
                  <a:pt x="127514" y="354141"/>
                  <a:pt x="124932" y="355305"/>
                  <a:pt x="122274" y="356191"/>
                </a:cubicBezTo>
                <a:cubicBezTo>
                  <a:pt x="123160" y="359735"/>
                  <a:pt x="123928" y="363311"/>
                  <a:pt x="124932" y="366824"/>
                </a:cubicBezTo>
                <a:cubicBezTo>
                  <a:pt x="125702" y="369518"/>
                  <a:pt x="127243" y="372018"/>
                  <a:pt x="127591" y="374798"/>
                </a:cubicBezTo>
                <a:cubicBezTo>
                  <a:pt x="129024" y="386261"/>
                  <a:pt x="129363" y="397835"/>
                  <a:pt x="130249" y="409354"/>
                </a:cubicBezTo>
                <a:cubicBezTo>
                  <a:pt x="128477" y="411126"/>
                  <a:pt x="127390" y="415161"/>
                  <a:pt x="124932" y="414670"/>
                </a:cubicBezTo>
                <a:cubicBezTo>
                  <a:pt x="108463" y="411376"/>
                  <a:pt x="124904" y="397377"/>
                  <a:pt x="111642" y="390747"/>
                </a:cubicBezTo>
                <a:cubicBezTo>
                  <a:pt x="98503" y="384178"/>
                  <a:pt x="104768" y="386684"/>
                  <a:pt x="93035" y="382773"/>
                </a:cubicBezTo>
                <a:cubicBezTo>
                  <a:pt x="82402" y="383659"/>
                  <a:pt x="71713" y="384021"/>
                  <a:pt x="61137" y="385431"/>
                </a:cubicBezTo>
                <a:cubicBezTo>
                  <a:pt x="58360" y="385801"/>
                  <a:pt x="55404" y="386408"/>
                  <a:pt x="53163" y="388089"/>
                </a:cubicBezTo>
                <a:cubicBezTo>
                  <a:pt x="28728" y="406415"/>
                  <a:pt x="49913" y="398033"/>
                  <a:pt x="31898" y="404038"/>
                </a:cubicBezTo>
                <a:cubicBezTo>
                  <a:pt x="25624" y="401947"/>
                  <a:pt x="22256" y="402146"/>
                  <a:pt x="18607" y="396063"/>
                </a:cubicBezTo>
                <a:cubicBezTo>
                  <a:pt x="17166" y="393660"/>
                  <a:pt x="17578" y="390369"/>
                  <a:pt x="15949" y="388089"/>
                </a:cubicBezTo>
                <a:cubicBezTo>
                  <a:pt x="13036" y="384010"/>
                  <a:pt x="5316" y="377456"/>
                  <a:pt x="5316" y="377456"/>
                </a:cubicBezTo>
                <a:cubicBezTo>
                  <a:pt x="4062" y="373695"/>
                  <a:pt x="0" y="362188"/>
                  <a:pt x="0" y="358849"/>
                </a:cubicBezTo>
                <a:cubicBezTo>
                  <a:pt x="0" y="349944"/>
                  <a:pt x="1304" y="341069"/>
                  <a:pt x="2658" y="332268"/>
                </a:cubicBezTo>
                <a:cubicBezTo>
                  <a:pt x="3216" y="328639"/>
                  <a:pt x="5922" y="320262"/>
                  <a:pt x="10632" y="318977"/>
                </a:cubicBezTo>
                <a:cubicBezTo>
                  <a:pt x="18373" y="316866"/>
                  <a:pt x="26581" y="317205"/>
                  <a:pt x="34556" y="316319"/>
                </a:cubicBezTo>
                <a:cubicBezTo>
                  <a:pt x="33670" y="311003"/>
                  <a:pt x="34572" y="305049"/>
                  <a:pt x="31898" y="300370"/>
                </a:cubicBezTo>
                <a:cubicBezTo>
                  <a:pt x="30508" y="297937"/>
                  <a:pt x="24693" y="300406"/>
                  <a:pt x="23923" y="297712"/>
                </a:cubicBezTo>
                <a:cubicBezTo>
                  <a:pt x="20421" y="285456"/>
                  <a:pt x="26059" y="280695"/>
                  <a:pt x="34556" y="276447"/>
                </a:cubicBezTo>
                <a:cubicBezTo>
                  <a:pt x="38371" y="274540"/>
                  <a:pt x="49755" y="271983"/>
                  <a:pt x="53163" y="271131"/>
                </a:cubicBezTo>
                <a:cubicBezTo>
                  <a:pt x="54935" y="269359"/>
                  <a:pt x="56522" y="267380"/>
                  <a:pt x="58479" y="265814"/>
                </a:cubicBezTo>
                <a:cubicBezTo>
                  <a:pt x="60973" y="263818"/>
                  <a:pt x="64457" y="262992"/>
                  <a:pt x="66453" y="260498"/>
                </a:cubicBezTo>
                <a:cubicBezTo>
                  <a:pt x="68203" y="258310"/>
                  <a:pt x="67670" y="254927"/>
                  <a:pt x="69112" y="252524"/>
                </a:cubicBezTo>
                <a:cubicBezTo>
                  <a:pt x="70401" y="250375"/>
                  <a:pt x="72656" y="248979"/>
                  <a:pt x="74428" y="247207"/>
                </a:cubicBezTo>
                <a:cubicBezTo>
                  <a:pt x="73542" y="234803"/>
                  <a:pt x="73931" y="222241"/>
                  <a:pt x="71770" y="209994"/>
                </a:cubicBezTo>
                <a:cubicBezTo>
                  <a:pt x="71215" y="206848"/>
                  <a:pt x="68557" y="204424"/>
                  <a:pt x="66453" y="202019"/>
                </a:cubicBezTo>
                <a:cubicBezTo>
                  <a:pt x="62327" y="197304"/>
                  <a:pt x="53163" y="188728"/>
                  <a:pt x="53163" y="188728"/>
                </a:cubicBezTo>
                <a:lnTo>
                  <a:pt x="45188" y="164805"/>
                </a:lnTo>
                <a:lnTo>
                  <a:pt x="42530" y="156831"/>
                </a:lnTo>
                <a:cubicBezTo>
                  <a:pt x="44479" y="135396"/>
                  <a:pt x="38507" y="131873"/>
                  <a:pt x="50505" y="122275"/>
                </a:cubicBezTo>
                <a:cubicBezTo>
                  <a:pt x="53000" y="120279"/>
                  <a:pt x="55821" y="118731"/>
                  <a:pt x="58479" y="116959"/>
                </a:cubicBezTo>
                <a:cubicBezTo>
                  <a:pt x="56707" y="115187"/>
                  <a:pt x="54452" y="113791"/>
                  <a:pt x="53163" y="111642"/>
                </a:cubicBezTo>
                <a:cubicBezTo>
                  <a:pt x="48006" y="103046"/>
                  <a:pt x="52059" y="94541"/>
                  <a:pt x="47846" y="85061"/>
                </a:cubicBezTo>
                <a:cubicBezTo>
                  <a:pt x="46549" y="82142"/>
                  <a:pt x="42530" y="81517"/>
                  <a:pt x="39872" y="79745"/>
                </a:cubicBezTo>
                <a:cubicBezTo>
                  <a:pt x="38986" y="76201"/>
                  <a:pt x="38264" y="72611"/>
                  <a:pt x="37214" y="69112"/>
                </a:cubicBezTo>
                <a:cubicBezTo>
                  <a:pt x="35604" y="63744"/>
                  <a:pt x="31898" y="53163"/>
                  <a:pt x="31898" y="53163"/>
                </a:cubicBezTo>
                <a:cubicBezTo>
                  <a:pt x="34060" y="46678"/>
                  <a:pt x="34720" y="42366"/>
                  <a:pt x="39872" y="37214"/>
                </a:cubicBezTo>
                <a:cubicBezTo>
                  <a:pt x="42131" y="34955"/>
                  <a:pt x="44989" y="33327"/>
                  <a:pt x="47846" y="31898"/>
                </a:cubicBezTo>
                <a:cubicBezTo>
                  <a:pt x="50352" y="30645"/>
                  <a:pt x="34556" y="51834"/>
                  <a:pt x="31898" y="5582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609203" y="3537551"/>
            <a:ext cx="511402" cy="446568"/>
          </a:xfrm>
          <a:custGeom>
            <a:avLst/>
            <a:gdLst>
              <a:gd name="connsiteX0" fmla="*/ 85574 w 511402"/>
              <a:gd name="connsiteY0" fmla="*/ 154173 h 446568"/>
              <a:gd name="connsiteX1" fmla="*/ 85574 w 511402"/>
              <a:gd name="connsiteY1" fmla="*/ 154173 h 446568"/>
              <a:gd name="connsiteX2" fmla="*/ 101522 w 511402"/>
              <a:gd name="connsiteY2" fmla="*/ 124933 h 446568"/>
              <a:gd name="connsiteX3" fmla="*/ 109497 w 511402"/>
              <a:gd name="connsiteY3" fmla="*/ 119617 h 446568"/>
              <a:gd name="connsiteX4" fmla="*/ 112155 w 511402"/>
              <a:gd name="connsiteY4" fmla="*/ 111642 h 446568"/>
              <a:gd name="connsiteX5" fmla="*/ 120129 w 511402"/>
              <a:gd name="connsiteY5" fmla="*/ 106326 h 446568"/>
              <a:gd name="connsiteX6" fmla="*/ 125446 w 511402"/>
              <a:gd name="connsiteY6" fmla="*/ 101010 h 446568"/>
              <a:gd name="connsiteX7" fmla="*/ 128104 w 511402"/>
              <a:gd name="connsiteY7" fmla="*/ 93035 h 446568"/>
              <a:gd name="connsiteX8" fmla="*/ 133420 w 511402"/>
              <a:gd name="connsiteY8" fmla="*/ 85061 h 446568"/>
              <a:gd name="connsiteX9" fmla="*/ 144053 w 511402"/>
              <a:gd name="connsiteY9" fmla="*/ 42531 h 446568"/>
              <a:gd name="connsiteX10" fmla="*/ 160001 w 511402"/>
              <a:gd name="connsiteY10" fmla="*/ 39873 h 446568"/>
              <a:gd name="connsiteX11" fmla="*/ 175950 w 511402"/>
              <a:gd name="connsiteY11" fmla="*/ 34556 h 446568"/>
              <a:gd name="connsiteX12" fmla="*/ 191899 w 511402"/>
              <a:gd name="connsiteY12" fmla="*/ 39873 h 446568"/>
              <a:gd name="connsiteX13" fmla="*/ 199874 w 511402"/>
              <a:gd name="connsiteY13" fmla="*/ 42531 h 446568"/>
              <a:gd name="connsiteX14" fmla="*/ 210506 w 511402"/>
              <a:gd name="connsiteY14" fmla="*/ 45189 h 446568"/>
              <a:gd name="connsiteX15" fmla="*/ 250378 w 511402"/>
              <a:gd name="connsiteY15" fmla="*/ 39873 h 446568"/>
              <a:gd name="connsiteX16" fmla="*/ 253036 w 511402"/>
              <a:gd name="connsiteY16" fmla="*/ 21266 h 446568"/>
              <a:gd name="connsiteX17" fmla="*/ 258353 w 511402"/>
              <a:gd name="connsiteY17" fmla="*/ 13291 h 446568"/>
              <a:gd name="connsiteX18" fmla="*/ 282276 w 511402"/>
              <a:gd name="connsiteY18" fmla="*/ 0 h 446568"/>
              <a:gd name="connsiteX19" fmla="*/ 316832 w 511402"/>
              <a:gd name="connsiteY19" fmla="*/ 5317 h 446568"/>
              <a:gd name="connsiteX20" fmla="*/ 332781 w 511402"/>
              <a:gd name="connsiteY20" fmla="*/ 15949 h 446568"/>
              <a:gd name="connsiteX21" fmla="*/ 338097 w 511402"/>
              <a:gd name="connsiteY21" fmla="*/ 23924 h 446568"/>
              <a:gd name="connsiteX22" fmla="*/ 346071 w 511402"/>
              <a:gd name="connsiteY22" fmla="*/ 26582 h 446568"/>
              <a:gd name="connsiteX23" fmla="*/ 354046 w 511402"/>
              <a:gd name="connsiteY23" fmla="*/ 34556 h 446568"/>
              <a:gd name="connsiteX24" fmla="*/ 367336 w 511402"/>
              <a:gd name="connsiteY24" fmla="*/ 58479 h 446568"/>
              <a:gd name="connsiteX25" fmla="*/ 372653 w 511402"/>
              <a:gd name="connsiteY25" fmla="*/ 66454 h 446568"/>
              <a:gd name="connsiteX26" fmla="*/ 380627 w 511402"/>
              <a:gd name="connsiteY26" fmla="*/ 71770 h 446568"/>
              <a:gd name="connsiteX27" fmla="*/ 383285 w 511402"/>
              <a:gd name="connsiteY27" fmla="*/ 79745 h 446568"/>
              <a:gd name="connsiteX28" fmla="*/ 409867 w 511402"/>
              <a:gd name="connsiteY28" fmla="*/ 79745 h 446568"/>
              <a:gd name="connsiteX29" fmla="*/ 417841 w 511402"/>
              <a:gd name="connsiteY29" fmla="*/ 77086 h 446568"/>
              <a:gd name="connsiteX30" fmla="*/ 484294 w 511402"/>
              <a:gd name="connsiteY30" fmla="*/ 77086 h 446568"/>
              <a:gd name="connsiteX31" fmla="*/ 492269 w 511402"/>
              <a:gd name="connsiteY31" fmla="*/ 79745 h 446568"/>
              <a:gd name="connsiteX32" fmla="*/ 494927 w 511402"/>
              <a:gd name="connsiteY32" fmla="*/ 87719 h 446568"/>
              <a:gd name="connsiteX33" fmla="*/ 486953 w 511402"/>
              <a:gd name="connsiteY33" fmla="*/ 127591 h 446568"/>
              <a:gd name="connsiteX34" fmla="*/ 494927 w 511402"/>
              <a:gd name="connsiteY34" fmla="*/ 130249 h 446568"/>
              <a:gd name="connsiteX35" fmla="*/ 497585 w 511402"/>
              <a:gd name="connsiteY35" fmla="*/ 138224 h 446568"/>
              <a:gd name="connsiteX36" fmla="*/ 508218 w 511402"/>
              <a:gd name="connsiteY36" fmla="*/ 140882 h 446568"/>
              <a:gd name="connsiteX37" fmla="*/ 502901 w 511402"/>
              <a:gd name="connsiteY37" fmla="*/ 148856 h 446568"/>
              <a:gd name="connsiteX38" fmla="*/ 497585 w 511402"/>
              <a:gd name="connsiteY38" fmla="*/ 194045 h 446568"/>
              <a:gd name="connsiteX39" fmla="*/ 500243 w 511402"/>
              <a:gd name="connsiteY39" fmla="*/ 217968 h 446568"/>
              <a:gd name="connsiteX40" fmla="*/ 510876 w 511402"/>
              <a:gd name="connsiteY40" fmla="*/ 220626 h 446568"/>
              <a:gd name="connsiteX41" fmla="*/ 502901 w 511402"/>
              <a:gd name="connsiteY41" fmla="*/ 239233 h 446568"/>
              <a:gd name="connsiteX42" fmla="*/ 486953 w 511402"/>
              <a:gd name="connsiteY42" fmla="*/ 241891 h 446568"/>
              <a:gd name="connsiteX43" fmla="*/ 478978 w 511402"/>
              <a:gd name="connsiteY43" fmla="*/ 247207 h 446568"/>
              <a:gd name="connsiteX44" fmla="*/ 460371 w 511402"/>
              <a:gd name="connsiteY44" fmla="*/ 249866 h 446568"/>
              <a:gd name="connsiteX45" fmla="*/ 455055 w 511402"/>
              <a:gd name="connsiteY45" fmla="*/ 257840 h 446568"/>
              <a:gd name="connsiteX46" fmla="*/ 460371 w 511402"/>
              <a:gd name="connsiteY46" fmla="*/ 287079 h 446568"/>
              <a:gd name="connsiteX47" fmla="*/ 463029 w 511402"/>
              <a:gd name="connsiteY47" fmla="*/ 295054 h 446568"/>
              <a:gd name="connsiteX48" fmla="*/ 460371 w 511402"/>
              <a:gd name="connsiteY48" fmla="*/ 324293 h 446568"/>
              <a:gd name="connsiteX49" fmla="*/ 455055 w 511402"/>
              <a:gd name="connsiteY49" fmla="*/ 340242 h 446568"/>
              <a:gd name="connsiteX50" fmla="*/ 452397 w 511402"/>
              <a:gd name="connsiteY50" fmla="*/ 348217 h 446568"/>
              <a:gd name="connsiteX51" fmla="*/ 449739 w 511402"/>
              <a:gd name="connsiteY51" fmla="*/ 356191 h 446568"/>
              <a:gd name="connsiteX52" fmla="*/ 447081 w 511402"/>
              <a:gd name="connsiteY52" fmla="*/ 366824 h 446568"/>
              <a:gd name="connsiteX53" fmla="*/ 441764 w 511402"/>
              <a:gd name="connsiteY53" fmla="*/ 374798 h 446568"/>
              <a:gd name="connsiteX54" fmla="*/ 436448 w 511402"/>
              <a:gd name="connsiteY54" fmla="*/ 390747 h 446568"/>
              <a:gd name="connsiteX55" fmla="*/ 433790 w 511402"/>
              <a:gd name="connsiteY55" fmla="*/ 398721 h 446568"/>
              <a:gd name="connsiteX56" fmla="*/ 428474 w 511402"/>
              <a:gd name="connsiteY56" fmla="*/ 404038 h 446568"/>
              <a:gd name="connsiteX57" fmla="*/ 425815 w 511402"/>
              <a:gd name="connsiteY57" fmla="*/ 412012 h 446568"/>
              <a:gd name="connsiteX58" fmla="*/ 401892 w 511402"/>
              <a:gd name="connsiteY58" fmla="*/ 422645 h 446568"/>
              <a:gd name="connsiteX59" fmla="*/ 393918 w 511402"/>
              <a:gd name="connsiteY59" fmla="*/ 425303 h 446568"/>
              <a:gd name="connsiteX60" fmla="*/ 380627 w 511402"/>
              <a:gd name="connsiteY60" fmla="*/ 422645 h 446568"/>
              <a:gd name="connsiteX61" fmla="*/ 372653 w 511402"/>
              <a:gd name="connsiteY61" fmla="*/ 406696 h 446568"/>
              <a:gd name="connsiteX62" fmla="*/ 362020 w 511402"/>
              <a:gd name="connsiteY62" fmla="*/ 404038 h 446568"/>
              <a:gd name="connsiteX63" fmla="*/ 338097 w 511402"/>
              <a:gd name="connsiteY63" fmla="*/ 401379 h 446568"/>
              <a:gd name="connsiteX64" fmla="*/ 330122 w 511402"/>
              <a:gd name="connsiteY64" fmla="*/ 427961 h 446568"/>
              <a:gd name="connsiteX65" fmla="*/ 319490 w 511402"/>
              <a:gd name="connsiteY65" fmla="*/ 433277 h 446568"/>
              <a:gd name="connsiteX66" fmla="*/ 311515 w 511402"/>
              <a:gd name="connsiteY66" fmla="*/ 438593 h 446568"/>
              <a:gd name="connsiteX67" fmla="*/ 300883 w 511402"/>
              <a:gd name="connsiteY67" fmla="*/ 441252 h 446568"/>
              <a:gd name="connsiteX68" fmla="*/ 290250 w 511402"/>
              <a:gd name="connsiteY68" fmla="*/ 446568 h 446568"/>
              <a:gd name="connsiteX69" fmla="*/ 282276 w 511402"/>
              <a:gd name="connsiteY69" fmla="*/ 443910 h 446568"/>
              <a:gd name="connsiteX70" fmla="*/ 271643 w 511402"/>
              <a:gd name="connsiteY70" fmla="*/ 438593 h 446568"/>
              <a:gd name="connsiteX71" fmla="*/ 255694 w 511402"/>
              <a:gd name="connsiteY71" fmla="*/ 435935 h 446568"/>
              <a:gd name="connsiteX72" fmla="*/ 223797 w 511402"/>
              <a:gd name="connsiteY72" fmla="*/ 438593 h 446568"/>
              <a:gd name="connsiteX73" fmla="*/ 213164 w 511402"/>
              <a:gd name="connsiteY73" fmla="*/ 422645 h 446568"/>
              <a:gd name="connsiteX74" fmla="*/ 199874 w 511402"/>
              <a:gd name="connsiteY74" fmla="*/ 409354 h 446568"/>
              <a:gd name="connsiteX75" fmla="*/ 197215 w 511402"/>
              <a:gd name="connsiteY75" fmla="*/ 401379 h 446568"/>
              <a:gd name="connsiteX76" fmla="*/ 189241 w 511402"/>
              <a:gd name="connsiteY76" fmla="*/ 393405 h 446568"/>
              <a:gd name="connsiteX77" fmla="*/ 183925 w 511402"/>
              <a:gd name="connsiteY77" fmla="*/ 385431 h 446568"/>
              <a:gd name="connsiteX78" fmla="*/ 178608 w 511402"/>
              <a:gd name="connsiteY78" fmla="*/ 369482 h 446568"/>
              <a:gd name="connsiteX79" fmla="*/ 173292 w 511402"/>
              <a:gd name="connsiteY79" fmla="*/ 292396 h 446568"/>
              <a:gd name="connsiteX80" fmla="*/ 128104 w 511402"/>
              <a:gd name="connsiteY80" fmla="*/ 300370 h 446568"/>
              <a:gd name="connsiteX81" fmla="*/ 125446 w 511402"/>
              <a:gd name="connsiteY81" fmla="*/ 308345 h 446568"/>
              <a:gd name="connsiteX82" fmla="*/ 120129 w 511402"/>
              <a:gd name="connsiteY82" fmla="*/ 313661 h 446568"/>
              <a:gd name="connsiteX83" fmla="*/ 104181 w 511402"/>
              <a:gd name="connsiteY83" fmla="*/ 318977 h 446568"/>
              <a:gd name="connsiteX84" fmla="*/ 96206 w 511402"/>
              <a:gd name="connsiteY84" fmla="*/ 303028 h 446568"/>
              <a:gd name="connsiteX85" fmla="*/ 88232 w 511402"/>
              <a:gd name="connsiteY85" fmla="*/ 300370 h 446568"/>
              <a:gd name="connsiteX86" fmla="*/ 69625 w 511402"/>
              <a:gd name="connsiteY86" fmla="*/ 303028 h 446568"/>
              <a:gd name="connsiteX87" fmla="*/ 64308 w 511402"/>
              <a:gd name="connsiteY87" fmla="*/ 318977 h 446568"/>
              <a:gd name="connsiteX88" fmla="*/ 56334 w 511402"/>
              <a:gd name="connsiteY88" fmla="*/ 326952 h 446568"/>
              <a:gd name="connsiteX89" fmla="*/ 35069 w 511402"/>
              <a:gd name="connsiteY89" fmla="*/ 318977 h 446568"/>
              <a:gd name="connsiteX90" fmla="*/ 27094 w 511402"/>
              <a:gd name="connsiteY90" fmla="*/ 311003 h 446568"/>
              <a:gd name="connsiteX91" fmla="*/ 5829 w 511402"/>
              <a:gd name="connsiteY91" fmla="*/ 308345 h 446568"/>
              <a:gd name="connsiteX92" fmla="*/ 5829 w 511402"/>
              <a:gd name="connsiteY92" fmla="*/ 287079 h 446568"/>
              <a:gd name="connsiteX93" fmla="*/ 8487 w 511402"/>
              <a:gd name="connsiteY93" fmla="*/ 279105 h 446568"/>
              <a:gd name="connsiteX94" fmla="*/ 19120 w 511402"/>
              <a:gd name="connsiteY94" fmla="*/ 265814 h 446568"/>
              <a:gd name="connsiteX95" fmla="*/ 24436 w 511402"/>
              <a:gd name="connsiteY95" fmla="*/ 239233 h 446568"/>
              <a:gd name="connsiteX96" fmla="*/ 27094 w 511402"/>
              <a:gd name="connsiteY96" fmla="*/ 231259 h 446568"/>
              <a:gd name="connsiteX97" fmla="*/ 35069 w 511402"/>
              <a:gd name="connsiteY97" fmla="*/ 228600 h 446568"/>
              <a:gd name="connsiteX98" fmla="*/ 53676 w 511402"/>
              <a:gd name="connsiteY98" fmla="*/ 231259 h 446568"/>
              <a:gd name="connsiteX99" fmla="*/ 61650 w 511402"/>
              <a:gd name="connsiteY99" fmla="*/ 233917 h 446568"/>
              <a:gd name="connsiteX100" fmla="*/ 66967 w 511402"/>
              <a:gd name="connsiteY100" fmla="*/ 228600 h 446568"/>
              <a:gd name="connsiteX101" fmla="*/ 64308 w 511402"/>
              <a:gd name="connsiteY101" fmla="*/ 217968 h 446568"/>
              <a:gd name="connsiteX102" fmla="*/ 58992 w 511402"/>
              <a:gd name="connsiteY102" fmla="*/ 209993 h 446568"/>
              <a:gd name="connsiteX103" fmla="*/ 64308 w 511402"/>
              <a:gd name="connsiteY103" fmla="*/ 191386 h 446568"/>
              <a:gd name="connsiteX104" fmla="*/ 69625 w 511402"/>
              <a:gd name="connsiteY104" fmla="*/ 186070 h 446568"/>
              <a:gd name="connsiteX105" fmla="*/ 80257 w 511402"/>
              <a:gd name="connsiteY105" fmla="*/ 170121 h 446568"/>
              <a:gd name="connsiteX106" fmla="*/ 85574 w 511402"/>
              <a:gd name="connsiteY106" fmla="*/ 162147 h 446568"/>
              <a:gd name="connsiteX107" fmla="*/ 90890 w 511402"/>
              <a:gd name="connsiteY107" fmla="*/ 146198 h 446568"/>
              <a:gd name="connsiteX108" fmla="*/ 93548 w 511402"/>
              <a:gd name="connsiteY108" fmla="*/ 138224 h 446568"/>
              <a:gd name="connsiteX109" fmla="*/ 98864 w 511402"/>
              <a:gd name="connsiteY109" fmla="*/ 130249 h 446568"/>
              <a:gd name="connsiteX110" fmla="*/ 85574 w 511402"/>
              <a:gd name="connsiteY110" fmla="*/ 154173 h 4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11402" h="446568">
                <a:moveTo>
                  <a:pt x="85574" y="154173"/>
                </a:moveTo>
                <a:lnTo>
                  <a:pt x="85574" y="154173"/>
                </a:lnTo>
                <a:cubicBezTo>
                  <a:pt x="85589" y="154144"/>
                  <a:pt x="96665" y="129789"/>
                  <a:pt x="101522" y="124933"/>
                </a:cubicBezTo>
                <a:cubicBezTo>
                  <a:pt x="103781" y="122674"/>
                  <a:pt x="106839" y="121389"/>
                  <a:pt x="109497" y="119617"/>
                </a:cubicBezTo>
                <a:cubicBezTo>
                  <a:pt x="110383" y="116959"/>
                  <a:pt x="110405" y="113830"/>
                  <a:pt x="112155" y="111642"/>
                </a:cubicBezTo>
                <a:cubicBezTo>
                  <a:pt x="114151" y="109147"/>
                  <a:pt x="117634" y="108322"/>
                  <a:pt x="120129" y="106326"/>
                </a:cubicBezTo>
                <a:cubicBezTo>
                  <a:pt x="122086" y="104760"/>
                  <a:pt x="123674" y="102782"/>
                  <a:pt x="125446" y="101010"/>
                </a:cubicBezTo>
                <a:cubicBezTo>
                  <a:pt x="126332" y="98352"/>
                  <a:pt x="126851" y="95541"/>
                  <a:pt x="128104" y="93035"/>
                </a:cubicBezTo>
                <a:cubicBezTo>
                  <a:pt x="129533" y="90178"/>
                  <a:pt x="132865" y="88207"/>
                  <a:pt x="133420" y="85061"/>
                </a:cubicBezTo>
                <a:cubicBezTo>
                  <a:pt x="136358" y="68413"/>
                  <a:pt x="125717" y="48643"/>
                  <a:pt x="144053" y="42531"/>
                </a:cubicBezTo>
                <a:cubicBezTo>
                  <a:pt x="149166" y="40827"/>
                  <a:pt x="154685" y="40759"/>
                  <a:pt x="160001" y="39873"/>
                </a:cubicBezTo>
                <a:cubicBezTo>
                  <a:pt x="165317" y="38101"/>
                  <a:pt x="170634" y="32784"/>
                  <a:pt x="175950" y="34556"/>
                </a:cubicBezTo>
                <a:lnTo>
                  <a:pt x="191899" y="39873"/>
                </a:lnTo>
                <a:cubicBezTo>
                  <a:pt x="194557" y="40759"/>
                  <a:pt x="197156" y="41851"/>
                  <a:pt x="199874" y="42531"/>
                </a:cubicBezTo>
                <a:lnTo>
                  <a:pt x="210506" y="45189"/>
                </a:lnTo>
                <a:cubicBezTo>
                  <a:pt x="223797" y="43417"/>
                  <a:pt x="238692" y="46447"/>
                  <a:pt x="250378" y="39873"/>
                </a:cubicBezTo>
                <a:cubicBezTo>
                  <a:pt x="255839" y="36801"/>
                  <a:pt x="251236" y="27267"/>
                  <a:pt x="253036" y="21266"/>
                </a:cubicBezTo>
                <a:cubicBezTo>
                  <a:pt x="253954" y="18206"/>
                  <a:pt x="255949" y="15395"/>
                  <a:pt x="258353" y="13291"/>
                </a:cubicBezTo>
                <a:cubicBezTo>
                  <a:pt x="269601" y="3449"/>
                  <a:pt x="271324" y="3652"/>
                  <a:pt x="282276" y="0"/>
                </a:cubicBezTo>
                <a:cubicBezTo>
                  <a:pt x="283825" y="172"/>
                  <a:pt x="310256" y="2029"/>
                  <a:pt x="316832" y="5317"/>
                </a:cubicBezTo>
                <a:cubicBezTo>
                  <a:pt x="322547" y="8174"/>
                  <a:pt x="332781" y="15949"/>
                  <a:pt x="332781" y="15949"/>
                </a:cubicBezTo>
                <a:cubicBezTo>
                  <a:pt x="334553" y="18607"/>
                  <a:pt x="335602" y="21928"/>
                  <a:pt x="338097" y="23924"/>
                </a:cubicBezTo>
                <a:cubicBezTo>
                  <a:pt x="340285" y="25674"/>
                  <a:pt x="343740" y="25028"/>
                  <a:pt x="346071" y="26582"/>
                </a:cubicBezTo>
                <a:cubicBezTo>
                  <a:pt x="349199" y="28667"/>
                  <a:pt x="351388" y="31898"/>
                  <a:pt x="354046" y="34556"/>
                </a:cubicBezTo>
                <a:cubicBezTo>
                  <a:pt x="358724" y="48592"/>
                  <a:pt x="355150" y="40200"/>
                  <a:pt x="367336" y="58479"/>
                </a:cubicBezTo>
                <a:cubicBezTo>
                  <a:pt x="369108" y="61137"/>
                  <a:pt x="369995" y="64682"/>
                  <a:pt x="372653" y="66454"/>
                </a:cubicBezTo>
                <a:lnTo>
                  <a:pt x="380627" y="71770"/>
                </a:lnTo>
                <a:cubicBezTo>
                  <a:pt x="381513" y="74428"/>
                  <a:pt x="381304" y="77764"/>
                  <a:pt x="383285" y="79745"/>
                </a:cubicBezTo>
                <a:cubicBezTo>
                  <a:pt x="389084" y="85544"/>
                  <a:pt x="406642" y="80206"/>
                  <a:pt x="409867" y="79745"/>
                </a:cubicBezTo>
                <a:cubicBezTo>
                  <a:pt x="412525" y="78859"/>
                  <a:pt x="415072" y="77512"/>
                  <a:pt x="417841" y="77086"/>
                </a:cubicBezTo>
                <a:cubicBezTo>
                  <a:pt x="447945" y="72454"/>
                  <a:pt x="450094" y="74806"/>
                  <a:pt x="484294" y="77086"/>
                </a:cubicBezTo>
                <a:cubicBezTo>
                  <a:pt x="486952" y="77972"/>
                  <a:pt x="490288" y="77764"/>
                  <a:pt x="492269" y="79745"/>
                </a:cubicBezTo>
                <a:cubicBezTo>
                  <a:pt x="494250" y="81726"/>
                  <a:pt x="495113" y="84923"/>
                  <a:pt x="494927" y="87719"/>
                </a:cubicBezTo>
                <a:cubicBezTo>
                  <a:pt x="493483" y="109384"/>
                  <a:pt x="491894" y="112769"/>
                  <a:pt x="486953" y="127591"/>
                </a:cubicBezTo>
                <a:cubicBezTo>
                  <a:pt x="489611" y="128477"/>
                  <a:pt x="492946" y="128268"/>
                  <a:pt x="494927" y="130249"/>
                </a:cubicBezTo>
                <a:cubicBezTo>
                  <a:pt x="496908" y="132230"/>
                  <a:pt x="495397" y="136474"/>
                  <a:pt x="497585" y="138224"/>
                </a:cubicBezTo>
                <a:cubicBezTo>
                  <a:pt x="500438" y="140506"/>
                  <a:pt x="504674" y="139996"/>
                  <a:pt x="508218" y="140882"/>
                </a:cubicBezTo>
                <a:cubicBezTo>
                  <a:pt x="506446" y="143540"/>
                  <a:pt x="503456" y="145710"/>
                  <a:pt x="502901" y="148856"/>
                </a:cubicBezTo>
                <a:cubicBezTo>
                  <a:pt x="491109" y="215671"/>
                  <a:pt x="506188" y="168232"/>
                  <a:pt x="497585" y="194045"/>
                </a:cubicBezTo>
                <a:cubicBezTo>
                  <a:pt x="498471" y="202019"/>
                  <a:pt x="496655" y="210792"/>
                  <a:pt x="500243" y="217968"/>
                </a:cubicBezTo>
                <a:cubicBezTo>
                  <a:pt x="501877" y="221236"/>
                  <a:pt x="509242" y="217358"/>
                  <a:pt x="510876" y="220626"/>
                </a:cubicBezTo>
                <a:cubicBezTo>
                  <a:pt x="512973" y="224819"/>
                  <a:pt x="508503" y="237132"/>
                  <a:pt x="502901" y="239233"/>
                </a:cubicBezTo>
                <a:cubicBezTo>
                  <a:pt x="497855" y="241125"/>
                  <a:pt x="492269" y="241005"/>
                  <a:pt x="486953" y="241891"/>
                </a:cubicBezTo>
                <a:cubicBezTo>
                  <a:pt x="484295" y="243663"/>
                  <a:pt x="482038" y="246289"/>
                  <a:pt x="478978" y="247207"/>
                </a:cubicBezTo>
                <a:cubicBezTo>
                  <a:pt x="472977" y="249007"/>
                  <a:pt x="466096" y="247321"/>
                  <a:pt x="460371" y="249866"/>
                </a:cubicBezTo>
                <a:cubicBezTo>
                  <a:pt x="457452" y="251163"/>
                  <a:pt x="456827" y="255182"/>
                  <a:pt x="455055" y="257840"/>
                </a:cubicBezTo>
                <a:cubicBezTo>
                  <a:pt x="461151" y="276127"/>
                  <a:pt x="454360" y="254019"/>
                  <a:pt x="460371" y="287079"/>
                </a:cubicBezTo>
                <a:cubicBezTo>
                  <a:pt x="460872" y="289836"/>
                  <a:pt x="462143" y="292396"/>
                  <a:pt x="463029" y="295054"/>
                </a:cubicBezTo>
                <a:cubicBezTo>
                  <a:pt x="462143" y="304800"/>
                  <a:pt x="462072" y="314655"/>
                  <a:pt x="460371" y="324293"/>
                </a:cubicBezTo>
                <a:cubicBezTo>
                  <a:pt x="459397" y="329812"/>
                  <a:pt x="456827" y="334926"/>
                  <a:pt x="455055" y="340242"/>
                </a:cubicBezTo>
                <a:lnTo>
                  <a:pt x="452397" y="348217"/>
                </a:lnTo>
                <a:cubicBezTo>
                  <a:pt x="451511" y="350875"/>
                  <a:pt x="450418" y="353473"/>
                  <a:pt x="449739" y="356191"/>
                </a:cubicBezTo>
                <a:cubicBezTo>
                  <a:pt x="448853" y="359735"/>
                  <a:pt x="448520" y="363466"/>
                  <a:pt x="447081" y="366824"/>
                </a:cubicBezTo>
                <a:cubicBezTo>
                  <a:pt x="445822" y="369760"/>
                  <a:pt x="443536" y="372140"/>
                  <a:pt x="441764" y="374798"/>
                </a:cubicBezTo>
                <a:lnTo>
                  <a:pt x="436448" y="390747"/>
                </a:lnTo>
                <a:cubicBezTo>
                  <a:pt x="435562" y="393405"/>
                  <a:pt x="435771" y="396740"/>
                  <a:pt x="433790" y="398721"/>
                </a:cubicBezTo>
                <a:lnTo>
                  <a:pt x="428474" y="404038"/>
                </a:lnTo>
                <a:cubicBezTo>
                  <a:pt x="427588" y="406696"/>
                  <a:pt x="427565" y="409824"/>
                  <a:pt x="425815" y="412012"/>
                </a:cubicBezTo>
                <a:cubicBezTo>
                  <a:pt x="421220" y="417756"/>
                  <a:pt x="406765" y="421021"/>
                  <a:pt x="401892" y="422645"/>
                </a:cubicBezTo>
                <a:lnTo>
                  <a:pt x="393918" y="425303"/>
                </a:lnTo>
                <a:cubicBezTo>
                  <a:pt x="389488" y="424417"/>
                  <a:pt x="384780" y="424425"/>
                  <a:pt x="380627" y="422645"/>
                </a:cubicBezTo>
                <a:cubicBezTo>
                  <a:pt x="368865" y="417604"/>
                  <a:pt x="381549" y="415592"/>
                  <a:pt x="372653" y="406696"/>
                </a:cubicBezTo>
                <a:cubicBezTo>
                  <a:pt x="370070" y="404113"/>
                  <a:pt x="365564" y="404924"/>
                  <a:pt x="362020" y="404038"/>
                </a:cubicBezTo>
                <a:cubicBezTo>
                  <a:pt x="355669" y="399803"/>
                  <a:pt x="346894" y="391326"/>
                  <a:pt x="338097" y="401379"/>
                </a:cubicBezTo>
                <a:cubicBezTo>
                  <a:pt x="313265" y="429758"/>
                  <a:pt x="349991" y="411403"/>
                  <a:pt x="330122" y="427961"/>
                </a:cubicBezTo>
                <a:cubicBezTo>
                  <a:pt x="327078" y="430498"/>
                  <a:pt x="322930" y="431311"/>
                  <a:pt x="319490" y="433277"/>
                </a:cubicBezTo>
                <a:cubicBezTo>
                  <a:pt x="316716" y="434862"/>
                  <a:pt x="314451" y="437334"/>
                  <a:pt x="311515" y="438593"/>
                </a:cubicBezTo>
                <a:cubicBezTo>
                  <a:pt x="308157" y="440032"/>
                  <a:pt x="304304" y="439969"/>
                  <a:pt x="300883" y="441252"/>
                </a:cubicBezTo>
                <a:cubicBezTo>
                  <a:pt x="297173" y="442643"/>
                  <a:pt x="293794" y="444796"/>
                  <a:pt x="290250" y="446568"/>
                </a:cubicBezTo>
                <a:cubicBezTo>
                  <a:pt x="287592" y="445682"/>
                  <a:pt x="284851" y="445014"/>
                  <a:pt x="282276" y="443910"/>
                </a:cubicBezTo>
                <a:cubicBezTo>
                  <a:pt x="278634" y="442349"/>
                  <a:pt x="275439" y="439732"/>
                  <a:pt x="271643" y="438593"/>
                </a:cubicBezTo>
                <a:cubicBezTo>
                  <a:pt x="266481" y="437044"/>
                  <a:pt x="261010" y="436821"/>
                  <a:pt x="255694" y="435935"/>
                </a:cubicBezTo>
                <a:cubicBezTo>
                  <a:pt x="245062" y="436821"/>
                  <a:pt x="234373" y="440003"/>
                  <a:pt x="223797" y="438593"/>
                </a:cubicBezTo>
                <a:cubicBezTo>
                  <a:pt x="215698" y="437513"/>
                  <a:pt x="215627" y="427571"/>
                  <a:pt x="213164" y="422645"/>
                </a:cubicBezTo>
                <a:cubicBezTo>
                  <a:pt x="208734" y="413783"/>
                  <a:pt x="207849" y="414671"/>
                  <a:pt x="199874" y="409354"/>
                </a:cubicBezTo>
                <a:cubicBezTo>
                  <a:pt x="198988" y="406696"/>
                  <a:pt x="198769" y="403711"/>
                  <a:pt x="197215" y="401379"/>
                </a:cubicBezTo>
                <a:cubicBezTo>
                  <a:pt x="195130" y="398251"/>
                  <a:pt x="191647" y="396293"/>
                  <a:pt x="189241" y="393405"/>
                </a:cubicBezTo>
                <a:cubicBezTo>
                  <a:pt x="187196" y="390951"/>
                  <a:pt x="185697" y="388089"/>
                  <a:pt x="183925" y="385431"/>
                </a:cubicBezTo>
                <a:cubicBezTo>
                  <a:pt x="182153" y="380115"/>
                  <a:pt x="178832" y="375082"/>
                  <a:pt x="178608" y="369482"/>
                </a:cubicBezTo>
                <a:cubicBezTo>
                  <a:pt x="175804" y="299378"/>
                  <a:pt x="181327" y="324535"/>
                  <a:pt x="173292" y="292396"/>
                </a:cubicBezTo>
                <a:cubicBezTo>
                  <a:pt x="168197" y="292760"/>
                  <a:pt x="137357" y="288803"/>
                  <a:pt x="128104" y="300370"/>
                </a:cubicBezTo>
                <a:cubicBezTo>
                  <a:pt x="126354" y="302558"/>
                  <a:pt x="126888" y="305942"/>
                  <a:pt x="125446" y="308345"/>
                </a:cubicBezTo>
                <a:cubicBezTo>
                  <a:pt x="124157" y="310494"/>
                  <a:pt x="122371" y="312540"/>
                  <a:pt x="120129" y="313661"/>
                </a:cubicBezTo>
                <a:cubicBezTo>
                  <a:pt x="115117" y="316167"/>
                  <a:pt x="104181" y="318977"/>
                  <a:pt x="104181" y="318977"/>
                </a:cubicBezTo>
                <a:cubicBezTo>
                  <a:pt x="102430" y="313725"/>
                  <a:pt x="100889" y="306774"/>
                  <a:pt x="96206" y="303028"/>
                </a:cubicBezTo>
                <a:cubicBezTo>
                  <a:pt x="94018" y="301278"/>
                  <a:pt x="90890" y="301256"/>
                  <a:pt x="88232" y="300370"/>
                </a:cubicBezTo>
                <a:cubicBezTo>
                  <a:pt x="82030" y="301256"/>
                  <a:pt x="74571" y="299182"/>
                  <a:pt x="69625" y="303028"/>
                </a:cubicBezTo>
                <a:cubicBezTo>
                  <a:pt x="65201" y="306468"/>
                  <a:pt x="68270" y="315014"/>
                  <a:pt x="64308" y="318977"/>
                </a:cubicBezTo>
                <a:lnTo>
                  <a:pt x="56334" y="326952"/>
                </a:lnTo>
                <a:cubicBezTo>
                  <a:pt x="44277" y="324540"/>
                  <a:pt x="43715" y="326182"/>
                  <a:pt x="35069" y="318977"/>
                </a:cubicBezTo>
                <a:cubicBezTo>
                  <a:pt x="32181" y="316570"/>
                  <a:pt x="30627" y="312288"/>
                  <a:pt x="27094" y="311003"/>
                </a:cubicBezTo>
                <a:cubicBezTo>
                  <a:pt x="20381" y="308562"/>
                  <a:pt x="12917" y="309231"/>
                  <a:pt x="5829" y="308345"/>
                </a:cubicBezTo>
                <a:cubicBezTo>
                  <a:pt x="-279" y="290018"/>
                  <a:pt x="-3449" y="296359"/>
                  <a:pt x="5829" y="287079"/>
                </a:cubicBezTo>
                <a:cubicBezTo>
                  <a:pt x="6715" y="284421"/>
                  <a:pt x="7234" y="281611"/>
                  <a:pt x="8487" y="279105"/>
                </a:cubicBezTo>
                <a:cubicBezTo>
                  <a:pt x="11839" y="272402"/>
                  <a:pt x="14177" y="270757"/>
                  <a:pt x="19120" y="265814"/>
                </a:cubicBezTo>
                <a:cubicBezTo>
                  <a:pt x="25125" y="247799"/>
                  <a:pt x="18328" y="269776"/>
                  <a:pt x="24436" y="239233"/>
                </a:cubicBezTo>
                <a:cubicBezTo>
                  <a:pt x="24985" y="236486"/>
                  <a:pt x="25113" y="233240"/>
                  <a:pt x="27094" y="231259"/>
                </a:cubicBezTo>
                <a:cubicBezTo>
                  <a:pt x="29075" y="229278"/>
                  <a:pt x="32411" y="229486"/>
                  <a:pt x="35069" y="228600"/>
                </a:cubicBezTo>
                <a:cubicBezTo>
                  <a:pt x="41271" y="229486"/>
                  <a:pt x="47532" y="230030"/>
                  <a:pt x="53676" y="231259"/>
                </a:cubicBezTo>
                <a:cubicBezTo>
                  <a:pt x="56423" y="231809"/>
                  <a:pt x="58903" y="234467"/>
                  <a:pt x="61650" y="233917"/>
                </a:cubicBezTo>
                <a:cubicBezTo>
                  <a:pt x="64108" y="233425"/>
                  <a:pt x="65195" y="230372"/>
                  <a:pt x="66967" y="228600"/>
                </a:cubicBezTo>
                <a:cubicBezTo>
                  <a:pt x="66081" y="225056"/>
                  <a:pt x="65747" y="221326"/>
                  <a:pt x="64308" y="217968"/>
                </a:cubicBezTo>
                <a:cubicBezTo>
                  <a:pt x="63049" y="215032"/>
                  <a:pt x="59444" y="213156"/>
                  <a:pt x="58992" y="209993"/>
                </a:cubicBezTo>
                <a:cubicBezTo>
                  <a:pt x="58858" y="209058"/>
                  <a:pt x="63157" y="193303"/>
                  <a:pt x="64308" y="191386"/>
                </a:cubicBezTo>
                <a:cubicBezTo>
                  <a:pt x="65597" y="189237"/>
                  <a:pt x="68121" y="188075"/>
                  <a:pt x="69625" y="186070"/>
                </a:cubicBezTo>
                <a:cubicBezTo>
                  <a:pt x="73459" y="180959"/>
                  <a:pt x="76713" y="175437"/>
                  <a:pt x="80257" y="170121"/>
                </a:cubicBezTo>
                <a:lnTo>
                  <a:pt x="85574" y="162147"/>
                </a:lnTo>
                <a:lnTo>
                  <a:pt x="90890" y="146198"/>
                </a:lnTo>
                <a:cubicBezTo>
                  <a:pt x="91776" y="143540"/>
                  <a:pt x="91994" y="140555"/>
                  <a:pt x="93548" y="138224"/>
                </a:cubicBezTo>
                <a:cubicBezTo>
                  <a:pt x="95320" y="135566"/>
                  <a:pt x="97435" y="133107"/>
                  <a:pt x="98864" y="130249"/>
                </a:cubicBezTo>
                <a:cubicBezTo>
                  <a:pt x="104971" y="118035"/>
                  <a:pt x="87789" y="150186"/>
                  <a:pt x="85574" y="154173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1237" y="100151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কল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3518" y="884237"/>
            <a:ext cx="2819400" cy="826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99437" y="2036167"/>
            <a:ext cx="2590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637" y="3669342"/>
            <a:ext cx="2590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নারায়ণগঞ্জ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637" y="5205551"/>
            <a:ext cx="2590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0256" y="7034351"/>
            <a:ext cx="6884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taur\Desktop\OOOO\g9beicfo.jpg"/>
          <p:cNvPicPr>
            <a:picLocks noChangeAspect="1" noChangeArrowheads="1"/>
          </p:cNvPicPr>
          <p:nvPr/>
        </p:nvPicPr>
        <p:blipFill>
          <a:blip r:embed="rId2"/>
          <a:srcRect l="2817"/>
          <a:stretch>
            <a:fillRect/>
          </a:stretch>
        </p:blipFill>
        <p:spPr bwMode="auto">
          <a:xfrm>
            <a:off x="6065837" y="946413"/>
            <a:ext cx="4601757" cy="266699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7411" name="Picture 3" descr="C:\Users\Ataur\Desktop\OOOO\news5701ef2685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7" y="3765813"/>
            <a:ext cx="4558442" cy="2604824"/>
          </a:xfrm>
          <a:prstGeom prst="rect">
            <a:avLst/>
          </a:prstGeom>
          <a:noFill/>
        </p:spPr>
      </p:pic>
      <p:pic>
        <p:nvPicPr>
          <p:cNvPr id="17413" name="Picture 5" descr="C:\Users\Ataur\Desktop\OOOO\সরকারি-পৃষ্ঠপোষকতা-পেলে-ফিরিয়ে-আনা-সম্ভব-মসলিন-কাপড়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5837" y="3765813"/>
            <a:ext cx="4609399" cy="2590800"/>
          </a:xfrm>
          <a:prstGeom prst="rect">
            <a:avLst/>
          </a:prstGeom>
          <a:noFill/>
        </p:spPr>
      </p:pic>
      <p:pic>
        <p:nvPicPr>
          <p:cNvPr id="17414" name="Picture 6" descr="C:\Users\Ataur\Desktop\OOOO\cfhd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7637" y="946413"/>
            <a:ext cx="4535064" cy="266768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08037" y="198437"/>
            <a:ext cx="3200400" cy="646331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 ও বল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12" y="1798637"/>
            <a:ext cx="94932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4037" y="1951037"/>
            <a:ext cx="94932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সিল্ক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7" y="4770437"/>
            <a:ext cx="1447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জামদানী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37837" y="4886106"/>
            <a:ext cx="12446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মসলিন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437" y="6599237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একসময়ে এদেশের তৈরি মসলিন কাপড় বিশ্ব বিখ্যাত ছিল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4237" y="542706"/>
            <a:ext cx="3505200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CITRO\6_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0037" y="1265236"/>
            <a:ext cx="1905000" cy="1676401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1" t="1593" r="2982" b="11906"/>
          <a:stretch/>
        </p:blipFill>
        <p:spPr>
          <a:xfrm>
            <a:off x="274637" y="1493837"/>
            <a:ext cx="4572000" cy="5932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9637" y="1646237"/>
            <a:ext cx="25908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65637" y="4156372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কোন কোন জেলায় বস্ত্র কল রয়েছে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Ataur\Desktop\OOOO\garment-facto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0070" y="350837"/>
            <a:ext cx="5832167" cy="328059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pic>
        <p:nvPicPr>
          <p:cNvPr id="18436" name="Picture 4" descr="C:\Users\Ataur\Desktop\OOOO\garments_bg_842188440_133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" y="3703637"/>
            <a:ext cx="6067425" cy="323875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5637" y="1265237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 কী দেখতে পাচ্ছি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9237" y="5038506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পোষাক শিল্প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637" y="6943506"/>
            <a:ext cx="1155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এদেশের মোট রপ্তানি আয়ের সিংহভাগ আসে তৈরি পোষাক রপ্তানি করার মাধ্যমে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274</Words>
  <Application>Microsoft Office PowerPoint</Application>
  <PresentationFormat>Custom</PresentationFormat>
  <Paragraphs>72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sb</cp:lastModifiedBy>
  <cp:revision>64</cp:revision>
  <dcterms:created xsi:type="dcterms:W3CDTF">2006-08-16T00:00:00Z</dcterms:created>
  <dcterms:modified xsi:type="dcterms:W3CDTF">2019-10-22T13:47:23Z</dcterms:modified>
</cp:coreProperties>
</file>